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sldIdLst>
    <p:sldId id="257" r:id="rId2"/>
    <p:sldId id="303" r:id="rId3"/>
    <p:sldId id="304" r:id="rId4"/>
    <p:sldId id="1705" r:id="rId5"/>
    <p:sldId id="508" r:id="rId6"/>
    <p:sldId id="292" r:id="rId7"/>
    <p:sldId id="1706" r:id="rId8"/>
    <p:sldId id="1712" r:id="rId9"/>
    <p:sldId id="662" r:id="rId10"/>
    <p:sldId id="1707" r:id="rId11"/>
    <p:sldId id="1710" r:id="rId12"/>
    <p:sldId id="1711" r:id="rId13"/>
    <p:sldId id="1703" r:id="rId14"/>
    <p:sldId id="1704" r:id="rId15"/>
    <p:sldId id="1625" r:id="rId16"/>
    <p:sldId id="1626" r:id="rId17"/>
    <p:sldId id="1714" r:id="rId18"/>
    <p:sldId id="1713" r:id="rId19"/>
    <p:sldId id="162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FA5"/>
    <a:srgbClr val="0CB9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2"/>
  </p:normalViewPr>
  <p:slideViewPr>
    <p:cSldViewPr snapToGrid="0">
      <p:cViewPr varScale="1">
        <p:scale>
          <a:sx n="112" d="100"/>
          <a:sy n="112"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09AA7-FB92-4390-8A35-DDFF916A2FFC}" type="doc">
      <dgm:prSet loTypeId="urn:microsoft.com/office/officeart/2005/8/layout/pList1#1" loCatId="list" qsTypeId="urn:microsoft.com/office/officeart/2005/8/quickstyle/simple5" qsCatId="simple" csTypeId="urn:microsoft.com/office/officeart/2005/8/colors/accent1_2" csCatId="accent1" phldr="1"/>
      <dgm:spPr/>
      <dgm:t>
        <a:bodyPr/>
        <a:lstStyle/>
        <a:p>
          <a:endParaRPr lang="en-US"/>
        </a:p>
      </dgm:t>
    </dgm:pt>
    <dgm:pt modelId="{C46A3AD4-6D22-4330-844C-A4D722D65618}">
      <dgm:prSet phldrT="[Text]" custT="1"/>
      <dgm:spPr/>
      <dgm:t>
        <a:bodyPr/>
        <a:lstStyle/>
        <a:p>
          <a:pPr algn="l"/>
          <a:r>
            <a:rPr lang="en-US" sz="1600" b="1" dirty="0">
              <a:highlight>
                <a:srgbClr val="FFFF00"/>
              </a:highlight>
              <a:latin typeface="Arial" panose="020B0604020202020204" pitchFamily="34" charset="0"/>
              <a:cs typeface="Arial" panose="020B0604020202020204" pitchFamily="34" charset="0"/>
            </a:rPr>
            <a:t>More than 25 Lac</a:t>
          </a:r>
          <a:r>
            <a:rPr lang="en-US" sz="1600" dirty="0">
              <a:highlight>
                <a:srgbClr val="FFFF00"/>
              </a:highlight>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Complaints reported till date on National Cyber Crime Reporting Portal (since, August 2019)</a:t>
          </a:r>
        </a:p>
      </dgm:t>
    </dgm:pt>
    <dgm:pt modelId="{807311E8-C879-405A-8FB3-5BEF649C4CCA}" type="parTrans" cxnId="{4F76CD60-2C1D-48FF-8DA1-C7D6EADB2F95}">
      <dgm:prSet/>
      <dgm:spPr/>
      <dgm:t>
        <a:bodyPr/>
        <a:lstStyle/>
        <a:p>
          <a:pPr algn="l"/>
          <a:endParaRPr lang="en-US" sz="2400"/>
        </a:p>
      </dgm:t>
    </dgm:pt>
    <dgm:pt modelId="{886754B9-A2E6-4985-84A5-28FB5EF501BB}" type="sibTrans" cxnId="{4F76CD60-2C1D-48FF-8DA1-C7D6EADB2F95}">
      <dgm:prSet/>
      <dgm:spPr/>
      <dgm:t>
        <a:bodyPr/>
        <a:lstStyle/>
        <a:p>
          <a:pPr algn="l"/>
          <a:endParaRPr lang="en-US" sz="2400"/>
        </a:p>
      </dgm:t>
    </dgm:pt>
    <dgm:pt modelId="{F017F838-BBA8-475E-BE29-34A5B95D9A9A}">
      <dgm:prSet phldrT="[Text]" custT="1"/>
      <dgm:spPr/>
      <dgm:t>
        <a:bodyPr/>
        <a:lstStyle/>
        <a:p>
          <a:pPr algn="l"/>
          <a:r>
            <a:rPr lang="en-US" sz="1600" dirty="0">
              <a:highlight>
                <a:srgbClr val="FFFF00"/>
              </a:highlight>
              <a:latin typeface="Arial" panose="020B0604020202020204" pitchFamily="34" charset="0"/>
              <a:cs typeface="Arial" panose="020B0604020202020204" pitchFamily="34" charset="0"/>
            </a:rPr>
            <a:t>Average </a:t>
          </a:r>
          <a:r>
            <a:rPr lang="en-US" sz="1600" b="1" dirty="0">
              <a:highlight>
                <a:srgbClr val="FFFF00"/>
              </a:highlight>
              <a:latin typeface="Arial" panose="020B0604020202020204" pitchFamily="34" charset="0"/>
              <a:cs typeface="Arial" panose="020B0604020202020204" pitchFamily="34" charset="0"/>
            </a:rPr>
            <a:t>4500</a:t>
          </a:r>
          <a:r>
            <a:rPr lang="en-US" sz="1600" dirty="0">
              <a:highlight>
                <a:srgbClr val="FFFF00"/>
              </a:highlight>
              <a:latin typeface="Arial" panose="020B0604020202020204" pitchFamily="34" charset="0"/>
              <a:cs typeface="Arial" panose="020B0604020202020204" pitchFamily="34" charset="0"/>
            </a:rPr>
            <a:t> complaints </a:t>
          </a:r>
          <a:r>
            <a:rPr lang="en-US" sz="1600" dirty="0">
              <a:latin typeface="Arial" panose="020B0604020202020204" pitchFamily="34" charset="0"/>
              <a:cs typeface="Arial" panose="020B0604020202020204" pitchFamily="34" charset="0"/>
            </a:rPr>
            <a:t>reported daily (August, 2023)</a:t>
          </a:r>
        </a:p>
      </dgm:t>
    </dgm:pt>
    <dgm:pt modelId="{DD912900-B705-4749-A2A9-CB59DB1C4013}" type="parTrans" cxnId="{7990107D-D517-45CA-B33D-905364D54688}">
      <dgm:prSet/>
      <dgm:spPr/>
      <dgm:t>
        <a:bodyPr/>
        <a:lstStyle/>
        <a:p>
          <a:pPr algn="l"/>
          <a:endParaRPr lang="en-US" sz="2400"/>
        </a:p>
      </dgm:t>
    </dgm:pt>
    <dgm:pt modelId="{39F70D05-604F-4C2E-B7FB-FFC94BBE9B22}" type="sibTrans" cxnId="{7990107D-D517-45CA-B33D-905364D54688}">
      <dgm:prSet/>
      <dgm:spPr/>
      <dgm:t>
        <a:bodyPr/>
        <a:lstStyle/>
        <a:p>
          <a:pPr algn="l"/>
          <a:endParaRPr lang="en-US" sz="2400"/>
        </a:p>
      </dgm:t>
    </dgm:pt>
    <dgm:pt modelId="{76E01566-0278-4FFB-87FE-9411F32E3A95}">
      <dgm:prSet phldrT="[Text]" custT="1"/>
      <dgm:spPr/>
      <dgm:t>
        <a:bodyPr/>
        <a:lstStyle/>
        <a:p>
          <a:pPr algn="l"/>
          <a:r>
            <a:rPr lang="en-US" sz="1600" dirty="0">
              <a:highlight>
                <a:srgbClr val="FFFF00"/>
              </a:highlight>
              <a:latin typeface="Arial" panose="020B0604020202020204" pitchFamily="34" charset="0"/>
              <a:cs typeface="Arial" panose="020B0604020202020204" pitchFamily="34" charset="0"/>
            </a:rPr>
            <a:t>Over </a:t>
          </a:r>
          <a:r>
            <a:rPr lang="en-US" sz="1600" b="1" dirty="0">
              <a:highlight>
                <a:srgbClr val="FFFF00"/>
              </a:highlight>
              <a:latin typeface="Arial" panose="020B0604020202020204" pitchFamily="34" charset="0"/>
              <a:cs typeface="Arial" panose="020B0604020202020204" pitchFamily="34" charset="0"/>
            </a:rPr>
            <a:t>10,00,000 suspect </a:t>
          </a:r>
          <a:r>
            <a:rPr lang="en-US" sz="1600" dirty="0">
              <a:latin typeface="Arial" panose="020B0604020202020204" pitchFamily="34" charset="0"/>
              <a:cs typeface="Arial" panose="020B0604020202020204" pitchFamily="34" charset="0"/>
            </a:rPr>
            <a:t>mobile numbers</a:t>
          </a:r>
        </a:p>
      </dgm:t>
    </dgm:pt>
    <dgm:pt modelId="{99E8069C-E0D2-4C52-BEAA-8CC38232FDB1}" type="parTrans" cxnId="{091EFDC1-6669-448C-869E-3CBE768A30EB}">
      <dgm:prSet/>
      <dgm:spPr/>
      <dgm:t>
        <a:bodyPr/>
        <a:lstStyle/>
        <a:p>
          <a:pPr algn="l"/>
          <a:endParaRPr lang="en-US" sz="2400"/>
        </a:p>
      </dgm:t>
    </dgm:pt>
    <dgm:pt modelId="{1E4741E3-3C9E-4C1D-9FB2-BEF2A568DB35}" type="sibTrans" cxnId="{091EFDC1-6669-448C-869E-3CBE768A30EB}">
      <dgm:prSet/>
      <dgm:spPr/>
      <dgm:t>
        <a:bodyPr/>
        <a:lstStyle/>
        <a:p>
          <a:pPr algn="l"/>
          <a:endParaRPr lang="en-US" sz="2400"/>
        </a:p>
      </dgm:t>
    </dgm:pt>
    <dgm:pt modelId="{338F3799-95B8-4DE1-9E40-3B1EF2EC71F2}">
      <dgm:prSet phldrT="[Text]" custT="1"/>
      <dgm:spPr/>
      <dgm:t>
        <a:bodyPr/>
        <a:lstStyle/>
        <a:p>
          <a:pPr algn="l"/>
          <a:r>
            <a:rPr lang="en-US" sz="1600" b="1" dirty="0">
              <a:latin typeface="Arial" panose="020B0604020202020204" pitchFamily="34" charset="0"/>
              <a:cs typeface="Arial" panose="020B0604020202020204" pitchFamily="34" charset="0"/>
            </a:rPr>
            <a:t>More than Rs 700</a:t>
          </a:r>
          <a:r>
            <a:rPr lang="en-US" sz="1600" b="1" dirty="0">
              <a:highlight>
                <a:srgbClr val="FFFF00"/>
              </a:highlight>
              <a:latin typeface="Arial" panose="020B0604020202020204" pitchFamily="34" charset="0"/>
              <a:cs typeface="Arial" panose="020B0604020202020204" pitchFamily="34" charset="0"/>
            </a:rPr>
            <a:t> Crores </a:t>
          </a:r>
          <a:r>
            <a:rPr lang="en-US" sz="1600" dirty="0">
              <a:latin typeface="Arial" panose="020B0604020202020204" pitchFamily="34" charset="0"/>
              <a:cs typeface="Arial" panose="020B0604020202020204" pitchFamily="34" charset="0"/>
            </a:rPr>
            <a:t>saved using 1930 Cyber Helpline Number</a:t>
          </a:r>
        </a:p>
      </dgm:t>
    </dgm:pt>
    <dgm:pt modelId="{4B191CB1-E26E-4E0D-AF46-8DBEB259A04D}" type="parTrans" cxnId="{0254FC81-DFBD-49D2-8877-708200F69EF5}">
      <dgm:prSet/>
      <dgm:spPr/>
      <dgm:t>
        <a:bodyPr/>
        <a:lstStyle/>
        <a:p>
          <a:pPr algn="l"/>
          <a:endParaRPr lang="en-US" sz="2400"/>
        </a:p>
      </dgm:t>
    </dgm:pt>
    <dgm:pt modelId="{432FE199-7550-46EC-83A1-9E977572993E}" type="sibTrans" cxnId="{0254FC81-DFBD-49D2-8877-708200F69EF5}">
      <dgm:prSet/>
      <dgm:spPr/>
      <dgm:t>
        <a:bodyPr/>
        <a:lstStyle/>
        <a:p>
          <a:pPr algn="l"/>
          <a:endParaRPr lang="en-US" sz="2400"/>
        </a:p>
      </dgm:t>
    </dgm:pt>
    <dgm:pt modelId="{8A35B78E-740E-4CB4-B70F-147D03250C77}">
      <dgm:prSet phldrT="[Text]" custT="1"/>
      <dgm:spPr/>
      <dgm:t>
        <a:bodyPr/>
        <a:lstStyle/>
        <a:p>
          <a:pPr algn="l"/>
          <a:r>
            <a:rPr lang="en-US" sz="1600" dirty="0">
              <a:highlight>
                <a:srgbClr val="FFFF00"/>
              </a:highlight>
              <a:latin typeface="Arial" panose="020B0604020202020204" pitchFamily="34" charset="0"/>
              <a:cs typeface="Arial" panose="020B0604020202020204" pitchFamily="34" charset="0"/>
            </a:rPr>
            <a:t>Over 50% crimes </a:t>
          </a:r>
          <a:r>
            <a:rPr lang="en-US" sz="1600" dirty="0">
              <a:latin typeface="Arial" panose="020B0604020202020204" pitchFamily="34" charset="0"/>
              <a:cs typeface="Arial" panose="020B0604020202020204" pitchFamily="34" charset="0"/>
            </a:rPr>
            <a:t>reported are cyber financial frauds on NCRP</a:t>
          </a:r>
        </a:p>
      </dgm:t>
    </dgm:pt>
    <dgm:pt modelId="{C0CC29B5-8ACA-47DF-8792-1B7E5C726664}" type="parTrans" cxnId="{8052700A-4F65-4C90-AF7D-F83594379B84}">
      <dgm:prSet/>
      <dgm:spPr/>
      <dgm:t>
        <a:bodyPr/>
        <a:lstStyle/>
        <a:p>
          <a:pPr algn="l"/>
          <a:endParaRPr lang="en-US" sz="2400"/>
        </a:p>
      </dgm:t>
    </dgm:pt>
    <dgm:pt modelId="{288CCDEF-16B9-4D51-95DB-C5E9DAD410E0}" type="sibTrans" cxnId="{8052700A-4F65-4C90-AF7D-F83594379B84}">
      <dgm:prSet/>
      <dgm:spPr/>
      <dgm:t>
        <a:bodyPr/>
        <a:lstStyle/>
        <a:p>
          <a:pPr algn="l"/>
          <a:endParaRPr lang="en-US" sz="2400"/>
        </a:p>
      </dgm:t>
    </dgm:pt>
    <dgm:pt modelId="{BB6E7BED-674E-4819-87A4-7D53682B6AAF}">
      <dgm:prSet phldrT="[Text]" custT="1"/>
      <dgm:spPr/>
      <dgm:t>
        <a:bodyPr/>
        <a:lstStyle/>
        <a:p>
          <a:pPr algn="l"/>
          <a:r>
            <a:rPr lang="en-US" sz="1600" dirty="0">
              <a:latin typeface="Arial" panose="020B0604020202020204" pitchFamily="34" charset="0"/>
              <a:cs typeface="Arial" panose="020B0604020202020204" pitchFamily="34" charset="0"/>
            </a:rPr>
            <a:t>Anonymous Technology – VPN, VoIP, Mule Accounts etc.</a:t>
          </a:r>
        </a:p>
      </dgm:t>
    </dgm:pt>
    <dgm:pt modelId="{10692B8A-7CBE-4B57-BFF3-929DD74A1A81}" type="parTrans" cxnId="{B94351B5-71D1-424A-988E-1C03CA47AB4E}">
      <dgm:prSet/>
      <dgm:spPr/>
      <dgm:t>
        <a:bodyPr/>
        <a:lstStyle/>
        <a:p>
          <a:pPr algn="l"/>
          <a:endParaRPr lang="en-US" sz="2400"/>
        </a:p>
      </dgm:t>
    </dgm:pt>
    <dgm:pt modelId="{0E6810D4-4283-4C25-8E6C-5ECD92DDDA92}" type="sibTrans" cxnId="{B94351B5-71D1-424A-988E-1C03CA47AB4E}">
      <dgm:prSet/>
      <dgm:spPr/>
      <dgm:t>
        <a:bodyPr/>
        <a:lstStyle/>
        <a:p>
          <a:pPr algn="l"/>
          <a:endParaRPr lang="en-US" sz="2400"/>
        </a:p>
      </dgm:t>
    </dgm:pt>
    <dgm:pt modelId="{6C457951-763A-5D41-9A49-C363BD5EB9BE}">
      <dgm:prSet phldrT="[Text]" custT="1"/>
      <dgm:spPr/>
      <dgm:t>
        <a:bodyPr/>
        <a:lstStyle/>
        <a:p>
          <a:pPr algn="l"/>
          <a:r>
            <a:rPr lang="en-US" sz="1600" dirty="0">
              <a:solidFill>
                <a:schemeClr val="tx1"/>
              </a:solidFill>
              <a:latin typeface="Arial" panose="020B0604020202020204" pitchFamily="34" charset="0"/>
              <a:cs typeface="Arial" panose="020B0604020202020204" pitchFamily="34" charset="0"/>
            </a:rPr>
            <a:t>1 % to 2% converted into FIRs</a:t>
          </a:r>
        </a:p>
        <a:p>
          <a:pPr algn="l"/>
          <a:endParaRPr lang="en-US" sz="1800" dirty="0">
            <a:solidFill>
              <a:schemeClr val="bg1"/>
            </a:solidFill>
            <a:latin typeface="Arial" panose="020B0604020202020204" pitchFamily="34" charset="0"/>
            <a:cs typeface="Arial" panose="020B0604020202020204" pitchFamily="34" charset="0"/>
          </a:endParaRPr>
        </a:p>
      </dgm:t>
    </dgm:pt>
    <dgm:pt modelId="{FF9D2100-D0D3-004A-BEF1-8562B79A9E53}" type="parTrans" cxnId="{CF890415-09FB-AC4C-9870-4DD727411A8F}">
      <dgm:prSet/>
      <dgm:spPr/>
      <dgm:t>
        <a:bodyPr/>
        <a:lstStyle/>
        <a:p>
          <a:endParaRPr lang="en-US" sz="2000"/>
        </a:p>
      </dgm:t>
    </dgm:pt>
    <dgm:pt modelId="{81ED96BB-9638-2540-860D-F6F32F49654C}" type="sibTrans" cxnId="{CF890415-09FB-AC4C-9870-4DD727411A8F}">
      <dgm:prSet/>
      <dgm:spPr/>
      <dgm:t>
        <a:bodyPr/>
        <a:lstStyle/>
        <a:p>
          <a:endParaRPr lang="en-US" sz="2000"/>
        </a:p>
      </dgm:t>
    </dgm:pt>
    <dgm:pt modelId="{58DB7070-AE32-F546-B28C-A1BBD29CC4E6}" type="pres">
      <dgm:prSet presAssocID="{65A09AA7-FB92-4390-8A35-DDFF916A2FFC}" presName="Name0" presStyleCnt="0">
        <dgm:presLayoutVars>
          <dgm:dir/>
          <dgm:resizeHandles val="exact"/>
        </dgm:presLayoutVars>
      </dgm:prSet>
      <dgm:spPr/>
    </dgm:pt>
    <dgm:pt modelId="{2EE21353-B4D9-6B45-9F5B-532A7EC3EDD3}" type="pres">
      <dgm:prSet presAssocID="{C46A3AD4-6D22-4330-844C-A4D722D65618}" presName="compNode" presStyleCnt="0"/>
      <dgm:spPr/>
    </dgm:pt>
    <dgm:pt modelId="{8868AAD1-29DD-1B45-B282-C45DDFE14D82}" type="pres">
      <dgm:prSet presAssocID="{C46A3AD4-6D22-4330-844C-A4D722D65618}" presName="pictRect" presStyleLbl="node1" presStyleIdx="0" presStyleCnt="7" custLinFactNeighborX="5408"/>
      <dgm:spPr>
        <a:blipFill rotWithShape="1">
          <a:blip xmlns:r="http://schemas.openxmlformats.org/officeDocument/2006/relationships" r:embed="rId1"/>
          <a:srcRect/>
          <a:stretch>
            <a:fillRect/>
          </a:stretch>
        </a:blipFill>
      </dgm:spPr>
    </dgm:pt>
    <dgm:pt modelId="{194D8ECD-9A1F-7348-A989-9BF8CD1F1A18}" type="pres">
      <dgm:prSet presAssocID="{C46A3AD4-6D22-4330-844C-A4D722D65618}" presName="textRect" presStyleLbl="revTx" presStyleIdx="0" presStyleCnt="7" custLinFactNeighborY="-1051">
        <dgm:presLayoutVars>
          <dgm:bulletEnabled val="1"/>
        </dgm:presLayoutVars>
      </dgm:prSet>
      <dgm:spPr/>
    </dgm:pt>
    <dgm:pt modelId="{67846497-5CE5-134F-AD98-516E131EAB67}" type="pres">
      <dgm:prSet presAssocID="{886754B9-A2E6-4985-84A5-28FB5EF501BB}" presName="sibTrans" presStyleLbl="sibTrans2D1" presStyleIdx="0" presStyleCnt="0"/>
      <dgm:spPr/>
    </dgm:pt>
    <dgm:pt modelId="{ABA3BF39-27F0-E546-A38F-F03A43ADDCE3}" type="pres">
      <dgm:prSet presAssocID="{F017F838-BBA8-475E-BE29-34A5B95D9A9A}" presName="compNode" presStyleCnt="0"/>
      <dgm:spPr/>
    </dgm:pt>
    <dgm:pt modelId="{CBB36BC0-BE97-5748-9F51-98CC5AC71C12}" type="pres">
      <dgm:prSet presAssocID="{F017F838-BBA8-475E-BE29-34A5B95D9A9A}" presName="pictRect" presStyleLbl="node1" presStyleIdx="1" presStyleCnt="7"/>
      <dgm:spPr>
        <a:blipFill rotWithShape="1">
          <a:blip xmlns:r="http://schemas.openxmlformats.org/officeDocument/2006/relationships" r:embed="rId2"/>
          <a:srcRect/>
          <a:stretch>
            <a:fillRect l="-1000" r="-1000"/>
          </a:stretch>
        </a:blipFill>
      </dgm:spPr>
    </dgm:pt>
    <dgm:pt modelId="{9D05E2D6-70CB-F64A-93A3-ED191F5AF356}" type="pres">
      <dgm:prSet presAssocID="{F017F838-BBA8-475E-BE29-34A5B95D9A9A}" presName="textRect" presStyleLbl="revTx" presStyleIdx="1" presStyleCnt="7">
        <dgm:presLayoutVars>
          <dgm:bulletEnabled val="1"/>
        </dgm:presLayoutVars>
      </dgm:prSet>
      <dgm:spPr/>
    </dgm:pt>
    <dgm:pt modelId="{D6A20A9D-BED8-2847-957F-70F984153D21}" type="pres">
      <dgm:prSet presAssocID="{39F70D05-604F-4C2E-B7FB-FFC94BBE9B22}" presName="sibTrans" presStyleLbl="sibTrans2D1" presStyleIdx="0" presStyleCnt="0"/>
      <dgm:spPr/>
    </dgm:pt>
    <dgm:pt modelId="{41E66C76-67F5-5242-9537-11257F3520BA}" type="pres">
      <dgm:prSet presAssocID="{76E01566-0278-4FFB-87FE-9411F32E3A95}" presName="compNode" presStyleCnt="0"/>
      <dgm:spPr/>
    </dgm:pt>
    <dgm:pt modelId="{826EC488-DBBA-2B46-BF8B-0BD9159AE35A}" type="pres">
      <dgm:prSet presAssocID="{76E01566-0278-4FFB-87FE-9411F32E3A95}" presName="pictRect" presStyleLbl="node1" presStyleIdx="2" presStyleCnt="7"/>
      <dgm:spPr>
        <a:blipFill rotWithShape="1">
          <a:blip xmlns:r="http://schemas.openxmlformats.org/officeDocument/2006/relationships" r:embed="rId3"/>
          <a:srcRect/>
          <a:stretch>
            <a:fillRect t="-20000" b="-20000"/>
          </a:stretch>
        </a:blipFill>
      </dgm:spPr>
    </dgm:pt>
    <dgm:pt modelId="{6A14CF78-0616-2548-81A0-34409C4F4D0C}" type="pres">
      <dgm:prSet presAssocID="{76E01566-0278-4FFB-87FE-9411F32E3A95}" presName="textRect" presStyleLbl="revTx" presStyleIdx="2" presStyleCnt="7">
        <dgm:presLayoutVars>
          <dgm:bulletEnabled val="1"/>
        </dgm:presLayoutVars>
      </dgm:prSet>
      <dgm:spPr/>
    </dgm:pt>
    <dgm:pt modelId="{6D525C7D-DACB-C744-AB33-8ABC8E9CDB21}" type="pres">
      <dgm:prSet presAssocID="{1E4741E3-3C9E-4C1D-9FB2-BEF2A568DB35}" presName="sibTrans" presStyleLbl="sibTrans2D1" presStyleIdx="0" presStyleCnt="0"/>
      <dgm:spPr/>
    </dgm:pt>
    <dgm:pt modelId="{E26F69B1-41E2-4042-9779-E9C0A9C69E0B}" type="pres">
      <dgm:prSet presAssocID="{338F3799-95B8-4DE1-9E40-3B1EF2EC71F2}" presName="compNode" presStyleCnt="0"/>
      <dgm:spPr/>
    </dgm:pt>
    <dgm:pt modelId="{04E59E32-1E5F-BD4E-8C04-1C8CE117B56D}" type="pres">
      <dgm:prSet presAssocID="{338F3799-95B8-4DE1-9E40-3B1EF2EC71F2}" presName="pictRect" presStyleLbl="node1" presStyleIdx="3" presStyleCnt="7"/>
      <dgm:spPr>
        <a:blipFill rotWithShape="1">
          <a:blip xmlns:r="http://schemas.openxmlformats.org/officeDocument/2006/relationships" r:embed="rId4"/>
          <a:srcRect/>
          <a:stretch>
            <a:fillRect t="-8000" b="-8000"/>
          </a:stretch>
        </a:blipFill>
      </dgm:spPr>
    </dgm:pt>
    <dgm:pt modelId="{FECF6EFC-767B-E149-A855-D3C595FEBBBF}" type="pres">
      <dgm:prSet presAssocID="{338F3799-95B8-4DE1-9E40-3B1EF2EC71F2}" presName="textRect" presStyleLbl="revTx" presStyleIdx="3" presStyleCnt="7">
        <dgm:presLayoutVars>
          <dgm:bulletEnabled val="1"/>
        </dgm:presLayoutVars>
      </dgm:prSet>
      <dgm:spPr/>
    </dgm:pt>
    <dgm:pt modelId="{2755EC30-DF0F-E744-8301-7E3A88BB89E9}" type="pres">
      <dgm:prSet presAssocID="{432FE199-7550-46EC-83A1-9E977572993E}" presName="sibTrans" presStyleLbl="sibTrans2D1" presStyleIdx="0" presStyleCnt="0"/>
      <dgm:spPr/>
    </dgm:pt>
    <dgm:pt modelId="{441D5722-7D02-A440-831D-B27F1F1666D9}" type="pres">
      <dgm:prSet presAssocID="{8A35B78E-740E-4CB4-B70F-147D03250C77}" presName="compNode" presStyleCnt="0"/>
      <dgm:spPr/>
    </dgm:pt>
    <dgm:pt modelId="{DF66A19E-046F-D04B-98D2-CFEEA67FC036}" type="pres">
      <dgm:prSet presAssocID="{8A35B78E-740E-4CB4-B70F-147D03250C77}" presName="pictRect" presStyleLbl="node1" presStyleIdx="4" presStyleCnt="7" custLinFactNeighborX="-1278" custLinFactNeighborY="5288"/>
      <dgm:spPr>
        <a:blipFill rotWithShape="1">
          <a:blip xmlns:r="http://schemas.openxmlformats.org/officeDocument/2006/relationships" r:embed="rId5"/>
          <a:srcRect/>
          <a:stretch>
            <a:fillRect t="-4000" b="-4000"/>
          </a:stretch>
        </a:blipFill>
      </dgm:spPr>
    </dgm:pt>
    <dgm:pt modelId="{E1C27B5E-1C1E-634F-A189-3F4A02FE1137}" type="pres">
      <dgm:prSet presAssocID="{8A35B78E-740E-4CB4-B70F-147D03250C77}" presName="textRect" presStyleLbl="revTx" presStyleIdx="4" presStyleCnt="7">
        <dgm:presLayoutVars>
          <dgm:bulletEnabled val="1"/>
        </dgm:presLayoutVars>
      </dgm:prSet>
      <dgm:spPr/>
    </dgm:pt>
    <dgm:pt modelId="{979BEC92-14C3-DE44-B8C4-0C46D3021319}" type="pres">
      <dgm:prSet presAssocID="{288CCDEF-16B9-4D51-95DB-C5E9DAD410E0}" presName="sibTrans" presStyleLbl="sibTrans2D1" presStyleIdx="0" presStyleCnt="0"/>
      <dgm:spPr/>
    </dgm:pt>
    <dgm:pt modelId="{826E8FAF-3F3A-904D-ACFF-E831674A479E}" type="pres">
      <dgm:prSet presAssocID="{BB6E7BED-674E-4819-87A4-7D53682B6AAF}" presName="compNode" presStyleCnt="0"/>
      <dgm:spPr/>
    </dgm:pt>
    <dgm:pt modelId="{CC11110C-BF14-AF44-928C-F029B0DA765E}" type="pres">
      <dgm:prSet presAssocID="{BB6E7BED-674E-4819-87A4-7D53682B6AAF}" presName="pictRect" presStyleLbl="node1" presStyleIdx="5" presStyleCnt="7" custLinFactNeighborY="5288"/>
      <dgm:spPr>
        <a:blipFill rotWithShape="1">
          <a:blip xmlns:r="http://schemas.openxmlformats.org/officeDocument/2006/relationships" r:embed="rId6"/>
          <a:srcRect/>
          <a:stretch>
            <a:fillRect t="-8000" b="-8000"/>
          </a:stretch>
        </a:blipFill>
      </dgm:spPr>
    </dgm:pt>
    <dgm:pt modelId="{67FFD211-28EA-6E4A-9D42-74FA27517D65}" type="pres">
      <dgm:prSet presAssocID="{BB6E7BED-674E-4819-87A4-7D53682B6AAF}" presName="textRect" presStyleLbl="revTx" presStyleIdx="5" presStyleCnt="7">
        <dgm:presLayoutVars>
          <dgm:bulletEnabled val="1"/>
        </dgm:presLayoutVars>
      </dgm:prSet>
      <dgm:spPr/>
    </dgm:pt>
    <dgm:pt modelId="{805EA2A2-EFFC-374E-8401-379487AF55B3}" type="pres">
      <dgm:prSet presAssocID="{0E6810D4-4283-4C25-8E6C-5ECD92DDDA92}" presName="sibTrans" presStyleLbl="sibTrans2D1" presStyleIdx="0" presStyleCnt="0"/>
      <dgm:spPr/>
    </dgm:pt>
    <dgm:pt modelId="{942CF5A5-B4A7-4242-A498-E6E916CEDA7E}" type="pres">
      <dgm:prSet presAssocID="{6C457951-763A-5D41-9A49-C363BD5EB9BE}" presName="compNode" presStyleCnt="0"/>
      <dgm:spPr/>
    </dgm:pt>
    <dgm:pt modelId="{FE194437-1303-1141-8F91-1E433F7A47A3}" type="pres">
      <dgm:prSet presAssocID="{6C457951-763A-5D41-9A49-C363BD5EB9BE}" presName="pictRect" presStyleLbl="node1" presStyleIdx="6" presStyleCnt="7"/>
      <dgm:spPr>
        <a:blipFill rotWithShape="1">
          <a:blip xmlns:r="http://schemas.openxmlformats.org/officeDocument/2006/relationships" r:embed="rId7"/>
          <a:stretch>
            <a:fillRect/>
          </a:stretch>
        </a:blipFill>
      </dgm:spPr>
    </dgm:pt>
    <dgm:pt modelId="{9FA1EE62-1D2A-314B-8277-F3463C59481F}" type="pres">
      <dgm:prSet presAssocID="{6C457951-763A-5D41-9A49-C363BD5EB9BE}" presName="textRect" presStyleLbl="revTx" presStyleIdx="6" presStyleCnt="7" custLinFactNeighborX="-2501" custLinFactNeighborY="32668">
        <dgm:presLayoutVars>
          <dgm:bulletEnabled val="1"/>
        </dgm:presLayoutVars>
      </dgm:prSet>
      <dgm:spPr/>
    </dgm:pt>
  </dgm:ptLst>
  <dgm:cxnLst>
    <dgm:cxn modelId="{8052700A-4F65-4C90-AF7D-F83594379B84}" srcId="{65A09AA7-FB92-4390-8A35-DDFF916A2FFC}" destId="{8A35B78E-740E-4CB4-B70F-147D03250C77}" srcOrd="4" destOrd="0" parTransId="{C0CC29B5-8ACA-47DF-8792-1B7E5C726664}" sibTransId="{288CCDEF-16B9-4D51-95DB-C5E9DAD410E0}"/>
    <dgm:cxn modelId="{AF06710E-9962-DE41-8377-5C58D91EC8B4}" type="presOf" srcId="{65A09AA7-FB92-4390-8A35-DDFF916A2FFC}" destId="{58DB7070-AE32-F546-B28C-A1BBD29CC4E6}" srcOrd="0" destOrd="0" presId="urn:microsoft.com/office/officeart/2005/8/layout/pList1#1"/>
    <dgm:cxn modelId="{CF890415-09FB-AC4C-9870-4DD727411A8F}" srcId="{65A09AA7-FB92-4390-8A35-DDFF916A2FFC}" destId="{6C457951-763A-5D41-9A49-C363BD5EB9BE}" srcOrd="6" destOrd="0" parTransId="{FF9D2100-D0D3-004A-BEF1-8562B79A9E53}" sibTransId="{81ED96BB-9638-2540-860D-F6F32F49654C}"/>
    <dgm:cxn modelId="{ACB3BB1F-E4D9-0F41-B50F-1DE10458C9EF}" type="presOf" srcId="{432FE199-7550-46EC-83A1-9E977572993E}" destId="{2755EC30-DF0F-E744-8301-7E3A88BB89E9}" srcOrd="0" destOrd="0" presId="urn:microsoft.com/office/officeart/2005/8/layout/pList1#1"/>
    <dgm:cxn modelId="{572FEC4B-C445-2440-BCC9-BB7722E6A6E7}" type="presOf" srcId="{338F3799-95B8-4DE1-9E40-3B1EF2EC71F2}" destId="{FECF6EFC-767B-E149-A855-D3C595FEBBBF}" srcOrd="0" destOrd="0" presId="urn:microsoft.com/office/officeart/2005/8/layout/pList1#1"/>
    <dgm:cxn modelId="{7756744F-4B52-BD43-A0D9-E2A9C9D652DD}" type="presOf" srcId="{F017F838-BBA8-475E-BE29-34A5B95D9A9A}" destId="{9D05E2D6-70CB-F64A-93A3-ED191F5AF356}" srcOrd="0" destOrd="0" presId="urn:microsoft.com/office/officeart/2005/8/layout/pList1#1"/>
    <dgm:cxn modelId="{4F76CD60-2C1D-48FF-8DA1-C7D6EADB2F95}" srcId="{65A09AA7-FB92-4390-8A35-DDFF916A2FFC}" destId="{C46A3AD4-6D22-4330-844C-A4D722D65618}" srcOrd="0" destOrd="0" parTransId="{807311E8-C879-405A-8FB3-5BEF649C4CCA}" sibTransId="{886754B9-A2E6-4985-84A5-28FB5EF501BB}"/>
    <dgm:cxn modelId="{0D21676C-451B-664F-8A07-335B7ED63FAD}" type="presOf" srcId="{39F70D05-604F-4C2E-B7FB-FFC94BBE9B22}" destId="{D6A20A9D-BED8-2847-957F-70F984153D21}" srcOrd="0" destOrd="0" presId="urn:microsoft.com/office/officeart/2005/8/layout/pList1#1"/>
    <dgm:cxn modelId="{12F13278-B927-244F-992F-72502EFEDA27}" type="presOf" srcId="{8A35B78E-740E-4CB4-B70F-147D03250C77}" destId="{E1C27B5E-1C1E-634F-A189-3F4A02FE1137}" srcOrd="0" destOrd="0" presId="urn:microsoft.com/office/officeart/2005/8/layout/pList1#1"/>
    <dgm:cxn modelId="{7990107D-D517-45CA-B33D-905364D54688}" srcId="{65A09AA7-FB92-4390-8A35-DDFF916A2FFC}" destId="{F017F838-BBA8-475E-BE29-34A5B95D9A9A}" srcOrd="1" destOrd="0" parTransId="{DD912900-B705-4749-A2A9-CB59DB1C4013}" sibTransId="{39F70D05-604F-4C2E-B7FB-FFC94BBE9B22}"/>
    <dgm:cxn modelId="{0254FC81-DFBD-49D2-8877-708200F69EF5}" srcId="{65A09AA7-FB92-4390-8A35-DDFF916A2FFC}" destId="{338F3799-95B8-4DE1-9E40-3B1EF2EC71F2}" srcOrd="3" destOrd="0" parTransId="{4B191CB1-E26E-4E0D-AF46-8DBEB259A04D}" sibTransId="{432FE199-7550-46EC-83A1-9E977572993E}"/>
    <dgm:cxn modelId="{63739085-A189-DF49-A8D1-F40E7D9C7690}" type="presOf" srcId="{0E6810D4-4283-4C25-8E6C-5ECD92DDDA92}" destId="{805EA2A2-EFFC-374E-8401-379487AF55B3}" srcOrd="0" destOrd="0" presId="urn:microsoft.com/office/officeart/2005/8/layout/pList1#1"/>
    <dgm:cxn modelId="{B94351B5-71D1-424A-988E-1C03CA47AB4E}" srcId="{65A09AA7-FB92-4390-8A35-DDFF916A2FFC}" destId="{BB6E7BED-674E-4819-87A4-7D53682B6AAF}" srcOrd="5" destOrd="0" parTransId="{10692B8A-7CBE-4B57-BFF3-929DD74A1A81}" sibTransId="{0E6810D4-4283-4C25-8E6C-5ECD92DDDA92}"/>
    <dgm:cxn modelId="{A608C8B7-2EEF-D64E-BA6D-B78FCFFB612E}" type="presOf" srcId="{C46A3AD4-6D22-4330-844C-A4D722D65618}" destId="{194D8ECD-9A1F-7348-A989-9BF8CD1F1A18}" srcOrd="0" destOrd="0" presId="urn:microsoft.com/office/officeart/2005/8/layout/pList1#1"/>
    <dgm:cxn modelId="{4776D1BC-7E44-8345-8F37-B9968CD1E1AB}" type="presOf" srcId="{288CCDEF-16B9-4D51-95DB-C5E9DAD410E0}" destId="{979BEC92-14C3-DE44-B8C4-0C46D3021319}" srcOrd="0" destOrd="0" presId="urn:microsoft.com/office/officeart/2005/8/layout/pList1#1"/>
    <dgm:cxn modelId="{66BE45BD-F02A-AD44-B005-82C7D6AF94C9}" type="presOf" srcId="{6C457951-763A-5D41-9A49-C363BD5EB9BE}" destId="{9FA1EE62-1D2A-314B-8277-F3463C59481F}" srcOrd="0" destOrd="0" presId="urn:microsoft.com/office/officeart/2005/8/layout/pList1#1"/>
    <dgm:cxn modelId="{09D4C3BE-622A-D048-BDBD-4719AE0C1E0F}" type="presOf" srcId="{76E01566-0278-4FFB-87FE-9411F32E3A95}" destId="{6A14CF78-0616-2548-81A0-34409C4F4D0C}" srcOrd="0" destOrd="0" presId="urn:microsoft.com/office/officeart/2005/8/layout/pList1#1"/>
    <dgm:cxn modelId="{091EFDC1-6669-448C-869E-3CBE768A30EB}" srcId="{65A09AA7-FB92-4390-8A35-DDFF916A2FFC}" destId="{76E01566-0278-4FFB-87FE-9411F32E3A95}" srcOrd="2" destOrd="0" parTransId="{99E8069C-E0D2-4C52-BEAA-8CC38232FDB1}" sibTransId="{1E4741E3-3C9E-4C1D-9FB2-BEF2A568DB35}"/>
    <dgm:cxn modelId="{77C050CE-5011-DD43-BCD2-DD96C952A26E}" type="presOf" srcId="{1E4741E3-3C9E-4C1D-9FB2-BEF2A568DB35}" destId="{6D525C7D-DACB-C744-AB33-8ABC8E9CDB21}" srcOrd="0" destOrd="0" presId="urn:microsoft.com/office/officeart/2005/8/layout/pList1#1"/>
    <dgm:cxn modelId="{224ABDEC-5F1D-AB40-81E3-9E1B64C367F2}" type="presOf" srcId="{886754B9-A2E6-4985-84A5-28FB5EF501BB}" destId="{67846497-5CE5-134F-AD98-516E131EAB67}" srcOrd="0" destOrd="0" presId="urn:microsoft.com/office/officeart/2005/8/layout/pList1#1"/>
    <dgm:cxn modelId="{D74E6EFB-6EF9-124C-B575-40FF888A0893}" type="presOf" srcId="{BB6E7BED-674E-4819-87A4-7D53682B6AAF}" destId="{67FFD211-28EA-6E4A-9D42-74FA27517D65}" srcOrd="0" destOrd="0" presId="urn:microsoft.com/office/officeart/2005/8/layout/pList1#1"/>
    <dgm:cxn modelId="{0DB28236-1524-4D4B-AF5A-63F0DFC36BF8}" type="presParOf" srcId="{58DB7070-AE32-F546-B28C-A1BBD29CC4E6}" destId="{2EE21353-B4D9-6B45-9F5B-532A7EC3EDD3}" srcOrd="0" destOrd="0" presId="urn:microsoft.com/office/officeart/2005/8/layout/pList1#1"/>
    <dgm:cxn modelId="{889262C3-5969-234C-9275-F69715FF155A}" type="presParOf" srcId="{2EE21353-B4D9-6B45-9F5B-532A7EC3EDD3}" destId="{8868AAD1-29DD-1B45-B282-C45DDFE14D82}" srcOrd="0" destOrd="0" presId="urn:microsoft.com/office/officeart/2005/8/layout/pList1#1"/>
    <dgm:cxn modelId="{3B4F1E41-9EF0-254B-A33D-FF4C59B46F4B}" type="presParOf" srcId="{2EE21353-B4D9-6B45-9F5B-532A7EC3EDD3}" destId="{194D8ECD-9A1F-7348-A989-9BF8CD1F1A18}" srcOrd="1" destOrd="0" presId="urn:microsoft.com/office/officeart/2005/8/layout/pList1#1"/>
    <dgm:cxn modelId="{F685A245-2D3B-1241-BCA0-CCB97542D92E}" type="presParOf" srcId="{58DB7070-AE32-F546-B28C-A1BBD29CC4E6}" destId="{67846497-5CE5-134F-AD98-516E131EAB67}" srcOrd="1" destOrd="0" presId="urn:microsoft.com/office/officeart/2005/8/layout/pList1#1"/>
    <dgm:cxn modelId="{792A1716-4CE0-1F47-ADA0-16BBA8D7B284}" type="presParOf" srcId="{58DB7070-AE32-F546-B28C-A1BBD29CC4E6}" destId="{ABA3BF39-27F0-E546-A38F-F03A43ADDCE3}" srcOrd="2" destOrd="0" presId="urn:microsoft.com/office/officeart/2005/8/layout/pList1#1"/>
    <dgm:cxn modelId="{CCF2892A-0130-5B44-B23E-A3A4A6EC9503}" type="presParOf" srcId="{ABA3BF39-27F0-E546-A38F-F03A43ADDCE3}" destId="{CBB36BC0-BE97-5748-9F51-98CC5AC71C12}" srcOrd="0" destOrd="0" presId="urn:microsoft.com/office/officeart/2005/8/layout/pList1#1"/>
    <dgm:cxn modelId="{ACE30216-8C76-C34B-A362-FF5E22166A47}" type="presParOf" srcId="{ABA3BF39-27F0-E546-A38F-F03A43ADDCE3}" destId="{9D05E2D6-70CB-F64A-93A3-ED191F5AF356}" srcOrd="1" destOrd="0" presId="urn:microsoft.com/office/officeart/2005/8/layout/pList1#1"/>
    <dgm:cxn modelId="{E604D60E-9C1F-ED45-B9D1-D1310984BCD3}" type="presParOf" srcId="{58DB7070-AE32-F546-B28C-A1BBD29CC4E6}" destId="{D6A20A9D-BED8-2847-957F-70F984153D21}" srcOrd="3" destOrd="0" presId="urn:microsoft.com/office/officeart/2005/8/layout/pList1#1"/>
    <dgm:cxn modelId="{4D0A1C50-7437-624D-B1B2-290BA51E29A9}" type="presParOf" srcId="{58DB7070-AE32-F546-B28C-A1BBD29CC4E6}" destId="{41E66C76-67F5-5242-9537-11257F3520BA}" srcOrd="4" destOrd="0" presId="urn:microsoft.com/office/officeart/2005/8/layout/pList1#1"/>
    <dgm:cxn modelId="{0DBA1D96-75C2-6346-9B4D-FBA95447EB55}" type="presParOf" srcId="{41E66C76-67F5-5242-9537-11257F3520BA}" destId="{826EC488-DBBA-2B46-BF8B-0BD9159AE35A}" srcOrd="0" destOrd="0" presId="urn:microsoft.com/office/officeart/2005/8/layout/pList1#1"/>
    <dgm:cxn modelId="{B7BC1BC0-7F6D-E046-A413-65C4988E47C2}" type="presParOf" srcId="{41E66C76-67F5-5242-9537-11257F3520BA}" destId="{6A14CF78-0616-2548-81A0-34409C4F4D0C}" srcOrd="1" destOrd="0" presId="urn:microsoft.com/office/officeart/2005/8/layout/pList1#1"/>
    <dgm:cxn modelId="{ED1E0EF0-DB2F-1942-BDA1-DFFB5FF04B14}" type="presParOf" srcId="{58DB7070-AE32-F546-B28C-A1BBD29CC4E6}" destId="{6D525C7D-DACB-C744-AB33-8ABC8E9CDB21}" srcOrd="5" destOrd="0" presId="urn:microsoft.com/office/officeart/2005/8/layout/pList1#1"/>
    <dgm:cxn modelId="{5B5FA599-FB08-924B-87B2-260C37A8FE1E}" type="presParOf" srcId="{58DB7070-AE32-F546-B28C-A1BBD29CC4E6}" destId="{E26F69B1-41E2-4042-9779-E9C0A9C69E0B}" srcOrd="6" destOrd="0" presId="urn:microsoft.com/office/officeart/2005/8/layout/pList1#1"/>
    <dgm:cxn modelId="{94FFBF0A-77E7-5B41-91BC-F9EC40580A51}" type="presParOf" srcId="{E26F69B1-41E2-4042-9779-E9C0A9C69E0B}" destId="{04E59E32-1E5F-BD4E-8C04-1C8CE117B56D}" srcOrd="0" destOrd="0" presId="urn:microsoft.com/office/officeart/2005/8/layout/pList1#1"/>
    <dgm:cxn modelId="{E7FC1455-2358-3340-AEEF-45E6B20ACC07}" type="presParOf" srcId="{E26F69B1-41E2-4042-9779-E9C0A9C69E0B}" destId="{FECF6EFC-767B-E149-A855-D3C595FEBBBF}" srcOrd="1" destOrd="0" presId="urn:microsoft.com/office/officeart/2005/8/layout/pList1#1"/>
    <dgm:cxn modelId="{48653E3D-D3F7-3342-81F8-C223B3F94E39}" type="presParOf" srcId="{58DB7070-AE32-F546-B28C-A1BBD29CC4E6}" destId="{2755EC30-DF0F-E744-8301-7E3A88BB89E9}" srcOrd="7" destOrd="0" presId="urn:microsoft.com/office/officeart/2005/8/layout/pList1#1"/>
    <dgm:cxn modelId="{6176D7BA-6BF2-8A4D-B6C7-D18C46FCF3DE}" type="presParOf" srcId="{58DB7070-AE32-F546-B28C-A1BBD29CC4E6}" destId="{441D5722-7D02-A440-831D-B27F1F1666D9}" srcOrd="8" destOrd="0" presId="urn:microsoft.com/office/officeart/2005/8/layout/pList1#1"/>
    <dgm:cxn modelId="{5599FAAF-ABE2-BB49-9FB3-868E7E7279CF}" type="presParOf" srcId="{441D5722-7D02-A440-831D-B27F1F1666D9}" destId="{DF66A19E-046F-D04B-98D2-CFEEA67FC036}" srcOrd="0" destOrd="0" presId="urn:microsoft.com/office/officeart/2005/8/layout/pList1#1"/>
    <dgm:cxn modelId="{7903D4EB-5AB0-004A-AE71-F6E80C6C90B1}" type="presParOf" srcId="{441D5722-7D02-A440-831D-B27F1F1666D9}" destId="{E1C27B5E-1C1E-634F-A189-3F4A02FE1137}" srcOrd="1" destOrd="0" presId="urn:microsoft.com/office/officeart/2005/8/layout/pList1#1"/>
    <dgm:cxn modelId="{00F4D9D6-D32B-BB4C-A34B-996DEB92122C}" type="presParOf" srcId="{58DB7070-AE32-F546-B28C-A1BBD29CC4E6}" destId="{979BEC92-14C3-DE44-B8C4-0C46D3021319}" srcOrd="9" destOrd="0" presId="urn:microsoft.com/office/officeart/2005/8/layout/pList1#1"/>
    <dgm:cxn modelId="{02ED45F8-1A17-6148-AD73-4266062D021E}" type="presParOf" srcId="{58DB7070-AE32-F546-B28C-A1BBD29CC4E6}" destId="{826E8FAF-3F3A-904D-ACFF-E831674A479E}" srcOrd="10" destOrd="0" presId="urn:microsoft.com/office/officeart/2005/8/layout/pList1#1"/>
    <dgm:cxn modelId="{5D8B8C57-32F8-0B46-BD40-1C9AC34A4067}" type="presParOf" srcId="{826E8FAF-3F3A-904D-ACFF-E831674A479E}" destId="{CC11110C-BF14-AF44-928C-F029B0DA765E}" srcOrd="0" destOrd="0" presId="urn:microsoft.com/office/officeart/2005/8/layout/pList1#1"/>
    <dgm:cxn modelId="{1D57E9E7-ECFE-E64C-AB79-E5F325210B1B}" type="presParOf" srcId="{826E8FAF-3F3A-904D-ACFF-E831674A479E}" destId="{67FFD211-28EA-6E4A-9D42-74FA27517D65}" srcOrd="1" destOrd="0" presId="urn:microsoft.com/office/officeart/2005/8/layout/pList1#1"/>
    <dgm:cxn modelId="{E2142F63-5190-AC4E-B95C-4F8963FF8415}" type="presParOf" srcId="{58DB7070-AE32-F546-B28C-A1BBD29CC4E6}" destId="{805EA2A2-EFFC-374E-8401-379487AF55B3}" srcOrd="11" destOrd="0" presId="urn:microsoft.com/office/officeart/2005/8/layout/pList1#1"/>
    <dgm:cxn modelId="{42F473FC-332B-1F49-AF9C-FFEAEBACD891}" type="presParOf" srcId="{58DB7070-AE32-F546-B28C-A1BBD29CC4E6}" destId="{942CF5A5-B4A7-4242-A498-E6E916CEDA7E}" srcOrd="12" destOrd="0" presId="urn:microsoft.com/office/officeart/2005/8/layout/pList1#1"/>
    <dgm:cxn modelId="{B6DABA2A-CC51-DA43-B1B9-6CC29AB30937}" type="presParOf" srcId="{942CF5A5-B4A7-4242-A498-E6E916CEDA7E}" destId="{FE194437-1303-1141-8F91-1E433F7A47A3}" srcOrd="0" destOrd="0" presId="urn:microsoft.com/office/officeart/2005/8/layout/pList1#1"/>
    <dgm:cxn modelId="{44A8CD4E-7143-B140-B1EB-F3DE0C3701AA}" type="presParOf" srcId="{942CF5A5-B4A7-4242-A498-E6E916CEDA7E}" destId="{9FA1EE62-1D2A-314B-8277-F3463C59481F}"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206581-A4BE-4306-B1E6-3589BB1EF62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IN"/>
        </a:p>
      </dgm:t>
    </dgm:pt>
    <dgm:pt modelId="{080DADB5-6C9D-4A71-84CE-888E5E32A53F}">
      <dgm:prSet phldrT="[Text]"/>
      <dgm:spPr/>
      <dgm:t>
        <a:bodyPr/>
        <a:lstStyle/>
        <a:p>
          <a:r>
            <a:rPr lang="en-IN" dirty="0"/>
            <a:t>Offence </a:t>
          </a:r>
        </a:p>
      </dgm:t>
    </dgm:pt>
    <dgm:pt modelId="{B4DEACDD-1BEF-4041-B870-389A72904C98}" type="parTrans" cxnId="{96A778CF-45F4-4B29-AB0F-9295B3F83B48}">
      <dgm:prSet/>
      <dgm:spPr/>
      <dgm:t>
        <a:bodyPr/>
        <a:lstStyle/>
        <a:p>
          <a:endParaRPr lang="en-IN"/>
        </a:p>
      </dgm:t>
    </dgm:pt>
    <dgm:pt modelId="{BDD27105-E1F1-4484-A131-0E820E0CC9D1}" type="sibTrans" cxnId="{96A778CF-45F4-4B29-AB0F-9295B3F83B48}">
      <dgm:prSet/>
      <dgm:spPr/>
      <dgm:t>
        <a:bodyPr/>
        <a:lstStyle/>
        <a:p>
          <a:endParaRPr lang="en-IN"/>
        </a:p>
      </dgm:t>
    </dgm:pt>
    <dgm:pt modelId="{B5FBA989-94BC-4808-9C85-0D39D795FE4E}">
      <dgm:prSet phldrT="[Text]"/>
      <dgm:spPr/>
      <dgm:t>
        <a:bodyPr/>
        <a:lstStyle/>
        <a:p>
          <a:r>
            <a:rPr lang="en-IN" dirty="0"/>
            <a:t>Reporting</a:t>
          </a:r>
        </a:p>
      </dgm:t>
    </dgm:pt>
    <dgm:pt modelId="{6D0F5499-452A-4A59-8BB7-5EBBF08A7133}" type="parTrans" cxnId="{343EB86D-B063-4509-A348-DB1C507DF11F}">
      <dgm:prSet/>
      <dgm:spPr/>
      <dgm:t>
        <a:bodyPr/>
        <a:lstStyle/>
        <a:p>
          <a:endParaRPr lang="en-IN"/>
        </a:p>
      </dgm:t>
    </dgm:pt>
    <dgm:pt modelId="{59BD1248-8276-46F1-B856-5C6C8412B714}" type="sibTrans" cxnId="{343EB86D-B063-4509-A348-DB1C507DF11F}">
      <dgm:prSet/>
      <dgm:spPr/>
      <dgm:t>
        <a:bodyPr/>
        <a:lstStyle/>
        <a:p>
          <a:endParaRPr lang="en-IN"/>
        </a:p>
      </dgm:t>
    </dgm:pt>
    <dgm:pt modelId="{4721F2BF-42D6-452F-9FD9-CA3DB1A76ECA}">
      <dgm:prSet phldrT="[Text]"/>
      <dgm:spPr/>
      <dgm:t>
        <a:bodyPr/>
        <a:lstStyle/>
        <a:p>
          <a:r>
            <a:rPr lang="en-IN" dirty="0"/>
            <a:t>Investigation</a:t>
          </a:r>
        </a:p>
      </dgm:t>
    </dgm:pt>
    <dgm:pt modelId="{E544BAE5-DB41-43A8-BA36-2618941D6411}" type="parTrans" cxnId="{B912395D-8FE6-4CCB-8BED-210D5C04CAFE}">
      <dgm:prSet/>
      <dgm:spPr/>
      <dgm:t>
        <a:bodyPr/>
        <a:lstStyle/>
        <a:p>
          <a:endParaRPr lang="en-IN"/>
        </a:p>
      </dgm:t>
    </dgm:pt>
    <dgm:pt modelId="{1890876C-D338-4063-B9CC-693775AB4003}" type="sibTrans" cxnId="{B912395D-8FE6-4CCB-8BED-210D5C04CAFE}">
      <dgm:prSet/>
      <dgm:spPr/>
      <dgm:t>
        <a:bodyPr/>
        <a:lstStyle/>
        <a:p>
          <a:endParaRPr lang="en-IN"/>
        </a:p>
      </dgm:t>
    </dgm:pt>
    <dgm:pt modelId="{3F74462D-1EB4-48F9-BA85-FEF14436626A}">
      <dgm:prSet phldrT="[Text]"/>
      <dgm:spPr/>
      <dgm:t>
        <a:bodyPr/>
        <a:lstStyle/>
        <a:p>
          <a:r>
            <a:rPr lang="en-IN" dirty="0"/>
            <a:t>Prosecution</a:t>
          </a:r>
        </a:p>
      </dgm:t>
    </dgm:pt>
    <dgm:pt modelId="{40E51B2E-F5D9-480A-861C-DD8B2E8399A9}" type="parTrans" cxnId="{73A66241-0245-4184-AEC8-3FB81D3634CA}">
      <dgm:prSet/>
      <dgm:spPr/>
      <dgm:t>
        <a:bodyPr/>
        <a:lstStyle/>
        <a:p>
          <a:endParaRPr lang="en-IN"/>
        </a:p>
      </dgm:t>
    </dgm:pt>
    <dgm:pt modelId="{2AEF1650-85AB-4D0D-A7A0-84D6AC67435C}" type="sibTrans" cxnId="{73A66241-0245-4184-AEC8-3FB81D3634CA}">
      <dgm:prSet/>
      <dgm:spPr/>
      <dgm:t>
        <a:bodyPr/>
        <a:lstStyle/>
        <a:p>
          <a:endParaRPr lang="en-IN"/>
        </a:p>
      </dgm:t>
    </dgm:pt>
    <dgm:pt modelId="{D800672C-A1EC-4205-9244-6FF8D4B65AA5}" type="pres">
      <dgm:prSet presAssocID="{C9206581-A4BE-4306-B1E6-3589BB1EF625}" presName="Name0" presStyleCnt="0">
        <dgm:presLayoutVars>
          <dgm:chMax val="11"/>
          <dgm:chPref val="11"/>
          <dgm:dir/>
          <dgm:resizeHandles/>
        </dgm:presLayoutVars>
      </dgm:prSet>
      <dgm:spPr/>
    </dgm:pt>
    <dgm:pt modelId="{D3375338-044B-4D90-87FA-A9589EF9CD30}" type="pres">
      <dgm:prSet presAssocID="{3F74462D-1EB4-48F9-BA85-FEF14436626A}" presName="Accent4" presStyleCnt="0"/>
      <dgm:spPr/>
    </dgm:pt>
    <dgm:pt modelId="{906F5155-2C4B-4AD5-B968-494D983C6F1F}" type="pres">
      <dgm:prSet presAssocID="{3F74462D-1EB4-48F9-BA85-FEF14436626A}" presName="Accent" presStyleLbl="node1" presStyleIdx="0" presStyleCnt="4"/>
      <dgm:spPr/>
    </dgm:pt>
    <dgm:pt modelId="{9AFF67BE-58E8-4EC5-B01E-40E067327988}" type="pres">
      <dgm:prSet presAssocID="{3F74462D-1EB4-48F9-BA85-FEF14436626A}" presName="ParentBackground4" presStyleCnt="0"/>
      <dgm:spPr/>
    </dgm:pt>
    <dgm:pt modelId="{C8E53146-37E4-443D-826D-63CB6337148B}" type="pres">
      <dgm:prSet presAssocID="{3F74462D-1EB4-48F9-BA85-FEF14436626A}" presName="ParentBackground" presStyleLbl="fgAcc1" presStyleIdx="0" presStyleCnt="4"/>
      <dgm:spPr/>
    </dgm:pt>
    <dgm:pt modelId="{FBA5B55A-0C19-44AF-8116-C790B4773034}" type="pres">
      <dgm:prSet presAssocID="{3F74462D-1EB4-48F9-BA85-FEF14436626A}" presName="Parent4" presStyleLbl="revTx" presStyleIdx="0" presStyleCnt="0">
        <dgm:presLayoutVars>
          <dgm:chMax val="1"/>
          <dgm:chPref val="1"/>
          <dgm:bulletEnabled val="1"/>
        </dgm:presLayoutVars>
      </dgm:prSet>
      <dgm:spPr/>
    </dgm:pt>
    <dgm:pt modelId="{D2BA602D-A959-46EC-9E6A-E2D097B1DA54}" type="pres">
      <dgm:prSet presAssocID="{4721F2BF-42D6-452F-9FD9-CA3DB1A76ECA}" presName="Accent3" presStyleCnt="0"/>
      <dgm:spPr/>
    </dgm:pt>
    <dgm:pt modelId="{031B9030-B216-4142-ABB5-DB19642E50FF}" type="pres">
      <dgm:prSet presAssocID="{4721F2BF-42D6-452F-9FD9-CA3DB1A76ECA}" presName="Accent" presStyleLbl="node1" presStyleIdx="1" presStyleCnt="4"/>
      <dgm:spPr/>
    </dgm:pt>
    <dgm:pt modelId="{D71F461C-3057-42CC-997F-FA9C26A23962}" type="pres">
      <dgm:prSet presAssocID="{4721F2BF-42D6-452F-9FD9-CA3DB1A76ECA}" presName="ParentBackground3" presStyleCnt="0"/>
      <dgm:spPr/>
    </dgm:pt>
    <dgm:pt modelId="{7FEBB561-A8F3-4B34-A1BD-D4AE87EDD227}" type="pres">
      <dgm:prSet presAssocID="{4721F2BF-42D6-452F-9FD9-CA3DB1A76ECA}" presName="ParentBackground" presStyleLbl="fgAcc1" presStyleIdx="1" presStyleCnt="4"/>
      <dgm:spPr/>
    </dgm:pt>
    <dgm:pt modelId="{5804C323-41E6-4F8E-A122-4AF599B6CBDB}" type="pres">
      <dgm:prSet presAssocID="{4721F2BF-42D6-452F-9FD9-CA3DB1A76ECA}" presName="Parent3" presStyleLbl="revTx" presStyleIdx="0" presStyleCnt="0">
        <dgm:presLayoutVars>
          <dgm:chMax val="1"/>
          <dgm:chPref val="1"/>
          <dgm:bulletEnabled val="1"/>
        </dgm:presLayoutVars>
      </dgm:prSet>
      <dgm:spPr/>
    </dgm:pt>
    <dgm:pt modelId="{5EA3F8F5-906F-459E-8DB0-8C460E935AC6}" type="pres">
      <dgm:prSet presAssocID="{B5FBA989-94BC-4808-9C85-0D39D795FE4E}" presName="Accent2" presStyleCnt="0"/>
      <dgm:spPr/>
    </dgm:pt>
    <dgm:pt modelId="{A9B34195-BB44-4F9C-A765-B49EA66D449C}" type="pres">
      <dgm:prSet presAssocID="{B5FBA989-94BC-4808-9C85-0D39D795FE4E}" presName="Accent" presStyleLbl="node1" presStyleIdx="2" presStyleCnt="4"/>
      <dgm:spPr/>
    </dgm:pt>
    <dgm:pt modelId="{F336623D-BD36-42B0-ADED-CB573057B298}" type="pres">
      <dgm:prSet presAssocID="{B5FBA989-94BC-4808-9C85-0D39D795FE4E}" presName="ParentBackground2" presStyleCnt="0"/>
      <dgm:spPr/>
    </dgm:pt>
    <dgm:pt modelId="{78850A64-C668-4EC5-A6DC-BA6021DBF1AB}" type="pres">
      <dgm:prSet presAssocID="{B5FBA989-94BC-4808-9C85-0D39D795FE4E}" presName="ParentBackground" presStyleLbl="fgAcc1" presStyleIdx="2" presStyleCnt="4"/>
      <dgm:spPr/>
    </dgm:pt>
    <dgm:pt modelId="{2A53C959-7E5E-4A61-8D8A-3C110515E377}" type="pres">
      <dgm:prSet presAssocID="{B5FBA989-94BC-4808-9C85-0D39D795FE4E}" presName="Parent2" presStyleLbl="revTx" presStyleIdx="0" presStyleCnt="0">
        <dgm:presLayoutVars>
          <dgm:chMax val="1"/>
          <dgm:chPref val="1"/>
          <dgm:bulletEnabled val="1"/>
        </dgm:presLayoutVars>
      </dgm:prSet>
      <dgm:spPr/>
    </dgm:pt>
    <dgm:pt modelId="{242D97C2-7644-4404-A676-FCC85B186EC6}" type="pres">
      <dgm:prSet presAssocID="{080DADB5-6C9D-4A71-84CE-888E5E32A53F}" presName="Accent1" presStyleCnt="0"/>
      <dgm:spPr/>
    </dgm:pt>
    <dgm:pt modelId="{D4607609-8CBE-4EC1-8CF8-FA85DD7EEB40}" type="pres">
      <dgm:prSet presAssocID="{080DADB5-6C9D-4A71-84CE-888E5E32A53F}" presName="Accent" presStyleLbl="node1" presStyleIdx="3" presStyleCnt="4"/>
      <dgm:spPr/>
    </dgm:pt>
    <dgm:pt modelId="{A62C86FD-ADC5-4447-9561-2E4855C0710E}" type="pres">
      <dgm:prSet presAssocID="{080DADB5-6C9D-4A71-84CE-888E5E32A53F}" presName="ParentBackground1" presStyleCnt="0"/>
      <dgm:spPr/>
    </dgm:pt>
    <dgm:pt modelId="{54CBBF23-0A8A-4847-BE44-759FA18954CA}" type="pres">
      <dgm:prSet presAssocID="{080DADB5-6C9D-4A71-84CE-888E5E32A53F}" presName="ParentBackground" presStyleLbl="fgAcc1" presStyleIdx="3" presStyleCnt="4"/>
      <dgm:spPr/>
    </dgm:pt>
    <dgm:pt modelId="{4A456F75-51BD-4504-B3E2-D411002B2FE3}" type="pres">
      <dgm:prSet presAssocID="{080DADB5-6C9D-4A71-84CE-888E5E32A53F}" presName="Parent1" presStyleLbl="revTx" presStyleIdx="0" presStyleCnt="0">
        <dgm:presLayoutVars>
          <dgm:chMax val="1"/>
          <dgm:chPref val="1"/>
          <dgm:bulletEnabled val="1"/>
        </dgm:presLayoutVars>
      </dgm:prSet>
      <dgm:spPr/>
    </dgm:pt>
  </dgm:ptLst>
  <dgm:cxnLst>
    <dgm:cxn modelId="{F848901B-76AD-40F4-8563-2EDF125337B2}" type="presOf" srcId="{B5FBA989-94BC-4808-9C85-0D39D795FE4E}" destId="{78850A64-C668-4EC5-A6DC-BA6021DBF1AB}" srcOrd="0" destOrd="0" presId="urn:microsoft.com/office/officeart/2011/layout/CircleProcess"/>
    <dgm:cxn modelId="{9054701E-CEB4-4937-A6EA-388F846A1786}" type="presOf" srcId="{3F74462D-1EB4-48F9-BA85-FEF14436626A}" destId="{C8E53146-37E4-443D-826D-63CB6337148B}" srcOrd="0" destOrd="0" presId="urn:microsoft.com/office/officeart/2011/layout/CircleProcess"/>
    <dgm:cxn modelId="{4705E620-4811-43E8-BB8F-EFFA0EF34014}" type="presOf" srcId="{C9206581-A4BE-4306-B1E6-3589BB1EF625}" destId="{D800672C-A1EC-4205-9244-6FF8D4B65AA5}" srcOrd="0" destOrd="0" presId="urn:microsoft.com/office/officeart/2011/layout/CircleProcess"/>
    <dgm:cxn modelId="{B1724A30-FB36-48E0-A644-78225078469D}" type="presOf" srcId="{080DADB5-6C9D-4A71-84CE-888E5E32A53F}" destId="{4A456F75-51BD-4504-B3E2-D411002B2FE3}" srcOrd="1" destOrd="0" presId="urn:microsoft.com/office/officeart/2011/layout/CircleProcess"/>
    <dgm:cxn modelId="{73A66241-0245-4184-AEC8-3FB81D3634CA}" srcId="{C9206581-A4BE-4306-B1E6-3589BB1EF625}" destId="{3F74462D-1EB4-48F9-BA85-FEF14436626A}" srcOrd="3" destOrd="0" parTransId="{40E51B2E-F5D9-480A-861C-DD8B2E8399A9}" sibTransId="{2AEF1650-85AB-4D0D-A7A0-84D6AC67435C}"/>
    <dgm:cxn modelId="{B912395D-8FE6-4CCB-8BED-210D5C04CAFE}" srcId="{C9206581-A4BE-4306-B1E6-3589BB1EF625}" destId="{4721F2BF-42D6-452F-9FD9-CA3DB1A76ECA}" srcOrd="2" destOrd="0" parTransId="{E544BAE5-DB41-43A8-BA36-2618941D6411}" sibTransId="{1890876C-D338-4063-B9CC-693775AB4003}"/>
    <dgm:cxn modelId="{343EB86D-B063-4509-A348-DB1C507DF11F}" srcId="{C9206581-A4BE-4306-B1E6-3589BB1EF625}" destId="{B5FBA989-94BC-4808-9C85-0D39D795FE4E}" srcOrd="1" destOrd="0" parTransId="{6D0F5499-452A-4A59-8BB7-5EBBF08A7133}" sibTransId="{59BD1248-8276-46F1-B856-5C6C8412B714}"/>
    <dgm:cxn modelId="{834CA771-6155-4250-83C7-B3CFF7C5359E}" type="presOf" srcId="{4721F2BF-42D6-452F-9FD9-CA3DB1A76ECA}" destId="{7FEBB561-A8F3-4B34-A1BD-D4AE87EDD227}" srcOrd="0" destOrd="0" presId="urn:microsoft.com/office/officeart/2011/layout/CircleProcess"/>
    <dgm:cxn modelId="{D301207A-239E-4153-BFD9-8F0F8A50C68D}" type="presOf" srcId="{B5FBA989-94BC-4808-9C85-0D39D795FE4E}" destId="{2A53C959-7E5E-4A61-8D8A-3C110515E377}" srcOrd="1" destOrd="0" presId="urn:microsoft.com/office/officeart/2011/layout/CircleProcess"/>
    <dgm:cxn modelId="{EB8B2880-A623-4C46-BAD0-26965E0E1F57}" type="presOf" srcId="{4721F2BF-42D6-452F-9FD9-CA3DB1A76ECA}" destId="{5804C323-41E6-4F8E-A122-4AF599B6CBDB}" srcOrd="1" destOrd="0" presId="urn:microsoft.com/office/officeart/2011/layout/CircleProcess"/>
    <dgm:cxn modelId="{9AE9CB84-F1B2-420A-923C-36D53A76E8C8}" type="presOf" srcId="{3F74462D-1EB4-48F9-BA85-FEF14436626A}" destId="{FBA5B55A-0C19-44AF-8116-C790B4773034}" srcOrd="1" destOrd="0" presId="urn:microsoft.com/office/officeart/2011/layout/CircleProcess"/>
    <dgm:cxn modelId="{F7A85ECF-A67C-4918-ACF4-F36E0C647E6B}" type="presOf" srcId="{080DADB5-6C9D-4A71-84CE-888E5E32A53F}" destId="{54CBBF23-0A8A-4847-BE44-759FA18954CA}" srcOrd="0" destOrd="0" presId="urn:microsoft.com/office/officeart/2011/layout/CircleProcess"/>
    <dgm:cxn modelId="{96A778CF-45F4-4B29-AB0F-9295B3F83B48}" srcId="{C9206581-A4BE-4306-B1E6-3589BB1EF625}" destId="{080DADB5-6C9D-4A71-84CE-888E5E32A53F}" srcOrd="0" destOrd="0" parTransId="{B4DEACDD-1BEF-4041-B870-389A72904C98}" sibTransId="{BDD27105-E1F1-4484-A131-0E820E0CC9D1}"/>
    <dgm:cxn modelId="{F416D1C7-D704-46AF-B956-642FC6BD862E}" type="presParOf" srcId="{D800672C-A1EC-4205-9244-6FF8D4B65AA5}" destId="{D3375338-044B-4D90-87FA-A9589EF9CD30}" srcOrd="0" destOrd="0" presId="urn:microsoft.com/office/officeart/2011/layout/CircleProcess"/>
    <dgm:cxn modelId="{95F64EF8-EC0A-4250-930A-87C488DD469E}" type="presParOf" srcId="{D3375338-044B-4D90-87FA-A9589EF9CD30}" destId="{906F5155-2C4B-4AD5-B968-494D983C6F1F}" srcOrd="0" destOrd="0" presId="urn:microsoft.com/office/officeart/2011/layout/CircleProcess"/>
    <dgm:cxn modelId="{45FB91E1-BB2B-4D25-87EF-2D0160164737}" type="presParOf" srcId="{D800672C-A1EC-4205-9244-6FF8D4B65AA5}" destId="{9AFF67BE-58E8-4EC5-B01E-40E067327988}" srcOrd="1" destOrd="0" presId="urn:microsoft.com/office/officeart/2011/layout/CircleProcess"/>
    <dgm:cxn modelId="{950E94EB-E31B-4053-A2AB-E520CB384E60}" type="presParOf" srcId="{9AFF67BE-58E8-4EC5-B01E-40E067327988}" destId="{C8E53146-37E4-443D-826D-63CB6337148B}" srcOrd="0" destOrd="0" presId="urn:microsoft.com/office/officeart/2011/layout/CircleProcess"/>
    <dgm:cxn modelId="{A69908BD-A807-4C76-9FBF-5E280894637E}" type="presParOf" srcId="{D800672C-A1EC-4205-9244-6FF8D4B65AA5}" destId="{FBA5B55A-0C19-44AF-8116-C790B4773034}" srcOrd="2" destOrd="0" presId="urn:microsoft.com/office/officeart/2011/layout/CircleProcess"/>
    <dgm:cxn modelId="{CDA542B5-7D52-47FA-8A82-739FE63689DA}" type="presParOf" srcId="{D800672C-A1EC-4205-9244-6FF8D4B65AA5}" destId="{D2BA602D-A959-46EC-9E6A-E2D097B1DA54}" srcOrd="3" destOrd="0" presId="urn:microsoft.com/office/officeart/2011/layout/CircleProcess"/>
    <dgm:cxn modelId="{9A3B2CDF-4171-43A1-A666-8D4689212143}" type="presParOf" srcId="{D2BA602D-A959-46EC-9E6A-E2D097B1DA54}" destId="{031B9030-B216-4142-ABB5-DB19642E50FF}" srcOrd="0" destOrd="0" presId="urn:microsoft.com/office/officeart/2011/layout/CircleProcess"/>
    <dgm:cxn modelId="{3D888AE5-5087-45AA-BE9E-5CFA979A5064}" type="presParOf" srcId="{D800672C-A1EC-4205-9244-6FF8D4B65AA5}" destId="{D71F461C-3057-42CC-997F-FA9C26A23962}" srcOrd="4" destOrd="0" presId="urn:microsoft.com/office/officeart/2011/layout/CircleProcess"/>
    <dgm:cxn modelId="{8C744E76-E4A0-4CEA-8757-79C25015C20F}" type="presParOf" srcId="{D71F461C-3057-42CC-997F-FA9C26A23962}" destId="{7FEBB561-A8F3-4B34-A1BD-D4AE87EDD227}" srcOrd="0" destOrd="0" presId="urn:microsoft.com/office/officeart/2011/layout/CircleProcess"/>
    <dgm:cxn modelId="{1786182F-5469-488C-BA61-E27AE78A3244}" type="presParOf" srcId="{D800672C-A1EC-4205-9244-6FF8D4B65AA5}" destId="{5804C323-41E6-4F8E-A122-4AF599B6CBDB}" srcOrd="5" destOrd="0" presId="urn:microsoft.com/office/officeart/2011/layout/CircleProcess"/>
    <dgm:cxn modelId="{E17CEF14-1870-42E7-B8D5-316F7E371404}" type="presParOf" srcId="{D800672C-A1EC-4205-9244-6FF8D4B65AA5}" destId="{5EA3F8F5-906F-459E-8DB0-8C460E935AC6}" srcOrd="6" destOrd="0" presId="urn:microsoft.com/office/officeart/2011/layout/CircleProcess"/>
    <dgm:cxn modelId="{D3F5FD58-114C-458C-BC34-1F94B967C8B1}" type="presParOf" srcId="{5EA3F8F5-906F-459E-8DB0-8C460E935AC6}" destId="{A9B34195-BB44-4F9C-A765-B49EA66D449C}" srcOrd="0" destOrd="0" presId="urn:microsoft.com/office/officeart/2011/layout/CircleProcess"/>
    <dgm:cxn modelId="{8A61C4FE-87F6-45E8-84D4-CF514DC2AD5B}" type="presParOf" srcId="{D800672C-A1EC-4205-9244-6FF8D4B65AA5}" destId="{F336623D-BD36-42B0-ADED-CB573057B298}" srcOrd="7" destOrd="0" presId="urn:microsoft.com/office/officeart/2011/layout/CircleProcess"/>
    <dgm:cxn modelId="{7B1C0BE3-0BE2-4B73-85D9-119C0D794582}" type="presParOf" srcId="{F336623D-BD36-42B0-ADED-CB573057B298}" destId="{78850A64-C668-4EC5-A6DC-BA6021DBF1AB}" srcOrd="0" destOrd="0" presId="urn:microsoft.com/office/officeart/2011/layout/CircleProcess"/>
    <dgm:cxn modelId="{73BED3BF-304C-427F-8C89-0C409F01323D}" type="presParOf" srcId="{D800672C-A1EC-4205-9244-6FF8D4B65AA5}" destId="{2A53C959-7E5E-4A61-8D8A-3C110515E377}" srcOrd="8" destOrd="0" presId="urn:microsoft.com/office/officeart/2011/layout/CircleProcess"/>
    <dgm:cxn modelId="{03470F1A-AF41-4753-9B44-B9F86F6D8A9C}" type="presParOf" srcId="{D800672C-A1EC-4205-9244-6FF8D4B65AA5}" destId="{242D97C2-7644-4404-A676-FCC85B186EC6}" srcOrd="9" destOrd="0" presId="urn:microsoft.com/office/officeart/2011/layout/CircleProcess"/>
    <dgm:cxn modelId="{71A2D47A-EB01-4994-839A-5C8E59DF6FDB}" type="presParOf" srcId="{242D97C2-7644-4404-A676-FCC85B186EC6}" destId="{D4607609-8CBE-4EC1-8CF8-FA85DD7EEB40}" srcOrd="0" destOrd="0" presId="urn:microsoft.com/office/officeart/2011/layout/CircleProcess"/>
    <dgm:cxn modelId="{72FC9C43-AE0B-4EBE-AEFD-3FC0F24150AC}" type="presParOf" srcId="{D800672C-A1EC-4205-9244-6FF8D4B65AA5}" destId="{A62C86FD-ADC5-4447-9561-2E4855C0710E}" srcOrd="10" destOrd="0" presId="urn:microsoft.com/office/officeart/2011/layout/CircleProcess"/>
    <dgm:cxn modelId="{345363A5-676F-49FA-A1CB-98012398E029}" type="presParOf" srcId="{A62C86FD-ADC5-4447-9561-2E4855C0710E}" destId="{54CBBF23-0A8A-4847-BE44-759FA18954CA}" srcOrd="0" destOrd="0" presId="urn:microsoft.com/office/officeart/2011/layout/CircleProcess"/>
    <dgm:cxn modelId="{3F3A105B-913E-4E2B-8EE9-740C43664C8E}" type="presParOf" srcId="{D800672C-A1EC-4205-9244-6FF8D4B65AA5}" destId="{4A456F75-51BD-4504-B3E2-D411002B2FE3}"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8AAD1-29DD-1B45-B282-C45DDFE14D82}">
      <dsp:nvSpPr>
        <dsp:cNvPr id="0" name=""/>
        <dsp:cNvSpPr/>
      </dsp:nvSpPr>
      <dsp:spPr>
        <a:xfrm>
          <a:off x="847190" y="253"/>
          <a:ext cx="2348842" cy="1618352"/>
        </a:xfrm>
        <a:prstGeom prst="roundRect">
          <a:avLst/>
        </a:prstGeom>
        <a:blipFill rotWithShape="1">
          <a:blip xmlns:r="http://schemas.openxmlformats.org/officeDocument/2006/relationships" r:embed="rId1"/>
          <a:srcRect/>
          <a:stretch>
            <a:fillRect/>
          </a:stretch>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194D8ECD-9A1F-7348-A989-9BF8CD1F1A18}">
      <dsp:nvSpPr>
        <dsp:cNvPr id="0" name=""/>
        <dsp:cNvSpPr/>
      </dsp:nvSpPr>
      <dsp:spPr>
        <a:xfrm>
          <a:off x="720164" y="1609446"/>
          <a:ext cx="2348842" cy="871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l" defTabSz="711200">
            <a:lnSpc>
              <a:spcPct val="90000"/>
            </a:lnSpc>
            <a:spcBef>
              <a:spcPct val="0"/>
            </a:spcBef>
            <a:spcAft>
              <a:spcPct val="35000"/>
            </a:spcAft>
            <a:buNone/>
          </a:pPr>
          <a:r>
            <a:rPr lang="en-US" sz="1600" b="1" kern="1200" dirty="0">
              <a:highlight>
                <a:srgbClr val="FFFF00"/>
              </a:highlight>
              <a:latin typeface="Arial" panose="020B0604020202020204" pitchFamily="34" charset="0"/>
              <a:cs typeface="Arial" panose="020B0604020202020204" pitchFamily="34" charset="0"/>
            </a:rPr>
            <a:t>More than 25 Lac</a:t>
          </a:r>
          <a:r>
            <a:rPr lang="en-US" sz="1600" kern="1200" dirty="0">
              <a:highlight>
                <a:srgbClr val="FFFF00"/>
              </a:highlight>
              <a:latin typeface="Arial" panose="020B0604020202020204" pitchFamily="34" charset="0"/>
              <a:cs typeface="Arial" panose="020B0604020202020204" pitchFamily="34" charset="0"/>
            </a:rPr>
            <a:t> </a:t>
          </a:r>
          <a:r>
            <a:rPr lang="en-US" sz="1600" kern="1200" dirty="0">
              <a:latin typeface="Arial" panose="020B0604020202020204" pitchFamily="34" charset="0"/>
              <a:cs typeface="Arial" panose="020B0604020202020204" pitchFamily="34" charset="0"/>
            </a:rPr>
            <a:t>Complaints reported till date on National Cyber Crime Reporting Portal (since, August 2019)</a:t>
          </a:r>
        </a:p>
      </dsp:txBody>
      <dsp:txXfrm>
        <a:off x="720164" y="1609446"/>
        <a:ext cx="2348842" cy="871420"/>
      </dsp:txXfrm>
    </dsp:sp>
    <dsp:sp modelId="{CBB36BC0-BE97-5748-9F51-98CC5AC71C12}">
      <dsp:nvSpPr>
        <dsp:cNvPr id="0" name=""/>
        <dsp:cNvSpPr/>
      </dsp:nvSpPr>
      <dsp:spPr>
        <a:xfrm>
          <a:off x="3303989" y="253"/>
          <a:ext cx="2348842" cy="1618352"/>
        </a:xfrm>
        <a:prstGeom prst="roundRect">
          <a:avLst/>
        </a:prstGeom>
        <a:blipFill rotWithShape="1">
          <a:blip xmlns:r="http://schemas.openxmlformats.org/officeDocument/2006/relationships" r:embed="rId2"/>
          <a:srcRect/>
          <a:stretch>
            <a:fillRect l="-1000" r="-1000"/>
          </a:stretch>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9D05E2D6-70CB-F64A-93A3-ED191F5AF356}">
      <dsp:nvSpPr>
        <dsp:cNvPr id="0" name=""/>
        <dsp:cNvSpPr/>
      </dsp:nvSpPr>
      <dsp:spPr>
        <a:xfrm>
          <a:off x="3303989" y="1618605"/>
          <a:ext cx="2348842" cy="871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l" defTabSz="711200">
            <a:lnSpc>
              <a:spcPct val="90000"/>
            </a:lnSpc>
            <a:spcBef>
              <a:spcPct val="0"/>
            </a:spcBef>
            <a:spcAft>
              <a:spcPct val="35000"/>
            </a:spcAft>
            <a:buNone/>
          </a:pPr>
          <a:r>
            <a:rPr lang="en-US" sz="1600" kern="1200" dirty="0">
              <a:highlight>
                <a:srgbClr val="FFFF00"/>
              </a:highlight>
              <a:latin typeface="Arial" panose="020B0604020202020204" pitchFamily="34" charset="0"/>
              <a:cs typeface="Arial" panose="020B0604020202020204" pitchFamily="34" charset="0"/>
            </a:rPr>
            <a:t>Average </a:t>
          </a:r>
          <a:r>
            <a:rPr lang="en-US" sz="1600" b="1" kern="1200" dirty="0">
              <a:highlight>
                <a:srgbClr val="FFFF00"/>
              </a:highlight>
              <a:latin typeface="Arial" panose="020B0604020202020204" pitchFamily="34" charset="0"/>
              <a:cs typeface="Arial" panose="020B0604020202020204" pitchFamily="34" charset="0"/>
            </a:rPr>
            <a:t>4500</a:t>
          </a:r>
          <a:r>
            <a:rPr lang="en-US" sz="1600" kern="1200" dirty="0">
              <a:highlight>
                <a:srgbClr val="FFFF00"/>
              </a:highlight>
              <a:latin typeface="Arial" panose="020B0604020202020204" pitchFamily="34" charset="0"/>
              <a:cs typeface="Arial" panose="020B0604020202020204" pitchFamily="34" charset="0"/>
            </a:rPr>
            <a:t> complaints </a:t>
          </a:r>
          <a:r>
            <a:rPr lang="en-US" sz="1600" kern="1200" dirty="0">
              <a:latin typeface="Arial" panose="020B0604020202020204" pitchFamily="34" charset="0"/>
              <a:cs typeface="Arial" panose="020B0604020202020204" pitchFamily="34" charset="0"/>
            </a:rPr>
            <a:t>reported daily (August, 2023)</a:t>
          </a:r>
        </a:p>
      </dsp:txBody>
      <dsp:txXfrm>
        <a:off x="3303989" y="1618605"/>
        <a:ext cx="2348842" cy="871420"/>
      </dsp:txXfrm>
    </dsp:sp>
    <dsp:sp modelId="{826EC488-DBBA-2B46-BF8B-0BD9159AE35A}">
      <dsp:nvSpPr>
        <dsp:cNvPr id="0" name=""/>
        <dsp:cNvSpPr/>
      </dsp:nvSpPr>
      <dsp:spPr>
        <a:xfrm>
          <a:off x="5887814" y="253"/>
          <a:ext cx="2348842" cy="1618352"/>
        </a:xfrm>
        <a:prstGeom prst="roundRect">
          <a:avLst/>
        </a:prstGeom>
        <a:blipFill rotWithShape="1">
          <a:blip xmlns:r="http://schemas.openxmlformats.org/officeDocument/2006/relationships" r:embed="rId3"/>
          <a:srcRect/>
          <a:stretch>
            <a:fillRect t="-20000" b="-20000"/>
          </a:stretch>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6A14CF78-0616-2548-81A0-34409C4F4D0C}">
      <dsp:nvSpPr>
        <dsp:cNvPr id="0" name=""/>
        <dsp:cNvSpPr/>
      </dsp:nvSpPr>
      <dsp:spPr>
        <a:xfrm>
          <a:off x="5887814" y="1618605"/>
          <a:ext cx="2348842" cy="871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l" defTabSz="711200">
            <a:lnSpc>
              <a:spcPct val="90000"/>
            </a:lnSpc>
            <a:spcBef>
              <a:spcPct val="0"/>
            </a:spcBef>
            <a:spcAft>
              <a:spcPct val="35000"/>
            </a:spcAft>
            <a:buNone/>
          </a:pPr>
          <a:r>
            <a:rPr lang="en-US" sz="1600" kern="1200" dirty="0">
              <a:highlight>
                <a:srgbClr val="FFFF00"/>
              </a:highlight>
              <a:latin typeface="Arial" panose="020B0604020202020204" pitchFamily="34" charset="0"/>
              <a:cs typeface="Arial" panose="020B0604020202020204" pitchFamily="34" charset="0"/>
            </a:rPr>
            <a:t>Over </a:t>
          </a:r>
          <a:r>
            <a:rPr lang="en-US" sz="1600" b="1" kern="1200" dirty="0">
              <a:highlight>
                <a:srgbClr val="FFFF00"/>
              </a:highlight>
              <a:latin typeface="Arial" panose="020B0604020202020204" pitchFamily="34" charset="0"/>
              <a:cs typeface="Arial" panose="020B0604020202020204" pitchFamily="34" charset="0"/>
            </a:rPr>
            <a:t>10,00,000 suspect </a:t>
          </a:r>
          <a:r>
            <a:rPr lang="en-US" sz="1600" kern="1200" dirty="0">
              <a:latin typeface="Arial" panose="020B0604020202020204" pitchFamily="34" charset="0"/>
              <a:cs typeface="Arial" panose="020B0604020202020204" pitchFamily="34" charset="0"/>
            </a:rPr>
            <a:t>mobile numbers</a:t>
          </a:r>
        </a:p>
      </dsp:txBody>
      <dsp:txXfrm>
        <a:off x="5887814" y="1618605"/>
        <a:ext cx="2348842" cy="871420"/>
      </dsp:txXfrm>
    </dsp:sp>
    <dsp:sp modelId="{04E59E32-1E5F-BD4E-8C04-1C8CE117B56D}">
      <dsp:nvSpPr>
        <dsp:cNvPr id="0" name=""/>
        <dsp:cNvSpPr/>
      </dsp:nvSpPr>
      <dsp:spPr>
        <a:xfrm>
          <a:off x="8471639" y="253"/>
          <a:ext cx="2348842" cy="1618352"/>
        </a:xfrm>
        <a:prstGeom prst="roundRect">
          <a:avLst/>
        </a:prstGeom>
        <a:blipFill rotWithShape="1">
          <a:blip xmlns:r="http://schemas.openxmlformats.org/officeDocument/2006/relationships" r:embed="rId4"/>
          <a:srcRect/>
          <a:stretch>
            <a:fillRect t="-8000" b="-8000"/>
          </a:stretch>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FECF6EFC-767B-E149-A855-D3C595FEBBBF}">
      <dsp:nvSpPr>
        <dsp:cNvPr id="0" name=""/>
        <dsp:cNvSpPr/>
      </dsp:nvSpPr>
      <dsp:spPr>
        <a:xfrm>
          <a:off x="8471639" y="1618605"/>
          <a:ext cx="2348842" cy="871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More than Rs 700</a:t>
          </a:r>
          <a:r>
            <a:rPr lang="en-US" sz="1600" b="1" kern="1200" dirty="0">
              <a:highlight>
                <a:srgbClr val="FFFF00"/>
              </a:highlight>
              <a:latin typeface="Arial" panose="020B0604020202020204" pitchFamily="34" charset="0"/>
              <a:cs typeface="Arial" panose="020B0604020202020204" pitchFamily="34" charset="0"/>
            </a:rPr>
            <a:t> Crores </a:t>
          </a:r>
          <a:r>
            <a:rPr lang="en-US" sz="1600" kern="1200" dirty="0">
              <a:latin typeface="Arial" panose="020B0604020202020204" pitchFamily="34" charset="0"/>
              <a:cs typeface="Arial" panose="020B0604020202020204" pitchFamily="34" charset="0"/>
            </a:rPr>
            <a:t>saved using 1930 Cyber Helpline Number</a:t>
          </a:r>
        </a:p>
      </dsp:txBody>
      <dsp:txXfrm>
        <a:off x="8471639" y="1618605"/>
        <a:ext cx="2348842" cy="871420"/>
      </dsp:txXfrm>
    </dsp:sp>
    <dsp:sp modelId="{DF66A19E-046F-D04B-98D2-CFEEA67FC036}">
      <dsp:nvSpPr>
        <dsp:cNvPr id="0" name=""/>
        <dsp:cNvSpPr/>
      </dsp:nvSpPr>
      <dsp:spPr>
        <a:xfrm>
          <a:off x="1982059" y="2810488"/>
          <a:ext cx="2348842" cy="1618352"/>
        </a:xfrm>
        <a:prstGeom prst="roundRect">
          <a:avLst/>
        </a:prstGeom>
        <a:blipFill rotWithShape="1">
          <a:blip xmlns:r="http://schemas.openxmlformats.org/officeDocument/2006/relationships" r:embed="rId5"/>
          <a:srcRect/>
          <a:stretch>
            <a:fillRect t="-4000" b="-4000"/>
          </a:stretch>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E1C27B5E-1C1E-634F-A189-3F4A02FE1137}">
      <dsp:nvSpPr>
        <dsp:cNvPr id="0" name=""/>
        <dsp:cNvSpPr/>
      </dsp:nvSpPr>
      <dsp:spPr>
        <a:xfrm>
          <a:off x="2012077" y="4343262"/>
          <a:ext cx="2348842" cy="871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l" defTabSz="711200">
            <a:lnSpc>
              <a:spcPct val="90000"/>
            </a:lnSpc>
            <a:spcBef>
              <a:spcPct val="0"/>
            </a:spcBef>
            <a:spcAft>
              <a:spcPct val="35000"/>
            </a:spcAft>
            <a:buNone/>
          </a:pPr>
          <a:r>
            <a:rPr lang="en-US" sz="1600" kern="1200" dirty="0">
              <a:highlight>
                <a:srgbClr val="FFFF00"/>
              </a:highlight>
              <a:latin typeface="Arial" panose="020B0604020202020204" pitchFamily="34" charset="0"/>
              <a:cs typeface="Arial" panose="020B0604020202020204" pitchFamily="34" charset="0"/>
            </a:rPr>
            <a:t>Over 50% crimes </a:t>
          </a:r>
          <a:r>
            <a:rPr lang="en-US" sz="1600" kern="1200" dirty="0">
              <a:latin typeface="Arial" panose="020B0604020202020204" pitchFamily="34" charset="0"/>
              <a:cs typeface="Arial" panose="020B0604020202020204" pitchFamily="34" charset="0"/>
            </a:rPr>
            <a:t>reported are cyber financial frauds on NCRP</a:t>
          </a:r>
        </a:p>
      </dsp:txBody>
      <dsp:txXfrm>
        <a:off x="2012077" y="4343262"/>
        <a:ext cx="2348842" cy="871420"/>
      </dsp:txXfrm>
    </dsp:sp>
    <dsp:sp modelId="{CC11110C-BF14-AF44-928C-F029B0DA765E}">
      <dsp:nvSpPr>
        <dsp:cNvPr id="0" name=""/>
        <dsp:cNvSpPr/>
      </dsp:nvSpPr>
      <dsp:spPr>
        <a:xfrm>
          <a:off x="4595902" y="2810488"/>
          <a:ext cx="2348842" cy="1618352"/>
        </a:xfrm>
        <a:prstGeom prst="roundRect">
          <a:avLst/>
        </a:prstGeom>
        <a:blipFill rotWithShape="1">
          <a:blip xmlns:r="http://schemas.openxmlformats.org/officeDocument/2006/relationships" r:embed="rId6"/>
          <a:srcRect/>
          <a:stretch>
            <a:fillRect t="-8000" b="-8000"/>
          </a:stretch>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67FFD211-28EA-6E4A-9D42-74FA27517D65}">
      <dsp:nvSpPr>
        <dsp:cNvPr id="0" name=""/>
        <dsp:cNvSpPr/>
      </dsp:nvSpPr>
      <dsp:spPr>
        <a:xfrm>
          <a:off x="4595902" y="4343262"/>
          <a:ext cx="2348842" cy="871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Anonymous Technology – VPN, VoIP, Mule Accounts etc.</a:t>
          </a:r>
        </a:p>
      </dsp:txBody>
      <dsp:txXfrm>
        <a:off x="4595902" y="4343262"/>
        <a:ext cx="2348842" cy="871420"/>
      </dsp:txXfrm>
    </dsp:sp>
    <dsp:sp modelId="{FE194437-1303-1141-8F91-1E433F7A47A3}">
      <dsp:nvSpPr>
        <dsp:cNvPr id="0" name=""/>
        <dsp:cNvSpPr/>
      </dsp:nvSpPr>
      <dsp:spPr>
        <a:xfrm>
          <a:off x="7179727" y="2724910"/>
          <a:ext cx="2348842" cy="1618352"/>
        </a:xfrm>
        <a:prstGeom prst="roundRect">
          <a:avLst/>
        </a:prstGeom>
        <a:blipFill rotWithShape="1">
          <a:blip xmlns:r="http://schemas.openxmlformats.org/officeDocument/2006/relationships" r:embed="rId7"/>
          <a:stretch>
            <a:fillRect/>
          </a:stretch>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9FA1EE62-1D2A-314B-8277-F3463C59481F}">
      <dsp:nvSpPr>
        <dsp:cNvPr id="0" name=""/>
        <dsp:cNvSpPr/>
      </dsp:nvSpPr>
      <dsp:spPr>
        <a:xfrm>
          <a:off x="7120982" y="4343515"/>
          <a:ext cx="2348842" cy="871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1 % to 2% converted into FIRs</a:t>
          </a:r>
        </a:p>
        <a:p>
          <a:pPr marL="0" lvl="0" indent="0" algn="l" defTabSz="711200">
            <a:lnSpc>
              <a:spcPct val="90000"/>
            </a:lnSpc>
            <a:spcBef>
              <a:spcPct val="0"/>
            </a:spcBef>
            <a:spcAft>
              <a:spcPct val="35000"/>
            </a:spcAft>
            <a:buNone/>
          </a:pPr>
          <a:endParaRPr lang="en-US" sz="1800" kern="1200" dirty="0">
            <a:solidFill>
              <a:schemeClr val="bg1"/>
            </a:solidFill>
            <a:latin typeface="Arial" panose="020B0604020202020204" pitchFamily="34" charset="0"/>
            <a:cs typeface="Arial" panose="020B0604020202020204" pitchFamily="34" charset="0"/>
          </a:endParaRPr>
        </a:p>
      </dsp:txBody>
      <dsp:txXfrm>
        <a:off x="7120982" y="4343515"/>
        <a:ext cx="2348842" cy="871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F5155-2C4B-4AD5-B968-494D983C6F1F}">
      <dsp:nvSpPr>
        <dsp:cNvPr id="0" name=""/>
        <dsp:cNvSpPr/>
      </dsp:nvSpPr>
      <dsp:spPr>
        <a:xfrm>
          <a:off x="7692838" y="871434"/>
          <a:ext cx="2308717" cy="230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E53146-37E4-443D-826D-63CB6337148B}">
      <dsp:nvSpPr>
        <dsp:cNvPr id="0" name=""/>
        <dsp:cNvSpPr/>
      </dsp:nvSpPr>
      <dsp:spPr>
        <a:xfrm>
          <a:off x="7770059" y="948409"/>
          <a:ext cx="2155265" cy="215488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IN" sz="1900" kern="1200" dirty="0"/>
            <a:t>Prosecution</a:t>
          </a:r>
        </a:p>
      </dsp:txBody>
      <dsp:txXfrm>
        <a:off x="8077954" y="1256308"/>
        <a:ext cx="1539475" cy="1539088"/>
      </dsp:txXfrm>
    </dsp:sp>
    <dsp:sp modelId="{031B9030-B216-4142-ABB5-DB19642E50FF}">
      <dsp:nvSpPr>
        <dsp:cNvPr id="0" name=""/>
        <dsp:cNvSpPr/>
      </dsp:nvSpPr>
      <dsp:spPr>
        <a:xfrm rot="2700000">
          <a:off x="5296980" y="871272"/>
          <a:ext cx="2308755" cy="230875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BB561-A8F3-4B34-A1BD-D4AE87EDD227}">
      <dsp:nvSpPr>
        <dsp:cNvPr id="0" name=""/>
        <dsp:cNvSpPr/>
      </dsp:nvSpPr>
      <dsp:spPr>
        <a:xfrm>
          <a:off x="5384120" y="948409"/>
          <a:ext cx="2155265" cy="215488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IN" sz="1900" kern="1200" dirty="0"/>
            <a:t>Investigation</a:t>
          </a:r>
        </a:p>
      </dsp:txBody>
      <dsp:txXfrm>
        <a:off x="5692015" y="1256308"/>
        <a:ext cx="1539475" cy="1539088"/>
      </dsp:txXfrm>
    </dsp:sp>
    <dsp:sp modelId="{A9B34195-BB44-4F9C-A765-B49EA66D449C}">
      <dsp:nvSpPr>
        <dsp:cNvPr id="0" name=""/>
        <dsp:cNvSpPr/>
      </dsp:nvSpPr>
      <dsp:spPr>
        <a:xfrm rot="2700000">
          <a:off x="2920941" y="871272"/>
          <a:ext cx="2308755" cy="230875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50A64-C668-4EC5-A6DC-BA6021DBF1AB}">
      <dsp:nvSpPr>
        <dsp:cNvPr id="0" name=""/>
        <dsp:cNvSpPr/>
      </dsp:nvSpPr>
      <dsp:spPr>
        <a:xfrm>
          <a:off x="2998181" y="948409"/>
          <a:ext cx="2155265" cy="215488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IN" sz="1900" kern="1200" dirty="0"/>
            <a:t>Reporting</a:t>
          </a:r>
        </a:p>
      </dsp:txBody>
      <dsp:txXfrm>
        <a:off x="3306076" y="1256308"/>
        <a:ext cx="1539475" cy="1539088"/>
      </dsp:txXfrm>
    </dsp:sp>
    <dsp:sp modelId="{D4607609-8CBE-4EC1-8CF8-FA85DD7EEB40}">
      <dsp:nvSpPr>
        <dsp:cNvPr id="0" name=""/>
        <dsp:cNvSpPr/>
      </dsp:nvSpPr>
      <dsp:spPr>
        <a:xfrm rot="2700000">
          <a:off x="535002" y="871272"/>
          <a:ext cx="2308755" cy="230875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BBF23-0A8A-4847-BE44-759FA18954CA}">
      <dsp:nvSpPr>
        <dsp:cNvPr id="0" name=""/>
        <dsp:cNvSpPr/>
      </dsp:nvSpPr>
      <dsp:spPr>
        <a:xfrm>
          <a:off x="612242" y="948409"/>
          <a:ext cx="2155265" cy="215488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IN" sz="1900" kern="1200" dirty="0"/>
            <a:t>Offence </a:t>
          </a:r>
        </a:p>
      </dsp:txBody>
      <dsp:txXfrm>
        <a:off x="920137" y="1256308"/>
        <a:ext cx="1539475" cy="1539088"/>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0E57D-E7BD-4945-A0A0-4FA4AFDB8E4E}" type="datetimeFigureOut">
              <a:rPr lang="en-IN" smtClean="0"/>
              <a:t>08/09/23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BCCE4-B166-4C81-AD31-073169A2AF1E}" type="slidenum">
              <a:rPr lang="en-IN" smtClean="0"/>
              <a:t>‹#›</a:t>
            </a:fld>
            <a:endParaRPr lang="en-IN"/>
          </a:p>
        </p:txBody>
      </p:sp>
    </p:spTree>
    <p:extLst>
      <p:ext uri="{BB962C8B-B14F-4D97-AF65-F5344CB8AC3E}">
        <p14:creationId xmlns:p14="http://schemas.microsoft.com/office/powerpoint/2010/main" val="183538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6AE391A-D268-499D-A3AC-CA11CA1F2DBF}" type="slidenum">
              <a:rPr lang="en-IN" smtClean="0"/>
              <a:t>1</a:t>
            </a:fld>
            <a:endParaRPr lang="en-IN"/>
          </a:p>
        </p:txBody>
      </p:sp>
    </p:spTree>
    <p:extLst>
      <p:ext uri="{BB962C8B-B14F-4D97-AF65-F5344CB8AC3E}">
        <p14:creationId xmlns:p14="http://schemas.microsoft.com/office/powerpoint/2010/main" val="40867532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17295D-4C71-4C38-BC1A-B5F6517435A4}" type="datetimeFigureOut">
              <a:rPr lang="en-IN" smtClean="0"/>
              <a:t>08/09/23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DDB9CDD-2121-4B9F-A379-E609EE83EB03}" type="slidenum">
              <a:rPr lang="en-IN" smtClean="0"/>
              <a:t>‹#›</a:t>
            </a:fld>
            <a:endParaRPr lang="en-IN"/>
          </a:p>
        </p:txBody>
      </p:sp>
    </p:spTree>
    <p:extLst>
      <p:ext uri="{BB962C8B-B14F-4D97-AF65-F5344CB8AC3E}">
        <p14:creationId xmlns:p14="http://schemas.microsoft.com/office/powerpoint/2010/main" val="169729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7295D-4C71-4C38-BC1A-B5F6517435A4}" type="datetimeFigureOut">
              <a:rPr lang="en-IN" smtClean="0"/>
              <a:t>08/09/23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DB9CDD-2121-4B9F-A379-E609EE83EB03}" type="slidenum">
              <a:rPr lang="en-IN" smtClean="0"/>
              <a:t>‹#›</a:t>
            </a:fld>
            <a:endParaRPr lang="en-IN"/>
          </a:p>
        </p:txBody>
      </p:sp>
    </p:spTree>
    <p:extLst>
      <p:ext uri="{BB962C8B-B14F-4D97-AF65-F5344CB8AC3E}">
        <p14:creationId xmlns:p14="http://schemas.microsoft.com/office/powerpoint/2010/main" val="64724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7295D-4C71-4C38-BC1A-B5F6517435A4}" type="datetimeFigureOut">
              <a:rPr lang="en-IN" smtClean="0"/>
              <a:t>08/09/23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DB9CDD-2121-4B9F-A379-E609EE83EB03}" type="slidenum">
              <a:rPr lang="en-IN" smtClean="0"/>
              <a:t>‹#›</a:t>
            </a:fld>
            <a:endParaRPr lang="en-IN"/>
          </a:p>
        </p:txBody>
      </p:sp>
    </p:spTree>
    <p:extLst>
      <p:ext uri="{BB962C8B-B14F-4D97-AF65-F5344CB8AC3E}">
        <p14:creationId xmlns:p14="http://schemas.microsoft.com/office/powerpoint/2010/main" val="347582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7295D-4C71-4C38-BC1A-B5F6517435A4}" type="datetimeFigureOut">
              <a:rPr lang="en-IN" smtClean="0"/>
              <a:t>08/09/23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DB9CDD-2121-4B9F-A379-E609EE83EB03}" type="slidenum">
              <a:rPr lang="en-IN" smtClean="0"/>
              <a:t>‹#›</a:t>
            </a:fld>
            <a:endParaRPr lang="en-IN"/>
          </a:p>
        </p:txBody>
      </p:sp>
    </p:spTree>
    <p:extLst>
      <p:ext uri="{BB962C8B-B14F-4D97-AF65-F5344CB8AC3E}">
        <p14:creationId xmlns:p14="http://schemas.microsoft.com/office/powerpoint/2010/main" val="51132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717295D-4C71-4C38-BC1A-B5F6517435A4}" type="datetimeFigureOut">
              <a:rPr lang="en-IN" smtClean="0"/>
              <a:t>08/09/23</a:t>
            </a:fld>
            <a:endParaRPr lang="en-IN"/>
          </a:p>
        </p:txBody>
      </p:sp>
      <p:sp>
        <p:nvSpPr>
          <p:cNvPr id="5" name="Footer Placeholder 4"/>
          <p:cNvSpPr>
            <a:spLocks noGrp="1"/>
          </p:cNvSpPr>
          <p:nvPr>
            <p:ph type="ftr" sz="quarter" idx="11"/>
          </p:nvPr>
        </p:nvSpPr>
        <p:spPr>
          <a:xfrm>
            <a:off x="2182708" y="6272784"/>
            <a:ext cx="6327648" cy="365125"/>
          </a:xfrm>
        </p:spPr>
        <p:txBody>
          <a:bodyPr/>
          <a:lstStyle/>
          <a:p>
            <a:endParaRPr lang="en-I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DDB9CDD-2121-4B9F-A379-E609EE83EB03}" type="slidenum">
              <a:rPr lang="en-IN" smtClean="0"/>
              <a:t>‹#›</a:t>
            </a:fld>
            <a:endParaRPr lang="en-IN"/>
          </a:p>
        </p:txBody>
      </p:sp>
    </p:spTree>
    <p:extLst>
      <p:ext uri="{BB962C8B-B14F-4D97-AF65-F5344CB8AC3E}">
        <p14:creationId xmlns:p14="http://schemas.microsoft.com/office/powerpoint/2010/main" val="110750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17295D-4C71-4C38-BC1A-B5F6517435A4}" type="datetimeFigureOut">
              <a:rPr lang="en-IN" smtClean="0"/>
              <a:t>08/09/23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DDB9CDD-2121-4B9F-A379-E609EE83EB03}" type="slidenum">
              <a:rPr lang="en-IN" smtClean="0"/>
              <a:t>‹#›</a:t>
            </a:fld>
            <a:endParaRPr lang="en-IN"/>
          </a:p>
        </p:txBody>
      </p:sp>
    </p:spTree>
    <p:extLst>
      <p:ext uri="{BB962C8B-B14F-4D97-AF65-F5344CB8AC3E}">
        <p14:creationId xmlns:p14="http://schemas.microsoft.com/office/powerpoint/2010/main" val="244576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17295D-4C71-4C38-BC1A-B5F6517435A4}" type="datetimeFigureOut">
              <a:rPr lang="en-IN" smtClean="0"/>
              <a:t>08/09/23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DDB9CDD-2121-4B9F-A379-E609EE83EB03}" type="slidenum">
              <a:rPr lang="en-IN" smtClean="0"/>
              <a:t>‹#›</a:t>
            </a:fld>
            <a:endParaRPr lang="en-IN"/>
          </a:p>
        </p:txBody>
      </p:sp>
    </p:spTree>
    <p:extLst>
      <p:ext uri="{BB962C8B-B14F-4D97-AF65-F5344CB8AC3E}">
        <p14:creationId xmlns:p14="http://schemas.microsoft.com/office/powerpoint/2010/main" val="281480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17295D-4C71-4C38-BC1A-B5F6517435A4}" type="datetimeFigureOut">
              <a:rPr lang="en-IN" smtClean="0"/>
              <a:t>08/09/23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DDB9CDD-2121-4B9F-A379-E609EE83EB03}" type="slidenum">
              <a:rPr lang="en-IN" smtClean="0"/>
              <a:t>‹#›</a:t>
            </a:fld>
            <a:endParaRPr lang="en-IN"/>
          </a:p>
        </p:txBody>
      </p:sp>
    </p:spTree>
    <p:extLst>
      <p:ext uri="{BB962C8B-B14F-4D97-AF65-F5344CB8AC3E}">
        <p14:creationId xmlns:p14="http://schemas.microsoft.com/office/powerpoint/2010/main" val="113321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7295D-4C71-4C38-BC1A-B5F6517435A4}" type="datetimeFigureOut">
              <a:rPr lang="en-IN" smtClean="0"/>
              <a:t>08/09/23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DDB9CDD-2121-4B9F-A379-E609EE83EB03}" type="slidenum">
              <a:rPr lang="en-IN" smtClean="0"/>
              <a:t>‹#›</a:t>
            </a:fld>
            <a:endParaRPr lang="en-IN"/>
          </a:p>
        </p:txBody>
      </p:sp>
    </p:spTree>
    <p:extLst>
      <p:ext uri="{BB962C8B-B14F-4D97-AF65-F5344CB8AC3E}">
        <p14:creationId xmlns:p14="http://schemas.microsoft.com/office/powerpoint/2010/main" val="292547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7295D-4C71-4C38-BC1A-B5F6517435A4}" type="datetimeFigureOut">
              <a:rPr lang="en-IN" smtClean="0"/>
              <a:t>08/09/23</a:t>
            </a:fld>
            <a:endParaRPr lang="en-IN"/>
          </a:p>
        </p:txBody>
      </p:sp>
      <p:sp>
        <p:nvSpPr>
          <p:cNvPr id="6" name="Footer Placeholder 5"/>
          <p:cNvSpPr>
            <a:spLocks noGrp="1"/>
          </p:cNvSpPr>
          <p:nvPr>
            <p:ph type="ftr" sz="quarter" idx="11"/>
          </p:nvPr>
        </p:nvSpPr>
        <p:spPr/>
        <p:txBody>
          <a:bodyPr/>
          <a:lstStyle/>
          <a:p>
            <a:endParaRPr lang="en-I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DDB9CDD-2121-4B9F-A379-E609EE83EB03}" type="slidenum">
              <a:rPr lang="en-IN" smtClean="0"/>
              <a:t>‹#›</a:t>
            </a:fld>
            <a:endParaRPr lang="en-IN"/>
          </a:p>
        </p:txBody>
      </p:sp>
    </p:spTree>
    <p:extLst>
      <p:ext uri="{BB962C8B-B14F-4D97-AF65-F5344CB8AC3E}">
        <p14:creationId xmlns:p14="http://schemas.microsoft.com/office/powerpoint/2010/main" val="423919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7295D-4C71-4C38-BC1A-B5F6517435A4}" type="datetimeFigureOut">
              <a:rPr lang="en-IN" smtClean="0"/>
              <a:t>08/09/23</a:t>
            </a:fld>
            <a:endParaRPr lang="en-I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DDB9CDD-2121-4B9F-A379-E609EE83EB03}" type="slidenum">
              <a:rPr lang="en-IN" smtClean="0"/>
              <a:t>‹#›</a:t>
            </a:fld>
            <a:endParaRPr lang="en-IN"/>
          </a:p>
        </p:txBody>
      </p:sp>
    </p:spTree>
    <p:extLst>
      <p:ext uri="{BB962C8B-B14F-4D97-AF65-F5344CB8AC3E}">
        <p14:creationId xmlns:p14="http://schemas.microsoft.com/office/powerpoint/2010/main" val="198622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717295D-4C71-4C38-BC1A-B5F6517435A4}" type="datetimeFigureOut">
              <a:rPr lang="en-IN" smtClean="0"/>
              <a:t>08/09/23</a:t>
            </a:fld>
            <a:endParaRPr lang="en-I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DDB9CDD-2121-4B9F-A379-E609EE83EB03}" type="slidenum">
              <a:rPr lang="en-IN" smtClean="0"/>
              <a:t>‹#›</a:t>
            </a:fld>
            <a:endParaRPr lang="en-IN"/>
          </a:p>
        </p:txBody>
      </p:sp>
    </p:spTree>
    <p:extLst>
      <p:ext uri="{BB962C8B-B14F-4D97-AF65-F5344CB8AC3E}">
        <p14:creationId xmlns:p14="http://schemas.microsoft.com/office/powerpoint/2010/main" val="415013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gac.gov.in/"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ac.gov.in/" TargetMode="External"/><Relationship Id="rId2" Type="http://schemas.openxmlformats.org/officeDocument/2006/relationships/hyperlink" Target="http://www.cybercrime.gov.i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0A19-16AA-3A4C-4DCA-EA433E8F9C19}"/>
              </a:ext>
            </a:extLst>
          </p:cNvPr>
          <p:cNvSpPr>
            <a:spLocks noGrp="1"/>
          </p:cNvSpPr>
          <p:nvPr>
            <p:ph type="ctrTitle"/>
          </p:nvPr>
        </p:nvSpPr>
        <p:spPr>
          <a:xfrm>
            <a:off x="1112520" y="1399032"/>
            <a:ext cx="9966960" cy="3035808"/>
          </a:xfrm>
        </p:spPr>
        <p:txBody>
          <a:bodyPr/>
          <a:lstStyle/>
          <a:p>
            <a:r>
              <a:rPr lang="en-US" sz="4800" dirty="0"/>
              <a:t>   LEGAL WAYS OF HANDLING CYBER THREATS</a:t>
            </a:r>
            <a:endParaRPr lang="en-IN" sz="4800" dirty="0"/>
          </a:p>
        </p:txBody>
      </p:sp>
      <p:sp>
        <p:nvSpPr>
          <p:cNvPr id="3" name="Subtitle 2">
            <a:extLst>
              <a:ext uri="{FF2B5EF4-FFF2-40B4-BE49-F238E27FC236}">
                <a16:creationId xmlns:a16="http://schemas.microsoft.com/office/drawing/2014/main" id="{4F4239EB-9D0F-A248-84F0-9CEBCFE4B52F}"/>
              </a:ext>
            </a:extLst>
          </p:cNvPr>
          <p:cNvSpPr>
            <a:spLocks noGrp="1"/>
          </p:cNvSpPr>
          <p:nvPr>
            <p:ph type="subTitle" idx="1"/>
          </p:nvPr>
        </p:nvSpPr>
        <p:spPr>
          <a:xfrm>
            <a:off x="2446585" y="5293246"/>
            <a:ext cx="7891272" cy="1069848"/>
          </a:xfrm>
        </p:spPr>
        <p:txBody>
          <a:bodyPr>
            <a:normAutofit fontScale="92500" lnSpcReduction="20000"/>
          </a:bodyPr>
          <a:lstStyle/>
          <a:p>
            <a:pPr algn="ctr"/>
            <a:r>
              <a:rPr lang="en-IN" dirty="0"/>
              <a:t>SH. JITENDER SINGH, ACP, I4C, MHA</a:t>
            </a:r>
          </a:p>
          <a:p>
            <a:pPr algn="ctr"/>
            <a:endParaRPr lang="en-IN" dirty="0"/>
          </a:p>
          <a:p>
            <a:pPr algn="ctr"/>
            <a:r>
              <a:rPr lang="en-IN" dirty="0"/>
              <a:t>INSP. RAKESH DESWAL, I4C, MHA</a:t>
            </a:r>
          </a:p>
        </p:txBody>
      </p:sp>
      <p:pic>
        <p:nvPicPr>
          <p:cNvPr id="6" name="Picture 5">
            <a:extLst>
              <a:ext uri="{FF2B5EF4-FFF2-40B4-BE49-F238E27FC236}">
                <a16:creationId xmlns:a16="http://schemas.microsoft.com/office/drawing/2014/main" id="{9EA08B40-6A80-C0D2-DD18-6B0F7BF2E159}"/>
              </a:ext>
            </a:extLst>
          </p:cNvPr>
          <p:cNvPicPr>
            <a:picLocks noChangeAspect="1"/>
          </p:cNvPicPr>
          <p:nvPr/>
        </p:nvPicPr>
        <p:blipFill>
          <a:blip r:embed="rId3"/>
          <a:stretch>
            <a:fillRect/>
          </a:stretch>
        </p:blipFill>
        <p:spPr>
          <a:xfrm>
            <a:off x="8716305" y="259224"/>
            <a:ext cx="1272660" cy="771987"/>
          </a:xfrm>
          <a:prstGeom prst="rect">
            <a:avLst/>
          </a:prstGeom>
        </p:spPr>
      </p:pic>
      <p:pic>
        <p:nvPicPr>
          <p:cNvPr id="7" name="Picture 6">
            <a:extLst>
              <a:ext uri="{FF2B5EF4-FFF2-40B4-BE49-F238E27FC236}">
                <a16:creationId xmlns:a16="http://schemas.microsoft.com/office/drawing/2014/main" id="{A5611CA8-E446-BD6E-6FE0-23A3F3FDEC3F}"/>
              </a:ext>
            </a:extLst>
          </p:cNvPr>
          <p:cNvPicPr>
            <a:picLocks noChangeAspect="1"/>
          </p:cNvPicPr>
          <p:nvPr/>
        </p:nvPicPr>
        <p:blipFill>
          <a:blip r:embed="rId4" cstate="print">
            <a:duotone>
              <a:prstClr val="black"/>
              <a:srgbClr val="1F4E79">
                <a:tint val="45000"/>
                <a:satMod val="400000"/>
              </a:srgbClr>
            </a:duotone>
            <a:extLst>
              <a:ext uri="{BEBA8EAE-BF5A-486C-A8C5-ECC9F3942E4B}">
                <a14:imgProps xmlns:a14="http://schemas.microsoft.com/office/drawing/2010/main">
                  <a14:imgLayer r:embed="rId5">
                    <a14:imgEffect>
                      <a14:colorTemperature colorTemp="8996"/>
                    </a14:imgEffect>
                    <a14:imgEffect>
                      <a14:saturation sat="394000"/>
                    </a14:imgEffect>
                  </a14:imgLayer>
                </a14:imgProps>
              </a:ext>
            </a:extLst>
          </a:blip>
          <a:stretch>
            <a:fillRect/>
          </a:stretch>
        </p:blipFill>
        <p:spPr>
          <a:xfrm>
            <a:off x="701995" y="355255"/>
            <a:ext cx="1860018" cy="732382"/>
          </a:xfrm>
          <a:prstGeom prst="rect">
            <a:avLst/>
          </a:prstGeom>
        </p:spPr>
      </p:pic>
      <p:pic>
        <p:nvPicPr>
          <p:cNvPr id="8" name="Picture 4">
            <a:extLst>
              <a:ext uri="{FF2B5EF4-FFF2-40B4-BE49-F238E27FC236}">
                <a16:creationId xmlns:a16="http://schemas.microsoft.com/office/drawing/2014/main" id="{5725566F-65BD-DD44-622E-DBF8784B7C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5946" y="355255"/>
            <a:ext cx="478368" cy="695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189C45B-FEC7-2DBD-1E2E-4B4B2A1AE7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78655" y="355255"/>
            <a:ext cx="1611350" cy="579927"/>
          </a:xfrm>
          <a:prstGeom prst="rect">
            <a:avLst/>
          </a:prstGeom>
        </p:spPr>
      </p:pic>
    </p:spTree>
    <p:extLst>
      <p:ext uri="{BB962C8B-B14F-4D97-AF65-F5344CB8AC3E}">
        <p14:creationId xmlns:p14="http://schemas.microsoft.com/office/powerpoint/2010/main" val="118662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323B7-C19A-7C13-8F6D-6833A2AE02DC}"/>
              </a:ext>
            </a:extLst>
          </p:cNvPr>
          <p:cNvSpPr>
            <a:spLocks noGrp="1"/>
          </p:cNvSpPr>
          <p:nvPr>
            <p:ph type="title"/>
          </p:nvPr>
        </p:nvSpPr>
        <p:spPr/>
        <p:txBody>
          <a:bodyPr>
            <a:normAutofit/>
          </a:bodyPr>
          <a:lstStyle/>
          <a:p>
            <a:pPr marL="0" indent="0" algn="ctr">
              <a:buNone/>
            </a:pPr>
            <a:r>
              <a:rPr lang="en-IN" sz="4800" dirty="0">
                <a:solidFill>
                  <a:srgbClr val="00B0F0"/>
                </a:solidFill>
              </a:rPr>
              <a:t>Contravention ( Civil wrong)</a:t>
            </a:r>
          </a:p>
        </p:txBody>
      </p:sp>
      <p:sp>
        <p:nvSpPr>
          <p:cNvPr id="3" name="Content Placeholder 2">
            <a:extLst>
              <a:ext uri="{FF2B5EF4-FFF2-40B4-BE49-F238E27FC236}">
                <a16:creationId xmlns:a16="http://schemas.microsoft.com/office/drawing/2014/main" id="{D333FD2A-092B-1323-FD95-3CCD37C6435B}"/>
              </a:ext>
            </a:extLst>
          </p:cNvPr>
          <p:cNvSpPr>
            <a:spLocks noGrp="1"/>
          </p:cNvSpPr>
          <p:nvPr>
            <p:ph idx="1"/>
          </p:nvPr>
        </p:nvSpPr>
        <p:spPr>
          <a:xfrm>
            <a:off x="609600" y="2121408"/>
            <a:ext cx="11225047" cy="4050792"/>
          </a:xfrm>
        </p:spPr>
        <p:txBody>
          <a:bodyPr/>
          <a:lstStyle/>
          <a:p>
            <a:pPr lvl="0"/>
            <a:r>
              <a:rPr lang="en-IN" sz="2800" dirty="0">
                <a:solidFill>
                  <a:srgbClr val="FF0000"/>
                </a:solidFill>
                <a:latin typeface="Arial" panose="020B0604020202020204" pitchFamily="34" charset="0"/>
                <a:cs typeface="Arial" panose="020B0604020202020204" pitchFamily="34" charset="0"/>
              </a:rPr>
              <a:t>Adjudication of Cyber Contraventions</a:t>
            </a:r>
            <a:r>
              <a:rPr lang="en-IN" sz="2800" dirty="0">
                <a:latin typeface="Arial" panose="020B0604020202020204" pitchFamily="34" charset="0"/>
                <a:cs typeface="Arial" panose="020B0604020202020204" pitchFamily="34" charset="0"/>
              </a:rPr>
              <a:t> –Sec-46-47</a:t>
            </a:r>
          </a:p>
          <a:p>
            <a:pPr lvl="0"/>
            <a:r>
              <a:rPr lang="en-IN" sz="2800" dirty="0">
                <a:latin typeface="Arial" panose="020B0604020202020204" pitchFamily="34" charset="0"/>
                <a:cs typeface="Arial" panose="020B0604020202020204" pitchFamily="34" charset="0"/>
              </a:rPr>
              <a:t>Compensation </a:t>
            </a:r>
            <a:r>
              <a:rPr lang="en-IN" sz="2800" dirty="0" err="1">
                <a:latin typeface="Arial" panose="020B0604020202020204" pitchFamily="34" charset="0"/>
                <a:cs typeface="Arial" panose="020B0604020202020204" pitchFamily="34" charset="0"/>
              </a:rPr>
              <a:t>upto</a:t>
            </a:r>
            <a:r>
              <a:rPr lang="en-IN" sz="2800" dirty="0">
                <a:latin typeface="Arial" panose="020B0604020202020204" pitchFamily="34" charset="0"/>
                <a:cs typeface="Arial" panose="020B0604020202020204" pitchFamily="34" charset="0"/>
              </a:rPr>
              <a:t> 5 Crore –Adjudication officer</a:t>
            </a:r>
          </a:p>
          <a:p>
            <a:pPr lvl="0"/>
            <a:r>
              <a:rPr lang="en-IN" sz="2800" dirty="0">
                <a:latin typeface="Arial" panose="020B0604020202020204" pitchFamily="34" charset="0"/>
                <a:cs typeface="Arial" panose="020B0604020202020204" pitchFamily="34" charset="0"/>
              </a:rPr>
              <a:t>Appeal-TDSAT(Telecom Disputes Settlement &amp; Appellate Tribunal)</a:t>
            </a:r>
          </a:p>
          <a:p>
            <a:pPr lvl="0"/>
            <a:r>
              <a:rPr lang="en-IN" sz="2800" dirty="0">
                <a:latin typeface="Arial" panose="020B0604020202020204" pitchFamily="34" charset="0"/>
                <a:cs typeface="Arial" panose="020B0604020202020204" pitchFamily="34" charset="0"/>
              </a:rPr>
              <a:t>Civil Courts are barred up to 5 Cr (Sec 61 IT Act)</a:t>
            </a:r>
          </a:p>
          <a:p>
            <a:pPr lvl="0"/>
            <a:r>
              <a:rPr lang="en-IN" sz="2800" dirty="0">
                <a:latin typeface="Arial" panose="020B0604020202020204" pitchFamily="34" charset="0"/>
                <a:cs typeface="Arial" panose="020B0604020202020204" pitchFamily="34" charset="0"/>
              </a:rPr>
              <a:t>More than 5 Cr-Civil Court/High Court</a:t>
            </a:r>
          </a:p>
          <a:p>
            <a:pPr marL="0" indent="0" algn="just">
              <a:buNone/>
            </a:pPr>
            <a:r>
              <a:rPr lang="en-US" sz="2800" u="sng" dirty="0">
                <a:latin typeface="Arial" panose="020B0604020202020204" pitchFamily="34" charset="0"/>
                <a:cs typeface="Arial" panose="020B0604020202020204" pitchFamily="34" charset="0"/>
              </a:rPr>
              <a:t>SIM SWAP CASE -Judgements-IT Secretary</a:t>
            </a:r>
          </a:p>
          <a:p>
            <a:pPr marL="0" indent="0">
              <a:buNone/>
            </a:pPr>
            <a:endParaRPr lang="en-IN" dirty="0"/>
          </a:p>
        </p:txBody>
      </p:sp>
    </p:spTree>
    <p:extLst>
      <p:ext uri="{BB962C8B-B14F-4D97-AF65-F5344CB8AC3E}">
        <p14:creationId xmlns:p14="http://schemas.microsoft.com/office/powerpoint/2010/main" val="249143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D588-47A6-17EC-C622-398BBCF33F32}"/>
              </a:ext>
            </a:extLst>
          </p:cNvPr>
          <p:cNvSpPr>
            <a:spLocks noGrp="1"/>
          </p:cNvSpPr>
          <p:nvPr>
            <p:ph type="title"/>
          </p:nvPr>
        </p:nvSpPr>
        <p:spPr/>
        <p:txBody>
          <a:bodyPr>
            <a:normAutofit/>
          </a:bodyPr>
          <a:lstStyle/>
          <a:p>
            <a:pPr marL="0" indent="0" algn="ctr">
              <a:buNone/>
            </a:pPr>
            <a:r>
              <a:rPr lang="en-IN" sz="4400" dirty="0">
                <a:solidFill>
                  <a:srgbClr val="FF0000"/>
                </a:solidFill>
              </a:rPr>
              <a:t>Offences (Criminal wrong)</a:t>
            </a:r>
          </a:p>
        </p:txBody>
      </p:sp>
      <p:sp>
        <p:nvSpPr>
          <p:cNvPr id="5" name="TextBox 4">
            <a:extLst>
              <a:ext uri="{FF2B5EF4-FFF2-40B4-BE49-F238E27FC236}">
                <a16:creationId xmlns:a16="http://schemas.microsoft.com/office/drawing/2014/main" id="{66561932-DCF0-959B-F723-A8201390CF11}"/>
              </a:ext>
            </a:extLst>
          </p:cNvPr>
          <p:cNvSpPr txBox="1"/>
          <p:nvPr/>
        </p:nvSpPr>
        <p:spPr>
          <a:xfrm>
            <a:off x="1069848" y="1878779"/>
            <a:ext cx="10375563" cy="3970318"/>
          </a:xfrm>
          <a:prstGeom prst="rect">
            <a:avLst/>
          </a:prstGeom>
          <a:noFill/>
        </p:spPr>
        <p:txBody>
          <a:bodyPr wrap="square">
            <a:spAutoFit/>
          </a:bodyPr>
          <a:lstStyle/>
          <a:p>
            <a:r>
              <a:rPr lang="en-IN" sz="2800" dirty="0">
                <a:latin typeface="Arial" panose="020B0604020202020204" pitchFamily="34" charset="0"/>
                <a:cs typeface="Arial" panose="020B0604020202020204" pitchFamily="34" charset="0"/>
              </a:rPr>
              <a:t>Section 65.  Tampering with computer source documents.</a:t>
            </a:r>
          </a:p>
          <a:p>
            <a:r>
              <a:rPr lang="en-IN" sz="2800" dirty="0">
                <a:latin typeface="Arial" panose="020B0604020202020204" pitchFamily="34" charset="0"/>
                <a:cs typeface="Arial" panose="020B0604020202020204" pitchFamily="34" charset="0"/>
              </a:rPr>
              <a:t>Section 66.  Computer related offences.</a:t>
            </a:r>
          </a:p>
          <a:p>
            <a:r>
              <a:rPr lang="en-IN" sz="2800" dirty="0">
                <a:latin typeface="Arial" panose="020B0604020202020204" pitchFamily="34" charset="0"/>
                <a:cs typeface="Arial" panose="020B0604020202020204" pitchFamily="34" charset="0"/>
              </a:rPr>
              <a:t>Section 66B.  Punishment for dishonestly receiving stolen computer resource or communication device.</a:t>
            </a:r>
          </a:p>
          <a:p>
            <a:r>
              <a:rPr lang="en-IN" sz="2800" dirty="0">
                <a:latin typeface="Arial" panose="020B0604020202020204" pitchFamily="34" charset="0"/>
                <a:cs typeface="Arial" panose="020B0604020202020204" pitchFamily="34" charset="0"/>
              </a:rPr>
              <a:t>Section 66C.  Punishment for identity theft.</a:t>
            </a:r>
          </a:p>
          <a:p>
            <a:r>
              <a:rPr lang="en-IN" sz="2800" dirty="0">
                <a:latin typeface="Arial" panose="020B0604020202020204" pitchFamily="34" charset="0"/>
                <a:cs typeface="Arial" panose="020B0604020202020204" pitchFamily="34" charset="0"/>
              </a:rPr>
              <a:t>Section 66D.  Punishment for cheating by personation by using computer resource.</a:t>
            </a:r>
          </a:p>
          <a:p>
            <a:r>
              <a:rPr lang="en-IN" sz="2800" dirty="0">
                <a:latin typeface="Arial" panose="020B0604020202020204" pitchFamily="34" charset="0"/>
                <a:cs typeface="Arial" panose="020B0604020202020204" pitchFamily="34" charset="0"/>
              </a:rPr>
              <a:t>Section 66E.  Punishment for violation of privacy.</a:t>
            </a:r>
          </a:p>
          <a:p>
            <a:r>
              <a:rPr lang="en-IN" sz="2800" dirty="0">
                <a:latin typeface="Arial" panose="020B0604020202020204" pitchFamily="34" charset="0"/>
                <a:cs typeface="Arial" panose="020B0604020202020204" pitchFamily="34" charset="0"/>
              </a:rPr>
              <a:t>Section 66F.  Punishment for cyber terrorism.</a:t>
            </a:r>
          </a:p>
        </p:txBody>
      </p:sp>
    </p:spTree>
    <p:extLst>
      <p:ext uri="{BB962C8B-B14F-4D97-AF65-F5344CB8AC3E}">
        <p14:creationId xmlns:p14="http://schemas.microsoft.com/office/powerpoint/2010/main" val="39134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7C93-C69B-D015-47D2-D3978E69301C}"/>
              </a:ext>
            </a:extLst>
          </p:cNvPr>
          <p:cNvSpPr>
            <a:spLocks noGrp="1"/>
          </p:cNvSpPr>
          <p:nvPr>
            <p:ph type="title"/>
          </p:nvPr>
        </p:nvSpPr>
        <p:spPr/>
        <p:txBody>
          <a:bodyPr>
            <a:normAutofit/>
          </a:bodyPr>
          <a:lstStyle/>
          <a:p>
            <a:pPr marL="0" indent="0" algn="ctr">
              <a:buNone/>
            </a:pPr>
            <a:r>
              <a:rPr lang="en-IN" sz="4400" dirty="0">
                <a:solidFill>
                  <a:srgbClr val="FF0000"/>
                </a:solidFill>
              </a:rPr>
              <a:t>Offences (Criminal wrong)</a:t>
            </a:r>
          </a:p>
        </p:txBody>
      </p:sp>
      <p:sp>
        <p:nvSpPr>
          <p:cNvPr id="3" name="Content Placeholder 2">
            <a:extLst>
              <a:ext uri="{FF2B5EF4-FFF2-40B4-BE49-F238E27FC236}">
                <a16:creationId xmlns:a16="http://schemas.microsoft.com/office/drawing/2014/main" id="{A54ECCF0-2F35-944F-6084-64B0A9030277}"/>
              </a:ext>
            </a:extLst>
          </p:cNvPr>
          <p:cNvSpPr>
            <a:spLocks noGrp="1"/>
          </p:cNvSpPr>
          <p:nvPr>
            <p:ph idx="1"/>
          </p:nvPr>
        </p:nvSpPr>
        <p:spPr/>
        <p:txBody>
          <a:bodyPr>
            <a:normAutofit fontScale="92500" lnSpcReduction="20000"/>
          </a:bodyPr>
          <a:lstStyle/>
          <a:p>
            <a:r>
              <a:rPr lang="en-IN" sz="2800" dirty="0">
                <a:latin typeface="Arial" panose="020B0604020202020204" pitchFamily="34" charset="0"/>
                <a:cs typeface="Arial" panose="020B0604020202020204" pitchFamily="34" charset="0"/>
              </a:rPr>
              <a:t>Section 67.  Punishment for publishing or transmitting obscene material in electronic form.</a:t>
            </a:r>
          </a:p>
          <a:p>
            <a:r>
              <a:rPr lang="en-IN" sz="2800" dirty="0">
                <a:latin typeface="Arial" panose="020B0604020202020204" pitchFamily="34" charset="0"/>
                <a:cs typeface="Arial" panose="020B0604020202020204" pitchFamily="34" charset="0"/>
              </a:rPr>
              <a:t>Section 67A.  Punishment for publishing or transmitting of material containing sexually explicit act, etc.,    in electronic form.</a:t>
            </a:r>
          </a:p>
          <a:p>
            <a:r>
              <a:rPr lang="en-IN" sz="2800" dirty="0">
                <a:latin typeface="Arial" panose="020B0604020202020204" pitchFamily="34" charset="0"/>
                <a:cs typeface="Arial" panose="020B0604020202020204" pitchFamily="34" charset="0"/>
              </a:rPr>
              <a:t>Section 67B.  Punishment for publishing or transmitting of material depicting children in sexually explicit act, etc., in electronic form.</a:t>
            </a:r>
          </a:p>
          <a:p>
            <a:r>
              <a:rPr lang="en-IN" sz="2800" dirty="0">
                <a:latin typeface="Arial" panose="020B0604020202020204" pitchFamily="34" charset="0"/>
                <a:cs typeface="Arial" panose="020B0604020202020204" pitchFamily="34" charset="0"/>
              </a:rPr>
              <a:t>Section 67C.  Preservation and retention of information by intermediaries.</a:t>
            </a:r>
          </a:p>
          <a:p>
            <a:r>
              <a:rPr lang="en-IN" sz="2800" dirty="0">
                <a:latin typeface="Arial" panose="020B0604020202020204" pitchFamily="34" charset="0"/>
                <a:cs typeface="Arial" panose="020B0604020202020204" pitchFamily="34" charset="0"/>
              </a:rPr>
              <a:t>Section 77B.  Offences with three years imprisonment to be bailable.</a:t>
            </a:r>
          </a:p>
          <a:p>
            <a:r>
              <a:rPr lang="en-IN" sz="2800" dirty="0">
                <a:latin typeface="Arial" panose="020B0604020202020204" pitchFamily="34" charset="0"/>
                <a:cs typeface="Arial" panose="020B0604020202020204" pitchFamily="34" charset="0"/>
              </a:rPr>
              <a:t>Section 78.  Power to investigate offences.</a:t>
            </a:r>
          </a:p>
          <a:p>
            <a:endParaRPr lang="en-IN" sz="2000" dirty="0"/>
          </a:p>
          <a:p>
            <a:pPr marL="0" indent="0">
              <a:buNone/>
            </a:pPr>
            <a:endParaRPr lang="en-IN" dirty="0"/>
          </a:p>
        </p:txBody>
      </p:sp>
    </p:spTree>
    <p:extLst>
      <p:ext uri="{BB962C8B-B14F-4D97-AF65-F5344CB8AC3E}">
        <p14:creationId xmlns:p14="http://schemas.microsoft.com/office/powerpoint/2010/main" val="232980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59EC-AD1E-360B-D276-A8227901A319}"/>
              </a:ext>
            </a:extLst>
          </p:cNvPr>
          <p:cNvSpPr>
            <a:spLocks noGrp="1"/>
          </p:cNvSpPr>
          <p:nvPr>
            <p:ph type="title"/>
          </p:nvPr>
        </p:nvSpPr>
        <p:spPr>
          <a:xfrm>
            <a:off x="1069848" y="484631"/>
            <a:ext cx="10058400" cy="1878425"/>
          </a:xfrm>
        </p:spPr>
        <p:txBody>
          <a:bodyPr>
            <a:noAutofit/>
          </a:bodyPr>
          <a:lstStyle/>
          <a:p>
            <a:r>
              <a:rPr lang="en-IN" sz="2800" dirty="0">
                <a:solidFill>
                  <a:schemeClr val="accent1"/>
                </a:solidFill>
                <a:latin typeface="Arial" panose="020B0604020202020204" pitchFamily="34" charset="0"/>
                <a:cs typeface="Arial" panose="020B0604020202020204" pitchFamily="34" charset="0"/>
              </a:rPr>
              <a:t>The Information Technology (Intermediary Guidelines and Digital Media Ethics Code) Rules, 2021 [updated as on 6.4.2023]</a:t>
            </a:r>
          </a:p>
        </p:txBody>
      </p:sp>
      <p:sp>
        <p:nvSpPr>
          <p:cNvPr id="3" name="Content Placeholder 2">
            <a:extLst>
              <a:ext uri="{FF2B5EF4-FFF2-40B4-BE49-F238E27FC236}">
                <a16:creationId xmlns:a16="http://schemas.microsoft.com/office/drawing/2014/main" id="{C9924974-8671-D077-543E-83B32DE4E58F}"/>
              </a:ext>
            </a:extLst>
          </p:cNvPr>
          <p:cNvSpPr>
            <a:spLocks noGrp="1"/>
          </p:cNvSpPr>
          <p:nvPr>
            <p:ph idx="1"/>
          </p:nvPr>
        </p:nvSpPr>
        <p:spPr>
          <a:xfrm>
            <a:off x="1066800" y="2560747"/>
            <a:ext cx="10058400" cy="3465782"/>
          </a:xfrm>
        </p:spPr>
        <p:txBody>
          <a:bodyPr>
            <a:normAutofit/>
          </a:bodyPr>
          <a:lstStyle/>
          <a:p>
            <a:r>
              <a:rPr lang="en-IN" sz="2800" dirty="0">
                <a:latin typeface="Arial" panose="020B0604020202020204" pitchFamily="34" charset="0"/>
                <a:cs typeface="Arial" panose="020B0604020202020204" pitchFamily="34" charset="0"/>
              </a:rPr>
              <a:t>Rule 3(2) Grievance redressal mechanism of intermediary</a:t>
            </a:r>
          </a:p>
          <a:p>
            <a:r>
              <a:rPr lang="en-IN" sz="2800" dirty="0">
                <a:latin typeface="Arial" panose="020B0604020202020204" pitchFamily="34" charset="0"/>
                <a:cs typeface="Arial" panose="020B0604020202020204" pitchFamily="34" charset="0"/>
              </a:rPr>
              <a:t>Grievance officer and contact details</a:t>
            </a:r>
          </a:p>
          <a:p>
            <a:r>
              <a:rPr lang="en-IN" sz="2800" dirty="0">
                <a:latin typeface="Arial" panose="020B0604020202020204" pitchFamily="34" charset="0"/>
                <a:cs typeface="Arial" panose="020B0604020202020204" pitchFamily="34" charset="0"/>
              </a:rPr>
              <a:t>Who can complaint:  user or victim</a:t>
            </a:r>
          </a:p>
          <a:p>
            <a:r>
              <a:rPr lang="en-IN" sz="2800" dirty="0">
                <a:latin typeface="Arial" panose="020B0604020202020204" pitchFamily="34" charset="0"/>
                <a:cs typeface="Arial" panose="020B0604020202020204" pitchFamily="34" charset="0"/>
              </a:rPr>
              <a:t>Grievance officer will acknowledge complaint within 24 hours</a:t>
            </a:r>
          </a:p>
          <a:p>
            <a:r>
              <a:rPr lang="en-IN" sz="2800" dirty="0">
                <a:latin typeface="Arial" panose="020B0604020202020204" pitchFamily="34" charset="0"/>
                <a:cs typeface="Arial" panose="020B0604020202020204" pitchFamily="34" charset="0"/>
              </a:rPr>
              <a:t>Grievance officer will resolve complaints within 15 days </a:t>
            </a:r>
          </a:p>
          <a:p>
            <a:pPr marL="0" indent="0">
              <a:buNone/>
            </a:pPr>
            <a:r>
              <a:rPr lang="en-IN" sz="2800" dirty="0">
                <a:latin typeface="Arial" panose="020B0604020202020204" pitchFamily="34" charset="0"/>
                <a:cs typeface="Arial" panose="020B0604020202020204" pitchFamily="34" charset="0"/>
              </a:rPr>
              <a:t>(If sensitive in nature then in 72 hours)</a:t>
            </a:r>
          </a:p>
          <a:p>
            <a:pPr marL="0" indent="0">
              <a:buNone/>
            </a:pPr>
            <a:endParaRPr lang="en-IN" dirty="0"/>
          </a:p>
        </p:txBody>
      </p:sp>
    </p:spTree>
    <p:extLst>
      <p:ext uri="{BB962C8B-B14F-4D97-AF65-F5344CB8AC3E}">
        <p14:creationId xmlns:p14="http://schemas.microsoft.com/office/powerpoint/2010/main" val="1741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4884-8742-97C5-DF25-D8EAEFCDCBCB}"/>
              </a:ext>
            </a:extLst>
          </p:cNvPr>
          <p:cNvSpPr>
            <a:spLocks noGrp="1"/>
          </p:cNvSpPr>
          <p:nvPr>
            <p:ph type="title"/>
          </p:nvPr>
        </p:nvSpPr>
        <p:spPr/>
        <p:txBody>
          <a:bodyPr>
            <a:noAutofit/>
          </a:bodyPr>
          <a:lstStyle/>
          <a:p>
            <a:r>
              <a:rPr lang="en-IN" sz="3200" dirty="0">
                <a:solidFill>
                  <a:schemeClr val="accent1"/>
                </a:solidFill>
              </a:rPr>
              <a:t>The Information Technology (Intermediary Guidelines and Digital Media Ethics Code) Rules, 2021 </a:t>
            </a:r>
            <a:br>
              <a:rPr lang="en-IN" sz="3200" dirty="0">
                <a:solidFill>
                  <a:schemeClr val="accent1"/>
                </a:solidFill>
              </a:rPr>
            </a:br>
            <a:r>
              <a:rPr lang="en-IN" sz="3200" dirty="0">
                <a:solidFill>
                  <a:schemeClr val="accent1"/>
                </a:solidFill>
              </a:rPr>
              <a:t>[updated as on 6.4.2023]</a:t>
            </a:r>
          </a:p>
        </p:txBody>
      </p:sp>
      <p:sp>
        <p:nvSpPr>
          <p:cNvPr id="7" name="TextBox 6">
            <a:extLst>
              <a:ext uri="{FF2B5EF4-FFF2-40B4-BE49-F238E27FC236}">
                <a16:creationId xmlns:a16="http://schemas.microsoft.com/office/drawing/2014/main" id="{351507D1-471A-9A4C-E9FA-C765647C2A2B}"/>
              </a:ext>
            </a:extLst>
          </p:cNvPr>
          <p:cNvSpPr txBox="1"/>
          <p:nvPr/>
        </p:nvSpPr>
        <p:spPr>
          <a:xfrm>
            <a:off x="449493" y="3643062"/>
            <a:ext cx="8509572" cy="239687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IN" sz="2800" dirty="0"/>
              <a:t>3A. Appeal to Grievance Appellate Committee(s) </a:t>
            </a:r>
          </a:p>
          <a:p>
            <a:pPr marL="285750" indent="-285750">
              <a:lnSpc>
                <a:spcPct val="150000"/>
              </a:lnSpc>
              <a:buFont typeface="Arial" panose="020B0604020202020204" pitchFamily="34" charset="0"/>
              <a:buChar char="•"/>
            </a:pPr>
            <a:r>
              <a:rPr lang="en-IN" sz="2800" dirty="0"/>
              <a:t>Appeal against Grievance officer with in 30 days</a:t>
            </a:r>
          </a:p>
          <a:p>
            <a:pPr marL="285750" indent="-285750">
              <a:lnSpc>
                <a:spcPct val="150000"/>
              </a:lnSpc>
              <a:buFont typeface="Arial" panose="020B0604020202020204" pitchFamily="34" charset="0"/>
              <a:buChar char="•"/>
            </a:pPr>
            <a:r>
              <a:rPr lang="en-IN" sz="2800" dirty="0"/>
              <a:t>GAC will resolve complaints with in 30 days</a:t>
            </a:r>
          </a:p>
          <a:p>
            <a:pPr marL="0" indent="0" algn="ctr">
              <a:lnSpc>
                <a:spcPct val="150000"/>
              </a:lnSpc>
              <a:buNone/>
            </a:pPr>
            <a:r>
              <a:rPr lang="en-IN" dirty="0">
                <a:hlinkClick r:id="rId2"/>
              </a:rPr>
              <a:t>https://www.gac.gov.in</a:t>
            </a:r>
            <a:endParaRPr lang="en-IN" dirty="0"/>
          </a:p>
        </p:txBody>
      </p:sp>
      <p:pic>
        <p:nvPicPr>
          <p:cNvPr id="10" name="Picture 9">
            <a:extLst>
              <a:ext uri="{FF2B5EF4-FFF2-40B4-BE49-F238E27FC236}">
                <a16:creationId xmlns:a16="http://schemas.microsoft.com/office/drawing/2014/main" id="{BD82642F-A107-2AD9-5DC5-F318960B8721}"/>
              </a:ext>
            </a:extLst>
          </p:cNvPr>
          <p:cNvPicPr>
            <a:picLocks noChangeAspect="1"/>
          </p:cNvPicPr>
          <p:nvPr/>
        </p:nvPicPr>
        <p:blipFill>
          <a:blip r:embed="rId3"/>
          <a:stretch>
            <a:fillRect/>
          </a:stretch>
        </p:blipFill>
        <p:spPr>
          <a:xfrm>
            <a:off x="8575657" y="1976688"/>
            <a:ext cx="3095625" cy="1238250"/>
          </a:xfrm>
          <a:prstGeom prst="rect">
            <a:avLst/>
          </a:prstGeom>
        </p:spPr>
      </p:pic>
      <p:pic>
        <p:nvPicPr>
          <p:cNvPr id="12" name="Picture 11">
            <a:extLst>
              <a:ext uri="{FF2B5EF4-FFF2-40B4-BE49-F238E27FC236}">
                <a16:creationId xmlns:a16="http://schemas.microsoft.com/office/drawing/2014/main" id="{37EBD02C-CFB3-E2B5-0D5F-D0AAA8B66F50}"/>
              </a:ext>
            </a:extLst>
          </p:cNvPr>
          <p:cNvPicPr>
            <a:picLocks noChangeAspect="1"/>
          </p:cNvPicPr>
          <p:nvPr/>
        </p:nvPicPr>
        <p:blipFill>
          <a:blip r:embed="rId4"/>
          <a:stretch>
            <a:fillRect/>
          </a:stretch>
        </p:blipFill>
        <p:spPr>
          <a:xfrm>
            <a:off x="520718" y="2196040"/>
            <a:ext cx="7249275" cy="1232960"/>
          </a:xfrm>
          <a:prstGeom prst="rect">
            <a:avLst/>
          </a:prstGeom>
        </p:spPr>
      </p:pic>
      <p:pic>
        <p:nvPicPr>
          <p:cNvPr id="14" name="Picture 13">
            <a:extLst>
              <a:ext uri="{FF2B5EF4-FFF2-40B4-BE49-F238E27FC236}">
                <a16:creationId xmlns:a16="http://schemas.microsoft.com/office/drawing/2014/main" id="{467D9353-378B-C4AB-3B5C-415417D5FB20}"/>
              </a:ext>
            </a:extLst>
          </p:cNvPr>
          <p:cNvPicPr>
            <a:picLocks noChangeAspect="1"/>
          </p:cNvPicPr>
          <p:nvPr/>
        </p:nvPicPr>
        <p:blipFill>
          <a:blip r:embed="rId5"/>
          <a:stretch>
            <a:fillRect/>
          </a:stretch>
        </p:blipFill>
        <p:spPr>
          <a:xfrm>
            <a:off x="8876872" y="3857124"/>
            <a:ext cx="3095625" cy="1066800"/>
          </a:xfrm>
          <a:prstGeom prst="rect">
            <a:avLst/>
          </a:prstGeom>
        </p:spPr>
      </p:pic>
    </p:spTree>
    <p:extLst>
      <p:ext uri="{BB962C8B-B14F-4D97-AF65-F5344CB8AC3E}">
        <p14:creationId xmlns:p14="http://schemas.microsoft.com/office/powerpoint/2010/main" val="355300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BFF1-5AEC-2098-3285-E4D9ECD102D8}"/>
              </a:ext>
            </a:extLst>
          </p:cNvPr>
          <p:cNvSpPr>
            <a:spLocks noGrp="1"/>
          </p:cNvSpPr>
          <p:nvPr>
            <p:ph type="title"/>
          </p:nvPr>
        </p:nvSpPr>
        <p:spPr>
          <a:xfrm>
            <a:off x="1069848" y="484632"/>
            <a:ext cx="10058400" cy="616035"/>
          </a:xfrm>
        </p:spPr>
        <p:txBody>
          <a:bodyPr>
            <a:normAutofit fontScale="90000"/>
          </a:bodyPr>
          <a:lstStyle/>
          <a:p>
            <a:r>
              <a:rPr lang="en-US" dirty="0">
                <a:solidFill>
                  <a:srgbClr val="00B0F0"/>
                </a:solidFill>
                <a:latin typeface="Arial" panose="020B0604020202020204" pitchFamily="34" charset="0"/>
                <a:cs typeface="Arial" panose="020B0604020202020204" pitchFamily="34" charset="0"/>
              </a:rPr>
              <a:t>Immunity</a:t>
            </a:r>
            <a:endParaRPr lang="en-IN" dirty="0">
              <a:solidFill>
                <a:srgbClr val="00B0F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7C5126B-13BE-D661-3D37-A2CBD09CB9B9}"/>
              </a:ext>
            </a:extLst>
          </p:cNvPr>
          <p:cNvSpPr>
            <a:spLocks noGrp="1"/>
          </p:cNvSpPr>
          <p:nvPr>
            <p:ph idx="1"/>
          </p:nvPr>
        </p:nvSpPr>
        <p:spPr>
          <a:xfrm>
            <a:off x="1069848" y="1600200"/>
            <a:ext cx="10058400" cy="4572000"/>
          </a:xfrm>
        </p:spPr>
        <p:txBody>
          <a:bodyPr>
            <a:normAutofit lnSpcReduction="10000"/>
          </a:bodyPr>
          <a:lstStyle/>
          <a:p>
            <a:pPr marL="0" indent="0" algn="just">
              <a:buNone/>
            </a:pPr>
            <a:r>
              <a:rPr lang="en-US" sz="2200" b="1" dirty="0">
                <a:latin typeface="Arial" panose="020B0604020202020204" pitchFamily="34" charset="0"/>
                <a:cs typeface="Arial" panose="020B0604020202020204" pitchFamily="34" charset="0"/>
              </a:rPr>
              <a:t>Section 79 of the IT Act </a:t>
            </a:r>
            <a:r>
              <a:rPr lang="en-US" sz="2200" dirty="0">
                <a:latin typeface="Arial" panose="020B0604020202020204" pitchFamily="34" charset="0"/>
                <a:cs typeface="Arial" panose="020B0604020202020204" pitchFamily="34" charset="0"/>
              </a:rPr>
              <a:t>talks about certain </a:t>
            </a:r>
            <a:r>
              <a:rPr lang="en-US" sz="2200" b="1" dirty="0">
                <a:solidFill>
                  <a:schemeClr val="accent2"/>
                </a:solidFill>
                <a:latin typeface="Arial" panose="020B0604020202020204" pitchFamily="34" charset="0"/>
                <a:cs typeface="Arial" panose="020B0604020202020204" pitchFamily="34" charset="0"/>
              </a:rPr>
              <a:t>exemptions from liability for the intermediaries</a:t>
            </a:r>
            <a:r>
              <a:rPr lang="en-US" sz="2200" dirty="0">
                <a:solidFill>
                  <a:schemeClr val="accent2"/>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in case of any third party information, data, or communication link made available or hosted by them. This exemption would apply in the following cases :  </a:t>
            </a:r>
          </a:p>
          <a:p>
            <a:pPr marL="457200" indent="-457200" algn="just">
              <a:buAutoNum type="arabicPeriod"/>
            </a:pPr>
            <a:r>
              <a:rPr lang="en-US" sz="2200" dirty="0">
                <a:latin typeface="Arial" panose="020B0604020202020204" pitchFamily="34" charset="0"/>
                <a:cs typeface="Arial" panose="020B0604020202020204" pitchFamily="34" charset="0"/>
              </a:rPr>
              <a:t>Function of intermediary is limited to only providing access to communication system;  </a:t>
            </a:r>
          </a:p>
          <a:p>
            <a:pPr marL="457200" indent="-457200" algn="just">
              <a:buAutoNum type="arabicPeriod"/>
            </a:pPr>
            <a:r>
              <a:rPr lang="en-US" sz="2200" dirty="0">
                <a:latin typeface="Arial" panose="020B0604020202020204" pitchFamily="34" charset="0"/>
                <a:cs typeface="Arial" panose="020B0604020202020204" pitchFamily="34" charset="0"/>
              </a:rPr>
              <a:t>Intermediaries do not-  </a:t>
            </a:r>
          </a:p>
          <a:p>
            <a:pPr marL="731520" lvl="1" indent="-457200" algn="just">
              <a:buAutoNum type="alphaLcParenBoth"/>
            </a:pPr>
            <a:r>
              <a:rPr lang="en-US" sz="2000" dirty="0">
                <a:latin typeface="Arial" panose="020B0604020202020204" pitchFamily="34" charset="0"/>
                <a:cs typeface="Arial" panose="020B0604020202020204" pitchFamily="34" charset="0"/>
              </a:rPr>
              <a:t>Initiate transmission;  </a:t>
            </a:r>
          </a:p>
          <a:p>
            <a:pPr marL="731520" lvl="1" indent="-457200" algn="just">
              <a:buAutoNum type="alphaLcParenBoth"/>
            </a:pPr>
            <a:r>
              <a:rPr lang="en-US" sz="2200" dirty="0">
                <a:latin typeface="Arial" panose="020B0604020202020204" pitchFamily="34" charset="0"/>
                <a:cs typeface="Arial" panose="020B0604020202020204" pitchFamily="34" charset="0"/>
              </a:rPr>
              <a:t>Select the receiver of the transmission, and  </a:t>
            </a:r>
          </a:p>
          <a:p>
            <a:pPr marL="731520" lvl="1" indent="-457200" algn="just">
              <a:buAutoNum type="alphaLcParenBoth"/>
            </a:pPr>
            <a:r>
              <a:rPr lang="en-US" sz="2200" dirty="0">
                <a:latin typeface="Arial" panose="020B0604020202020204" pitchFamily="34" charset="0"/>
                <a:cs typeface="Arial" panose="020B0604020202020204" pitchFamily="34" charset="0"/>
              </a:rPr>
              <a:t>Modify or select the content contained in the transmission  </a:t>
            </a:r>
          </a:p>
          <a:p>
            <a:pPr marL="457200" indent="-457200" algn="just">
              <a:buFont typeface="+mj-lt"/>
              <a:buAutoNum type="arabicPeriod"/>
            </a:pPr>
            <a:r>
              <a:rPr lang="en-US" sz="2200" dirty="0">
                <a:latin typeface="Arial" panose="020B0604020202020204" pitchFamily="34" charset="0"/>
                <a:cs typeface="Arial" panose="020B0604020202020204" pitchFamily="34" charset="0"/>
              </a:rPr>
              <a:t>Intermediaries shall exercise due diligence while discharging their duties and also observe to any guidelines which may be prescribed by the Central Government.</a:t>
            </a:r>
          </a:p>
          <a:p>
            <a:endParaRPr lang="en-IN" dirty="0"/>
          </a:p>
        </p:txBody>
      </p:sp>
    </p:spTree>
    <p:extLst>
      <p:ext uri="{BB962C8B-B14F-4D97-AF65-F5344CB8AC3E}">
        <p14:creationId xmlns:p14="http://schemas.microsoft.com/office/powerpoint/2010/main" val="95720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87E8-93AA-C05A-FBFD-455B721BB7EC}"/>
              </a:ext>
            </a:extLst>
          </p:cNvPr>
          <p:cNvSpPr>
            <a:spLocks noGrp="1"/>
          </p:cNvSpPr>
          <p:nvPr>
            <p:ph type="title"/>
          </p:nvPr>
        </p:nvSpPr>
        <p:spPr>
          <a:xfrm>
            <a:off x="1069848" y="484632"/>
            <a:ext cx="10058400" cy="1344168"/>
          </a:xfrm>
        </p:spPr>
        <p:txBody>
          <a:bodyPr>
            <a:normAutofit/>
          </a:bodyPr>
          <a:lstStyle/>
          <a:p>
            <a:r>
              <a:rPr lang="en-US" dirty="0">
                <a:solidFill>
                  <a:schemeClr val="accent2"/>
                </a:solidFill>
                <a:latin typeface="Arial" panose="020B0604020202020204" pitchFamily="34" charset="0"/>
                <a:cs typeface="Arial" panose="020B0604020202020204" pitchFamily="34" charset="0"/>
              </a:rPr>
              <a:t>LIABILITY</a:t>
            </a:r>
            <a:endParaRPr lang="en-IN"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055A1EA-CF48-BCB6-FEA9-48DDB5AC5E9F}"/>
              </a:ext>
            </a:extLst>
          </p:cNvPr>
          <p:cNvSpPr>
            <a:spLocks noGrp="1"/>
          </p:cNvSpPr>
          <p:nvPr>
            <p:ph idx="1"/>
          </p:nvPr>
        </p:nvSpPr>
        <p:spPr>
          <a:xfrm>
            <a:off x="1069848" y="1532467"/>
            <a:ext cx="10058400" cy="4639733"/>
          </a:xfrm>
        </p:spPr>
        <p:txBody>
          <a:bodyPr>
            <a:normAutofit fontScale="85000" lnSpcReduction="20000"/>
          </a:bodyPr>
          <a:lstStyle/>
          <a:p>
            <a:pPr algn="just">
              <a:spcBef>
                <a:spcPts val="580"/>
              </a:spcBef>
              <a:buClr>
                <a:schemeClr val="accent1"/>
              </a:buClr>
              <a:buSzPct val="85000"/>
            </a:pPr>
            <a:endParaRPr lang="en-US" sz="2000" b="1" dirty="0">
              <a:latin typeface="Georgia" pitchFamily="18" charset="0"/>
            </a:endParaRPr>
          </a:p>
          <a:p>
            <a:pPr algn="just">
              <a:spcBef>
                <a:spcPts val="580"/>
              </a:spcBef>
              <a:buClr>
                <a:schemeClr val="accent1"/>
              </a:buClr>
              <a:buSzPct val="85000"/>
            </a:pPr>
            <a:r>
              <a:rPr lang="en-US" sz="2800" b="1" dirty="0">
                <a:latin typeface="Arial" panose="020B0604020202020204" pitchFamily="34" charset="0"/>
                <a:cs typeface="Arial" panose="020B0604020202020204" pitchFamily="34" charset="0"/>
              </a:rPr>
              <a:t>Section 79 of the IT Act </a:t>
            </a:r>
            <a:r>
              <a:rPr lang="en-US" sz="2800" dirty="0">
                <a:latin typeface="Arial" panose="020B0604020202020204" pitchFamily="34" charset="0"/>
                <a:cs typeface="Arial" panose="020B0604020202020204" pitchFamily="34" charset="0"/>
              </a:rPr>
              <a:t>further talks about the cases where exemption shall not apply :  </a:t>
            </a:r>
          </a:p>
          <a:p>
            <a:pPr marL="274320" indent="-274320" algn="just">
              <a:spcBef>
                <a:spcPts val="580"/>
              </a:spcBef>
              <a:buClr>
                <a:schemeClr val="accent1"/>
              </a:buClr>
              <a:buSzPct val="85000"/>
              <a:buFont typeface="Wingdings 2"/>
              <a:buChar char=""/>
            </a:pPr>
            <a:r>
              <a:rPr lang="en-US" sz="2800" dirty="0">
                <a:latin typeface="Arial" panose="020B0604020202020204" pitchFamily="34" charset="0"/>
                <a:cs typeface="Arial" panose="020B0604020202020204" pitchFamily="34" charset="0"/>
              </a:rPr>
              <a:t>If intermediary has by </a:t>
            </a:r>
            <a:r>
              <a:rPr lang="en-US" sz="2800" b="1" dirty="0">
                <a:latin typeface="Arial" panose="020B0604020202020204" pitchFamily="34" charset="0"/>
                <a:cs typeface="Arial" panose="020B0604020202020204" pitchFamily="34" charset="0"/>
              </a:rPr>
              <a:t>threats or promise or otherwise, conspired, abetted or induced in commission of an unlawful act</a:t>
            </a:r>
            <a:r>
              <a:rPr lang="en-US" sz="2800" dirty="0">
                <a:latin typeface="Arial" panose="020B0604020202020204" pitchFamily="34" charset="0"/>
                <a:cs typeface="Arial" panose="020B0604020202020204" pitchFamily="34" charset="0"/>
              </a:rPr>
              <a:t>,</a:t>
            </a:r>
          </a:p>
          <a:p>
            <a:pPr marL="274320" indent="-274320" algn="just">
              <a:spcBef>
                <a:spcPts val="580"/>
              </a:spcBef>
              <a:buClr>
                <a:schemeClr val="accent1"/>
              </a:buClr>
              <a:buSzPct val="85000"/>
              <a:buFont typeface="Wingdings 2"/>
              <a:buChar char=""/>
            </a:pPr>
            <a:endParaRPr lang="en-US" sz="2800" b="1" dirty="0">
              <a:solidFill>
                <a:schemeClr val="accent2"/>
              </a:solidFill>
              <a:latin typeface="Arial" panose="020B0604020202020204" pitchFamily="34" charset="0"/>
              <a:cs typeface="Arial" panose="020B0604020202020204" pitchFamily="34" charset="0"/>
            </a:endParaRPr>
          </a:p>
          <a:p>
            <a:pPr marL="274320" indent="-274320" algn="just">
              <a:spcBef>
                <a:spcPts val="580"/>
              </a:spcBef>
              <a:buClr>
                <a:schemeClr val="accent1"/>
              </a:buClr>
              <a:buFont typeface="Wingdings 2"/>
              <a:buChar char=""/>
            </a:pPr>
            <a:r>
              <a:rPr lang="en-US" sz="2800" b="1" dirty="0">
                <a:solidFill>
                  <a:schemeClr val="accent2"/>
                </a:solidFill>
                <a:latin typeface="Arial" panose="020B0604020202020204" pitchFamily="34" charset="0"/>
                <a:cs typeface="Arial" panose="020B0604020202020204" pitchFamily="34" charset="0"/>
              </a:rPr>
              <a:t>TAKE DOWN NOTICE </a:t>
            </a:r>
            <a:r>
              <a:rPr lang="en-US" sz="2800" dirty="0">
                <a:latin typeface="Arial" panose="020B0604020202020204" pitchFamily="34" charset="0"/>
                <a:cs typeface="Arial" panose="020B0604020202020204" pitchFamily="34" charset="0"/>
              </a:rPr>
              <a:t>–79.3(b) IT Act </a:t>
            </a:r>
          </a:p>
          <a:p>
            <a:pPr marL="0" indent="0" algn="just">
              <a:spcBef>
                <a:spcPts val="580"/>
              </a:spcBef>
              <a:buClr>
                <a:schemeClr val="accent1"/>
              </a:buClr>
              <a:buNone/>
            </a:pPr>
            <a:r>
              <a:rPr lang="en-US" sz="2800" dirty="0">
                <a:latin typeface="Arial" panose="020B0604020202020204" pitchFamily="34" charset="0"/>
                <a:cs typeface="Arial" panose="020B0604020202020204" pitchFamily="34" charset="0"/>
              </a:rPr>
              <a:t>(b)upon receiving actual knowledge, or </a:t>
            </a:r>
            <a:r>
              <a:rPr lang="en-US" sz="2800" dirty="0">
                <a:solidFill>
                  <a:srgbClr val="FF0000"/>
                </a:solidFill>
                <a:latin typeface="Arial" panose="020B0604020202020204" pitchFamily="34" charset="0"/>
                <a:cs typeface="Arial" panose="020B0604020202020204" pitchFamily="34" charset="0"/>
              </a:rPr>
              <a:t>on being notified by the appropriate </a:t>
            </a:r>
            <a:r>
              <a:rPr lang="en-US" sz="2800" dirty="0">
                <a:latin typeface="Arial" panose="020B0604020202020204" pitchFamily="34" charset="0"/>
                <a:cs typeface="Arial" panose="020B0604020202020204" pitchFamily="34" charset="0"/>
              </a:rPr>
              <a:t>Government or its agency that any information, data or communication link residing in or connected to a computer resource controlled by the intermediary is being used to commit the unlawful act, the intermediary fails to expeditiously remove or disable access to that material on that resource without vitiating the evidence in any manner.</a:t>
            </a:r>
          </a:p>
          <a:p>
            <a:pPr marL="0" indent="0" algn="just">
              <a:spcBef>
                <a:spcPts val="580"/>
              </a:spcBef>
              <a:buClr>
                <a:schemeClr val="accent1"/>
              </a:buClr>
              <a:buNone/>
            </a:pPr>
            <a:endParaRPr lang="en-US" sz="2800" dirty="0">
              <a:solidFill>
                <a:schemeClr val="accent2"/>
              </a:solidFill>
              <a:latin typeface="Arial" panose="020B0604020202020204" pitchFamily="34" charset="0"/>
              <a:cs typeface="Arial" panose="020B0604020202020204" pitchFamily="34" charset="0"/>
            </a:endParaRPr>
          </a:p>
          <a:p>
            <a:pPr marL="0" indent="0" algn="just">
              <a:spcBef>
                <a:spcPts val="580"/>
              </a:spcBef>
              <a:buClr>
                <a:schemeClr val="accent1"/>
              </a:buClr>
              <a:buNone/>
            </a:pPr>
            <a:r>
              <a:rPr lang="en-US" sz="2800" dirty="0">
                <a:solidFill>
                  <a:schemeClr val="accent2"/>
                </a:solidFill>
                <a:latin typeface="Arial" panose="020B0604020202020204" pitchFamily="34" charset="0"/>
                <a:cs typeface="Arial" panose="020B0604020202020204" pitchFamily="34" charset="0"/>
              </a:rPr>
              <a:t>Shreya Singhal Vs UOI(2015) </a:t>
            </a:r>
          </a:p>
          <a:p>
            <a:pPr marL="274320" indent="-274320" algn="just">
              <a:spcBef>
                <a:spcPts val="580"/>
              </a:spcBef>
              <a:buClr>
                <a:schemeClr val="accent1"/>
              </a:buClr>
              <a:buSzPct val="85000"/>
              <a:buFont typeface="Wingdings 2"/>
              <a:buChar char=""/>
            </a:pPr>
            <a:endParaRPr lang="en-US" sz="2000" dirty="0">
              <a:latin typeface="Georgia" pitchFamily="18" charset="0"/>
            </a:endParaRPr>
          </a:p>
        </p:txBody>
      </p:sp>
    </p:spTree>
    <p:extLst>
      <p:ext uri="{BB962C8B-B14F-4D97-AF65-F5344CB8AC3E}">
        <p14:creationId xmlns:p14="http://schemas.microsoft.com/office/powerpoint/2010/main" val="116529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493C-995A-BC1A-0B38-8F8E1DF6CE89}"/>
              </a:ext>
            </a:extLst>
          </p:cNvPr>
          <p:cNvSpPr>
            <a:spLocks noGrp="1"/>
          </p:cNvSpPr>
          <p:nvPr>
            <p:ph type="title"/>
          </p:nvPr>
        </p:nvSpPr>
        <p:spPr/>
        <p:txBody>
          <a:bodyPr/>
          <a:lstStyle/>
          <a:p>
            <a:r>
              <a:rPr lang="en-IN" dirty="0"/>
              <a:t>Ways to report cyber Crimes</a:t>
            </a:r>
          </a:p>
        </p:txBody>
      </p:sp>
      <p:sp>
        <p:nvSpPr>
          <p:cNvPr id="3" name="Content Placeholder 2">
            <a:extLst>
              <a:ext uri="{FF2B5EF4-FFF2-40B4-BE49-F238E27FC236}">
                <a16:creationId xmlns:a16="http://schemas.microsoft.com/office/drawing/2014/main" id="{5A36D7AF-2A9D-F37C-479C-D54EDFB8D6B8}"/>
              </a:ext>
            </a:extLst>
          </p:cNvPr>
          <p:cNvSpPr>
            <a:spLocks noGrp="1"/>
          </p:cNvSpPr>
          <p:nvPr>
            <p:ph idx="1"/>
          </p:nvPr>
        </p:nvSpPr>
        <p:spPr/>
        <p:txBody>
          <a:bodyPr>
            <a:normAutofit/>
          </a:bodyPr>
          <a:lstStyle/>
          <a:p>
            <a:r>
              <a:rPr lang="en-IN" sz="2800" dirty="0">
                <a:latin typeface="Aparajita" panose="02020603050405020304" pitchFamily="18" charset="0"/>
                <a:cs typeface="Aparajita" panose="02020603050405020304" pitchFamily="18" charset="0"/>
              </a:rPr>
              <a:t>Immediately call </a:t>
            </a:r>
            <a:r>
              <a:rPr lang="en-IN" sz="4000" dirty="0">
                <a:solidFill>
                  <a:srgbClr val="00B050"/>
                </a:solidFill>
                <a:latin typeface="Aparajita" panose="02020603050405020304" pitchFamily="18" charset="0"/>
                <a:cs typeface="Aparajita" panose="02020603050405020304" pitchFamily="18" charset="0"/>
              </a:rPr>
              <a:t>1930</a:t>
            </a:r>
            <a:r>
              <a:rPr lang="en-IN" sz="2800" dirty="0">
                <a:latin typeface="Aparajita" panose="02020603050405020304" pitchFamily="18" charset="0"/>
                <a:cs typeface="Aparajita" panose="02020603050405020304" pitchFamily="18" charset="0"/>
              </a:rPr>
              <a:t> (if financial fraud) or report at </a:t>
            </a:r>
            <a:r>
              <a:rPr lang="en-IN" sz="2800" dirty="0">
                <a:latin typeface="Aparajita" panose="02020603050405020304" pitchFamily="18" charset="0"/>
                <a:cs typeface="Aparajita" panose="02020603050405020304" pitchFamily="18" charset="0"/>
                <a:hlinkClick r:id="rId2"/>
              </a:rPr>
              <a:t>www.cybercrime.gov.in</a:t>
            </a:r>
            <a:r>
              <a:rPr lang="en-IN" sz="2800" dirty="0">
                <a:latin typeface="Aparajita" panose="02020603050405020304" pitchFamily="18" charset="0"/>
                <a:cs typeface="Aparajita" panose="02020603050405020304" pitchFamily="18" charset="0"/>
              </a:rPr>
              <a:t> in all cyber related offences</a:t>
            </a:r>
          </a:p>
          <a:p>
            <a:r>
              <a:rPr lang="en-IN" sz="2800" dirty="0">
                <a:latin typeface="Aparajita" panose="02020603050405020304" pitchFamily="18" charset="0"/>
                <a:cs typeface="Aparajita" panose="02020603050405020304" pitchFamily="18" charset="0"/>
              </a:rPr>
              <a:t>Visit your nearest Cyber Crime or local Police station</a:t>
            </a:r>
          </a:p>
          <a:p>
            <a:r>
              <a:rPr lang="en-IN" sz="2800" dirty="0">
                <a:latin typeface="Aparajita" panose="02020603050405020304" pitchFamily="18" charset="0"/>
                <a:cs typeface="Aparajita" panose="02020603050405020304" pitchFamily="18" charset="0"/>
              </a:rPr>
              <a:t>Write to Bank and RBI Ombudsman (RBI Limited Liability Guidelines 2017)</a:t>
            </a:r>
          </a:p>
          <a:p>
            <a:r>
              <a:rPr lang="en-IN" sz="2800" dirty="0">
                <a:latin typeface="Aparajita" panose="02020603050405020304" pitchFamily="18" charset="0"/>
                <a:cs typeface="Aparajita" panose="02020603050405020304" pitchFamily="18" charset="0"/>
              </a:rPr>
              <a:t>Report to Grievance Officer of related Social Media Intermediary through their channel in case of any unauthorised access/hack/removal etc.</a:t>
            </a:r>
          </a:p>
          <a:p>
            <a:r>
              <a:rPr lang="en-IN" sz="2800" dirty="0">
                <a:latin typeface="Aparajita" panose="02020603050405020304" pitchFamily="18" charset="0"/>
                <a:cs typeface="Aparajita" panose="02020603050405020304" pitchFamily="18" charset="0"/>
              </a:rPr>
              <a:t>Appeal to Grievance Appellate Committee at </a:t>
            </a:r>
            <a:r>
              <a:rPr lang="en-IN" sz="2800" dirty="0">
                <a:latin typeface="Aparajita" panose="02020603050405020304" pitchFamily="18" charset="0"/>
                <a:cs typeface="Aparajita" panose="02020603050405020304" pitchFamily="18" charset="0"/>
                <a:hlinkClick r:id="rId3"/>
              </a:rPr>
              <a:t>www.gac.gov.in</a:t>
            </a:r>
            <a:r>
              <a:rPr lang="en-IN" sz="2800" dirty="0">
                <a:latin typeface="Aparajita" panose="02020603050405020304" pitchFamily="18" charset="0"/>
                <a:cs typeface="Aparajita" panose="02020603050405020304" pitchFamily="18" charset="0"/>
              </a:rPr>
              <a:t> against the Grievance Officer action, if not satisfied.</a:t>
            </a:r>
          </a:p>
        </p:txBody>
      </p:sp>
    </p:spTree>
    <p:extLst>
      <p:ext uri="{BB962C8B-B14F-4D97-AF65-F5344CB8AC3E}">
        <p14:creationId xmlns:p14="http://schemas.microsoft.com/office/powerpoint/2010/main" val="531494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7CAF-7199-9B28-86DA-9B8346832FAA}"/>
              </a:ext>
            </a:extLst>
          </p:cNvPr>
          <p:cNvSpPr>
            <a:spLocks noGrp="1"/>
          </p:cNvSpPr>
          <p:nvPr>
            <p:ph type="title"/>
          </p:nvPr>
        </p:nvSpPr>
        <p:spPr/>
        <p:txBody>
          <a:bodyPr/>
          <a:lstStyle/>
          <a:p>
            <a:r>
              <a:rPr lang="en-IN" dirty="0"/>
              <a:t>Awareness is key</a:t>
            </a:r>
          </a:p>
        </p:txBody>
      </p:sp>
      <p:pic>
        <p:nvPicPr>
          <p:cNvPr id="4" name="Picture 3" descr="A circular logo with text&#10;&#10;Description automatically generated">
            <a:extLst>
              <a:ext uri="{FF2B5EF4-FFF2-40B4-BE49-F238E27FC236}">
                <a16:creationId xmlns:a16="http://schemas.microsoft.com/office/drawing/2014/main" id="{7046F986-D293-63FF-FE7C-A7BC938E71F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448656"/>
            <a:ext cx="4923480" cy="4204906"/>
          </a:xfrm>
          <a:prstGeom prst="rect">
            <a:avLst/>
          </a:prstGeom>
        </p:spPr>
      </p:pic>
      <p:pic>
        <p:nvPicPr>
          <p:cNvPr id="5" name="Picture 4">
            <a:extLst>
              <a:ext uri="{FF2B5EF4-FFF2-40B4-BE49-F238E27FC236}">
                <a16:creationId xmlns:a16="http://schemas.microsoft.com/office/drawing/2014/main" id="{C1C7007D-4715-634A-C91C-8FB7F0C7A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21" y="5663570"/>
            <a:ext cx="10822358" cy="886520"/>
          </a:xfrm>
          <a:prstGeom prst="rect">
            <a:avLst/>
          </a:prstGeom>
        </p:spPr>
      </p:pic>
      <p:sp>
        <p:nvSpPr>
          <p:cNvPr id="7" name="TextBox 6">
            <a:extLst>
              <a:ext uri="{FF2B5EF4-FFF2-40B4-BE49-F238E27FC236}">
                <a16:creationId xmlns:a16="http://schemas.microsoft.com/office/drawing/2014/main" id="{7DD01DEF-C8CF-6D1F-7F50-56210FCEA408}"/>
              </a:ext>
            </a:extLst>
          </p:cNvPr>
          <p:cNvSpPr txBox="1"/>
          <p:nvPr/>
        </p:nvSpPr>
        <p:spPr>
          <a:xfrm>
            <a:off x="5894797" y="1448656"/>
            <a:ext cx="6097712" cy="3721532"/>
          </a:xfrm>
          <a:prstGeom prst="rect">
            <a:avLst/>
          </a:prstGeom>
          <a:noFill/>
        </p:spPr>
        <p:txBody>
          <a:bodyPr wrap="square">
            <a:spAutoFit/>
          </a:bodyPr>
          <a:lstStyle/>
          <a:p>
            <a:pPr>
              <a:lnSpc>
                <a:spcPct val="100000"/>
              </a:lnSpc>
              <a:spcBef>
                <a:spcPts val="100"/>
              </a:spcBef>
            </a:pPr>
            <a:r>
              <a:rPr lang="en-US" sz="3600" b="1" dirty="0"/>
              <a:t>Follow </a:t>
            </a:r>
            <a:r>
              <a:rPr lang="en-US" sz="3600" b="1" i="1" dirty="0">
                <a:solidFill>
                  <a:srgbClr val="183885"/>
                </a:solidFill>
              </a:rPr>
              <a:t>CyberDost</a:t>
            </a:r>
            <a:r>
              <a:rPr lang="en-US" sz="3600" b="1" i="1" dirty="0"/>
              <a:t> </a:t>
            </a:r>
          </a:p>
          <a:p>
            <a:pPr>
              <a:lnSpc>
                <a:spcPct val="100000"/>
              </a:lnSpc>
              <a:spcBef>
                <a:spcPts val="100"/>
              </a:spcBef>
            </a:pPr>
            <a:r>
              <a:rPr lang="en-US" sz="3600" b="1" dirty="0"/>
              <a:t>on social media</a:t>
            </a:r>
            <a:endParaRPr lang="en-US" sz="3600" dirty="0"/>
          </a:p>
          <a:p>
            <a:pPr marL="342900" indent="-342900" algn="l">
              <a:buFontTx/>
              <a:buChar char="-"/>
            </a:pPr>
            <a:endParaRPr lang="en-US" sz="100" dirty="0"/>
          </a:p>
          <a:p>
            <a:pPr marL="342900" indent="-342900" algn="l">
              <a:buFontTx/>
              <a:buChar char="-"/>
            </a:pPr>
            <a:r>
              <a:rPr lang="en-US" sz="1800" dirty="0"/>
              <a:t>Get the latest Cyber Safety Tips</a:t>
            </a:r>
          </a:p>
          <a:p>
            <a:pPr marL="342900" indent="-342900" algn="l">
              <a:buFontTx/>
              <a:buChar char="-"/>
            </a:pPr>
            <a:r>
              <a:rPr lang="en-US" sz="1800" dirty="0"/>
              <a:t>Learn about various types of Scam Alerts</a:t>
            </a:r>
          </a:p>
          <a:p>
            <a:pPr marL="342900" indent="-342900" algn="l">
              <a:buFontTx/>
              <a:buChar char="-"/>
            </a:pPr>
            <a:r>
              <a:rPr lang="en-US" sz="1800" dirty="0"/>
              <a:t>Get updates on National and International Cyber news</a:t>
            </a:r>
          </a:p>
          <a:p>
            <a:pPr marL="342900" indent="-342900" algn="l">
              <a:buFontTx/>
              <a:buChar char="-"/>
            </a:pPr>
            <a:r>
              <a:rPr lang="en-US" sz="1800" dirty="0"/>
              <a:t>Learn about the achievements in the attempt to make the nation cyber safe</a:t>
            </a:r>
          </a:p>
          <a:p>
            <a:pPr marL="342900" indent="-342900" algn="l">
              <a:buFontTx/>
              <a:buChar char="-"/>
            </a:pPr>
            <a:r>
              <a:rPr lang="en-US" sz="1800" dirty="0"/>
              <a:t>Become a Cyber Volunteer and share the CyberDost content with your community</a:t>
            </a:r>
          </a:p>
          <a:p>
            <a:pPr marL="342900" indent="-342900" algn="l">
              <a:buFontTx/>
              <a:buChar char="-"/>
            </a:pPr>
            <a:r>
              <a:rPr lang="en-US" sz="1800" dirty="0"/>
              <a:t>Do your bit to stay vigilant and stay cyber safe!</a:t>
            </a:r>
          </a:p>
        </p:txBody>
      </p:sp>
    </p:spTree>
    <p:extLst>
      <p:ext uri="{BB962C8B-B14F-4D97-AF65-F5344CB8AC3E}">
        <p14:creationId xmlns:p14="http://schemas.microsoft.com/office/powerpoint/2010/main" val="3319779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74993E-90A4-A17F-5B7A-BA62E2B9AB94}"/>
              </a:ext>
            </a:extLst>
          </p:cNvPr>
          <p:cNvSpPr/>
          <p:nvPr/>
        </p:nvSpPr>
        <p:spPr>
          <a:xfrm>
            <a:off x="4820153" y="2225394"/>
            <a:ext cx="2161169"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9525">
                  <a:solidFill>
                    <a:schemeClr val="bg1"/>
                  </a:solidFill>
                  <a:prstDash val="solid"/>
                </a:ln>
                <a:effectLst>
                  <a:outerShdw blurRad="12700" dist="38100" dir="2700000" algn="tl" rotWithShape="0">
                    <a:schemeClr val="bg1">
                      <a:lumMod val="50000"/>
                    </a:schemeClr>
                  </a:outerShdw>
                </a:effectLst>
                <a:latin typeface="+mn-lt"/>
              </a:rPr>
              <a:t>Q &amp; A</a:t>
            </a:r>
          </a:p>
        </p:txBody>
      </p:sp>
      <p:sp>
        <p:nvSpPr>
          <p:cNvPr id="5" name="Title 1">
            <a:extLst>
              <a:ext uri="{FF2B5EF4-FFF2-40B4-BE49-F238E27FC236}">
                <a16:creationId xmlns:a16="http://schemas.microsoft.com/office/drawing/2014/main" id="{31A10E7F-62DA-7CAF-7F3D-7B48A138B8DD}"/>
              </a:ext>
            </a:extLst>
          </p:cNvPr>
          <p:cNvSpPr txBox="1">
            <a:spLocks/>
          </p:cNvSpPr>
          <p:nvPr/>
        </p:nvSpPr>
        <p:spPr>
          <a:xfrm>
            <a:off x="1433513" y="5672138"/>
            <a:ext cx="8934450" cy="473075"/>
          </a:xfrm>
          <a:prstGeom prst="rect">
            <a:avLst/>
          </a:prstGeom>
        </p:spPr>
        <p:txBody>
          <a:bodyPr anchor="b"/>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lgn="ctr" fontAlgn="auto">
              <a:spcAft>
                <a:spcPts val="0"/>
              </a:spcAft>
              <a:defRPr/>
            </a:pPr>
            <a:endParaRPr lang="en-US" sz="1800" b="1" i="1" dirty="0"/>
          </a:p>
          <a:p>
            <a:pPr algn="ctr" fontAlgn="auto">
              <a:spcAft>
                <a:spcPts val="0"/>
              </a:spcAft>
              <a:defRPr/>
            </a:pPr>
            <a:r>
              <a:rPr lang="en-US" sz="1400" i="1"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EC17-BC73-4083-ADBE-F980ED856031}"/>
              </a:ext>
            </a:extLst>
          </p:cNvPr>
          <p:cNvSpPr>
            <a:spLocks noGrp="1"/>
          </p:cNvSpPr>
          <p:nvPr>
            <p:ph type="title" idx="4294967295"/>
          </p:nvPr>
        </p:nvSpPr>
        <p:spPr>
          <a:xfrm>
            <a:off x="0" y="376403"/>
            <a:ext cx="12192000" cy="758825"/>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3600" b="1" dirty="0">
                <a:ln w="0"/>
                <a:solidFill>
                  <a:schemeClr val="tx1"/>
                </a:solidFill>
                <a:effectLst>
                  <a:outerShdw blurRad="38100" dist="19050" dir="2700000" algn="tl" rotWithShape="0">
                    <a:schemeClr val="dk1">
                      <a:alpha val="40000"/>
                    </a:schemeClr>
                  </a:outerShdw>
                </a:effectLst>
                <a:latin typeface="Arial Black" panose="020B0604020202020204" pitchFamily="34" charset="0"/>
                <a:cs typeface="Arial Black" panose="020B0604020202020204" pitchFamily="34" charset="0"/>
              </a:rPr>
              <a:t>Cyber Crime Snapshot </a:t>
            </a:r>
          </a:p>
        </p:txBody>
      </p:sp>
      <p:graphicFrame>
        <p:nvGraphicFramePr>
          <p:cNvPr id="8" name="Diagram 7">
            <a:extLst>
              <a:ext uri="{FF2B5EF4-FFF2-40B4-BE49-F238E27FC236}">
                <a16:creationId xmlns:a16="http://schemas.microsoft.com/office/drawing/2014/main" id="{B966C88C-2073-4359-80CD-F2D0F840E3DD}"/>
              </a:ext>
            </a:extLst>
          </p:cNvPr>
          <p:cNvGraphicFramePr/>
          <p:nvPr>
            <p:extLst>
              <p:ext uri="{D42A27DB-BD31-4B8C-83A1-F6EECF244321}">
                <p14:modId xmlns:p14="http://schemas.microsoft.com/office/powerpoint/2010/main" val="4013160188"/>
              </p:ext>
            </p:extLst>
          </p:nvPr>
        </p:nvGraphicFramePr>
        <p:xfrm>
          <a:off x="651353" y="1323976"/>
          <a:ext cx="11540647" cy="5214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971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521208"/>
            <a:ext cx="10769600" cy="59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0392" y="521208"/>
            <a:ext cx="5541264"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12700">
                  <a:solidFill>
                    <a:schemeClr val="tx2">
                      <a:satMod val="155000"/>
                    </a:schemeClr>
                  </a:solidFill>
                  <a:prstDash val="solid"/>
                </a:ln>
                <a:solidFill>
                  <a:schemeClr val="tx1"/>
                </a:solidFill>
                <a:latin typeface="Arial" pitchFamily="34" charset="0"/>
                <a:cs typeface="Arial" pitchFamily="34" charset="0"/>
              </a:rPr>
              <a:t>Major Cyber Crime Hotspots</a:t>
            </a:r>
            <a:endParaRPr lang="en-IN"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1604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8F1C-1F73-688E-0263-065C72533DF2}"/>
              </a:ext>
            </a:extLst>
          </p:cNvPr>
          <p:cNvSpPr>
            <a:spLocks noGrp="1"/>
          </p:cNvSpPr>
          <p:nvPr>
            <p:ph type="title"/>
          </p:nvPr>
        </p:nvSpPr>
        <p:spPr>
          <a:xfrm>
            <a:off x="1069848" y="484632"/>
            <a:ext cx="7779862" cy="1609344"/>
          </a:xfrm>
        </p:spPr>
        <p:txBody>
          <a:bodyPr/>
          <a:lstStyle/>
          <a:p>
            <a:r>
              <a:rPr lang="en-IN" dirty="0">
                <a:solidFill>
                  <a:srgbClr val="00B0F0"/>
                </a:solidFill>
              </a:rPr>
              <a:t>STAKEHOLDERS in cyber CRIME</a:t>
            </a:r>
          </a:p>
        </p:txBody>
      </p:sp>
      <p:sp>
        <p:nvSpPr>
          <p:cNvPr id="3" name="Content Placeholder 2">
            <a:extLst>
              <a:ext uri="{FF2B5EF4-FFF2-40B4-BE49-F238E27FC236}">
                <a16:creationId xmlns:a16="http://schemas.microsoft.com/office/drawing/2014/main" id="{87414FD0-DDCF-86C6-D892-B8CCF649B0D3}"/>
              </a:ext>
            </a:extLst>
          </p:cNvPr>
          <p:cNvSpPr>
            <a:spLocks noGrp="1"/>
          </p:cNvSpPr>
          <p:nvPr>
            <p:ph idx="1"/>
          </p:nvPr>
        </p:nvSpPr>
        <p:spPr>
          <a:xfrm>
            <a:off x="713009" y="2093976"/>
            <a:ext cx="10765981" cy="4279392"/>
          </a:xfrm>
        </p:spPr>
        <p:txBody>
          <a:bodyPr>
            <a:normAutofit/>
          </a:bodyPr>
          <a:lstStyle/>
          <a:p>
            <a:pPr>
              <a:buFont typeface="Arial" panose="020B0604020202020204" pitchFamily="34" charset="0"/>
              <a:buChar char="•"/>
            </a:pPr>
            <a:r>
              <a:rPr lang="en-IN" sz="2400" b="1" dirty="0">
                <a:latin typeface="Arial" panose="020B0604020202020204" pitchFamily="34" charset="0"/>
                <a:cs typeface="Arial" panose="020B0604020202020204" pitchFamily="34" charset="0"/>
              </a:rPr>
              <a:t>Computer Emergency Response Team (CERT-IN)</a:t>
            </a:r>
          </a:p>
          <a:p>
            <a:pPr>
              <a:buFont typeface="Arial" panose="020B0604020202020204" pitchFamily="34" charset="0"/>
              <a:buChar char="•"/>
            </a:pPr>
            <a:r>
              <a:rPr lang="fr-FR" sz="2400" b="1" dirty="0">
                <a:latin typeface="Arial" panose="020B0604020202020204" pitchFamily="34" charset="0"/>
                <a:cs typeface="Arial" panose="020B0604020202020204" pitchFamily="34" charset="0"/>
              </a:rPr>
              <a:t>National Critical Information Infrastructure Protection Centre (NCIIPC)</a:t>
            </a:r>
            <a:endParaRPr lang="en-IN" sz="2400" b="1" dirty="0">
              <a:latin typeface="Arial" panose="020B0604020202020204" pitchFamily="34" charset="0"/>
              <a:cs typeface="Arial" panose="020B0604020202020204" pitchFamily="34" charset="0"/>
            </a:endParaRPr>
          </a:p>
          <a:p>
            <a:pPr>
              <a:buFont typeface="Arial" panose="020B0604020202020204" pitchFamily="34" charset="0"/>
              <a:buChar char="•"/>
            </a:pPr>
            <a:r>
              <a:rPr lang="en-IN" sz="2400" b="1" dirty="0">
                <a:latin typeface="Arial" panose="020B0604020202020204" pitchFamily="34" charset="0"/>
                <a:cs typeface="Arial" panose="020B0604020202020204" pitchFamily="34" charset="0"/>
              </a:rPr>
              <a:t>Indian Cyber Crime Coordination Centre(I4C) </a:t>
            </a:r>
          </a:p>
          <a:p>
            <a:pPr>
              <a:buFont typeface="Arial" panose="020B0604020202020204" pitchFamily="34" charset="0"/>
              <a:buChar char="•"/>
            </a:pPr>
            <a:r>
              <a:rPr lang="en-IN" sz="2400" b="1" dirty="0">
                <a:latin typeface="Arial" panose="020B0604020202020204" pitchFamily="34" charset="0"/>
                <a:cs typeface="Arial" panose="020B0604020202020204" pitchFamily="34" charset="0"/>
              </a:rPr>
              <a:t>Cyber Crime Agencies or Cyber police Stations in States/UTs of India</a:t>
            </a:r>
          </a:p>
          <a:p>
            <a:pPr>
              <a:buFont typeface="Arial" panose="020B0604020202020204" pitchFamily="34" charset="0"/>
              <a:buChar char="•"/>
            </a:pPr>
            <a:r>
              <a:rPr lang="en-IN" sz="2400" b="1" dirty="0">
                <a:latin typeface="Arial" panose="020B0604020202020204" pitchFamily="34" charset="0"/>
                <a:cs typeface="Arial" panose="020B0604020202020204" pitchFamily="34" charset="0"/>
              </a:rPr>
              <a:t>T-Soc , Department of Telecommunication</a:t>
            </a:r>
          </a:p>
          <a:p>
            <a:pPr>
              <a:buFont typeface="Arial" panose="020B0604020202020204" pitchFamily="34" charset="0"/>
              <a:buChar char="•"/>
            </a:pPr>
            <a:r>
              <a:rPr lang="en-IN" sz="2400" b="1" dirty="0">
                <a:latin typeface="Arial" panose="020B0604020202020204" pitchFamily="34" charset="0"/>
                <a:cs typeface="Arial" panose="020B0604020202020204" pitchFamily="34" charset="0"/>
              </a:rPr>
              <a:t>Reserve Bank of India </a:t>
            </a:r>
          </a:p>
          <a:p>
            <a:pPr>
              <a:buFont typeface="Arial" panose="020B0604020202020204" pitchFamily="34" charset="0"/>
              <a:buChar char="•"/>
            </a:pPr>
            <a:r>
              <a:rPr lang="en-IN" sz="2400" b="1" dirty="0">
                <a:latin typeface="Arial" panose="020B0604020202020204" pitchFamily="34" charset="0"/>
                <a:cs typeface="Arial" panose="020B0604020202020204" pitchFamily="34" charset="0"/>
              </a:rPr>
              <a:t>Ministry of Electronics and Technology (</a:t>
            </a:r>
            <a:r>
              <a:rPr lang="en-IN" sz="2400" b="1" dirty="0" err="1">
                <a:latin typeface="Arial" panose="020B0604020202020204" pitchFamily="34" charset="0"/>
                <a:cs typeface="Arial" panose="020B0604020202020204" pitchFamily="34" charset="0"/>
              </a:rPr>
              <a:t>MeitY</a:t>
            </a:r>
            <a:r>
              <a:rPr lang="en-IN" sz="2400" b="1" dirty="0">
                <a:latin typeface="Arial" panose="020B0604020202020204" pitchFamily="34" charset="0"/>
                <a:cs typeface="Arial" panose="020B0604020202020204" pitchFamily="34" charset="0"/>
              </a:rPr>
              <a:t>)</a:t>
            </a:r>
          </a:p>
          <a:p>
            <a:pPr>
              <a:buFont typeface="Arial" panose="020B0604020202020204" pitchFamily="34" charset="0"/>
              <a:buChar char="•"/>
            </a:pPr>
            <a:r>
              <a:rPr lang="en-IN" sz="2400" b="1" dirty="0">
                <a:latin typeface="Arial" panose="020B0604020202020204" pitchFamily="34" charset="0"/>
                <a:cs typeface="Arial" panose="020B0604020202020204" pitchFamily="34" charset="0"/>
              </a:rPr>
              <a:t>National Payment Corporation of India</a:t>
            </a:r>
          </a:p>
          <a:p>
            <a:pPr>
              <a:buFont typeface="Arial" panose="020B0604020202020204" pitchFamily="34" charset="0"/>
              <a:buChar char="•"/>
            </a:pPr>
            <a:r>
              <a:rPr lang="en-IN" sz="2400" b="1" dirty="0">
                <a:latin typeface="Arial" panose="020B0604020202020204" pitchFamily="34" charset="0"/>
                <a:cs typeface="Arial" panose="020B0604020202020204" pitchFamily="34" charset="0"/>
              </a:rPr>
              <a:t>Private, Public and Cooperative Banks  etc.,  </a:t>
            </a:r>
            <a:endParaRPr lang="en-IN"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20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8D4B-E62E-4AE8-DBDF-A868BD70C668}"/>
              </a:ext>
            </a:extLst>
          </p:cNvPr>
          <p:cNvSpPr>
            <a:spLocks noGrp="1"/>
          </p:cNvSpPr>
          <p:nvPr>
            <p:ph type="title"/>
          </p:nvPr>
        </p:nvSpPr>
        <p:spPr>
          <a:xfrm>
            <a:off x="807805" y="423129"/>
            <a:ext cx="10576389" cy="882869"/>
          </a:xfrm>
        </p:spPr>
        <p:txBody>
          <a:bodyPr>
            <a:noAutofit/>
          </a:bodyPr>
          <a:lstStyle/>
          <a:p>
            <a:r>
              <a:rPr lang="en-US" sz="3200" b="1" dirty="0">
                <a:solidFill>
                  <a:schemeClr val="accent1"/>
                </a:solidFill>
                <a:effectLst/>
                <a:latin typeface="Arial" panose="020B0604020202020204" pitchFamily="34" charset="0"/>
                <a:ea typeface="Calibri" panose="020F0502020204030204" pitchFamily="34" charset="0"/>
                <a:cs typeface="Calibri" panose="020F0502020204030204" pitchFamily="34" charset="0"/>
              </a:rPr>
              <a:t> </a:t>
            </a:r>
            <a:r>
              <a:rPr lang="en-US" sz="2400" b="1" dirty="0">
                <a:solidFill>
                  <a:srgbClr val="00B0F0"/>
                </a:solidFill>
                <a:effectLst/>
                <a:latin typeface="Arial" panose="020B0604020202020204" pitchFamily="34" charset="0"/>
                <a:ea typeface="Calibri" panose="020F0502020204030204" pitchFamily="34" charset="0"/>
                <a:cs typeface="Calibri" panose="020F0502020204030204" pitchFamily="34" charset="0"/>
              </a:rPr>
              <a:t>Indian</a:t>
            </a:r>
            <a:r>
              <a:rPr lang="en-US" sz="2400" b="1" spc="-25" dirty="0">
                <a:solidFill>
                  <a:srgbClr val="00B0F0"/>
                </a:solidFill>
                <a:effectLst/>
                <a:latin typeface="Arial" panose="020B0604020202020204" pitchFamily="34" charset="0"/>
                <a:ea typeface="Calibri" panose="020F0502020204030204" pitchFamily="34" charset="0"/>
                <a:cs typeface="Calibri" panose="020F0502020204030204" pitchFamily="34" charset="0"/>
              </a:rPr>
              <a:t> </a:t>
            </a:r>
            <a:r>
              <a:rPr lang="en-US" sz="2400" b="1" dirty="0">
                <a:solidFill>
                  <a:srgbClr val="00B0F0"/>
                </a:solidFill>
                <a:effectLst/>
                <a:latin typeface="Arial" panose="020B0604020202020204" pitchFamily="34" charset="0"/>
                <a:ea typeface="Calibri" panose="020F0502020204030204" pitchFamily="34" charset="0"/>
                <a:cs typeface="Calibri" panose="020F0502020204030204" pitchFamily="34" charset="0"/>
              </a:rPr>
              <a:t>Data</a:t>
            </a:r>
            <a:r>
              <a:rPr lang="en-US" sz="2400" b="1" spc="-5" dirty="0">
                <a:solidFill>
                  <a:srgbClr val="00B0F0"/>
                </a:solidFill>
                <a:effectLst/>
                <a:latin typeface="Arial" panose="020B0604020202020204" pitchFamily="34" charset="0"/>
                <a:ea typeface="Calibri" panose="020F0502020204030204" pitchFamily="34" charset="0"/>
                <a:cs typeface="Calibri" panose="020F0502020204030204" pitchFamily="34" charset="0"/>
              </a:rPr>
              <a:t> </a:t>
            </a:r>
            <a:r>
              <a:rPr lang="en-US" sz="2400" b="1" dirty="0">
                <a:solidFill>
                  <a:srgbClr val="00B0F0"/>
                </a:solidFill>
                <a:effectLst/>
                <a:latin typeface="Arial" panose="020B0604020202020204" pitchFamily="34" charset="0"/>
                <a:ea typeface="Calibri" panose="020F0502020204030204" pitchFamily="34" charset="0"/>
                <a:cs typeface="Calibri" panose="020F0502020204030204" pitchFamily="34" charset="0"/>
              </a:rPr>
              <a:t>Protection</a:t>
            </a:r>
            <a:r>
              <a:rPr lang="en-US" sz="2400" b="1" spc="-5" dirty="0">
                <a:solidFill>
                  <a:srgbClr val="00B0F0"/>
                </a:solidFill>
                <a:effectLst/>
                <a:latin typeface="Arial" panose="020B0604020202020204" pitchFamily="34" charset="0"/>
                <a:ea typeface="Calibri" panose="020F0502020204030204" pitchFamily="34" charset="0"/>
                <a:cs typeface="Calibri" panose="020F0502020204030204" pitchFamily="34" charset="0"/>
              </a:rPr>
              <a:t> </a:t>
            </a:r>
            <a:r>
              <a:rPr lang="en-US" sz="2400" b="1" dirty="0">
                <a:solidFill>
                  <a:srgbClr val="00B0F0"/>
                </a:solidFill>
                <a:effectLst/>
                <a:latin typeface="Arial" panose="020B0604020202020204" pitchFamily="34" charset="0"/>
                <a:ea typeface="Calibri" panose="020F0502020204030204" pitchFamily="34" charset="0"/>
                <a:cs typeface="Calibri" panose="020F0502020204030204" pitchFamily="34" charset="0"/>
              </a:rPr>
              <a:t>Regime</a:t>
            </a:r>
            <a:r>
              <a:rPr lang="en-US" sz="2400" b="1" spc="-5" dirty="0">
                <a:solidFill>
                  <a:srgbClr val="00B0F0"/>
                </a:solidFill>
                <a:effectLst/>
                <a:latin typeface="Arial" panose="020B0604020202020204" pitchFamily="34" charset="0"/>
                <a:ea typeface="Calibri" panose="020F0502020204030204" pitchFamily="34" charset="0"/>
                <a:cs typeface="Calibri" panose="020F0502020204030204" pitchFamily="34" charset="0"/>
              </a:rPr>
              <a:t> </a:t>
            </a:r>
            <a:r>
              <a:rPr lang="en-US" sz="2400" b="1" dirty="0">
                <a:solidFill>
                  <a:srgbClr val="00B0F0"/>
                </a:solidFill>
                <a:effectLst/>
                <a:latin typeface="Arial" panose="020B0604020202020204" pitchFamily="34" charset="0"/>
                <a:ea typeface="Calibri" panose="020F0502020204030204" pitchFamily="34" charset="0"/>
                <a:cs typeface="Calibri" panose="020F0502020204030204" pitchFamily="34" charset="0"/>
              </a:rPr>
              <a:t>Evolution</a:t>
            </a:r>
            <a:br>
              <a:rPr lang="en-IN" sz="3200" dirty="0">
                <a:effectLst/>
                <a:latin typeface="Calibri" panose="020F0502020204030204" pitchFamily="34" charset="0"/>
                <a:ea typeface="Calibri" panose="020F0502020204030204" pitchFamily="34" charset="0"/>
              </a:rPr>
            </a:br>
            <a:endParaRPr lang="en-IN" sz="8000" dirty="0"/>
          </a:p>
        </p:txBody>
      </p:sp>
      <p:graphicFrame>
        <p:nvGraphicFramePr>
          <p:cNvPr id="4" name="Content Placeholder 3">
            <a:extLst>
              <a:ext uri="{FF2B5EF4-FFF2-40B4-BE49-F238E27FC236}">
                <a16:creationId xmlns:a16="http://schemas.microsoft.com/office/drawing/2014/main" id="{18ACE00C-DA96-61F9-E6E6-E90FD92BDD61}"/>
              </a:ext>
            </a:extLst>
          </p:cNvPr>
          <p:cNvGraphicFramePr>
            <a:graphicFrameLocks noGrp="1"/>
          </p:cNvGraphicFramePr>
          <p:nvPr>
            <p:ph idx="1"/>
            <p:extLst>
              <p:ext uri="{D42A27DB-BD31-4B8C-83A1-F6EECF244321}">
                <p14:modId xmlns:p14="http://schemas.microsoft.com/office/powerpoint/2010/main" val="2839174054"/>
              </p:ext>
            </p:extLst>
          </p:nvPr>
        </p:nvGraphicFramePr>
        <p:xfrm>
          <a:off x="557048" y="756745"/>
          <a:ext cx="11204027" cy="5564563"/>
        </p:xfrm>
        <a:graphic>
          <a:graphicData uri="http://schemas.openxmlformats.org/drawingml/2006/table">
            <a:tbl>
              <a:tblPr firstRow="1" firstCol="1" lastRow="1" lastCol="1" bandRow="1" bandCol="1">
                <a:tableStyleId>{5C22544A-7EE6-4342-B048-85BDC9FD1C3A}</a:tableStyleId>
              </a:tblPr>
              <a:tblGrid>
                <a:gridCol w="1524545">
                  <a:extLst>
                    <a:ext uri="{9D8B030D-6E8A-4147-A177-3AD203B41FA5}">
                      <a16:colId xmlns:a16="http://schemas.microsoft.com/office/drawing/2014/main" val="3567266439"/>
                    </a:ext>
                  </a:extLst>
                </a:gridCol>
                <a:gridCol w="9679482">
                  <a:extLst>
                    <a:ext uri="{9D8B030D-6E8A-4147-A177-3AD203B41FA5}">
                      <a16:colId xmlns:a16="http://schemas.microsoft.com/office/drawing/2014/main" val="1127993073"/>
                    </a:ext>
                  </a:extLst>
                </a:gridCol>
              </a:tblGrid>
              <a:tr h="400390">
                <a:tc>
                  <a:txBody>
                    <a:bodyPr/>
                    <a:lstStyle/>
                    <a:p>
                      <a:pPr marL="31750" algn="ctr">
                        <a:lnSpc>
                          <a:spcPts val="1835"/>
                        </a:lnSpc>
                      </a:pPr>
                      <a:r>
                        <a:rPr lang="en-US" sz="1400" dirty="0">
                          <a:effectLst/>
                          <a:latin typeface="Arial" panose="020B0604020202020204" pitchFamily="34" charset="0"/>
                          <a:cs typeface="Arial" panose="020B0604020202020204" pitchFamily="34" charset="0"/>
                        </a:rPr>
                        <a:t>2008</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tc>
                  <a:txBody>
                    <a:bodyPr/>
                    <a:lstStyle/>
                    <a:p>
                      <a:pPr marL="629285">
                        <a:lnSpc>
                          <a:spcPts val="1515"/>
                        </a:lnSpc>
                      </a:pPr>
                      <a:r>
                        <a:rPr lang="en-US" sz="1400" dirty="0">
                          <a:effectLst/>
                          <a:latin typeface="Arial" panose="020B0604020202020204" pitchFamily="34" charset="0"/>
                          <a:cs typeface="Arial" panose="020B0604020202020204" pitchFamily="34" charset="0"/>
                        </a:rPr>
                        <a:t>IT</a:t>
                      </a:r>
                      <a:r>
                        <a:rPr lang="en-US" sz="1400" spc="-2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(Amendment)</a:t>
                      </a:r>
                      <a:r>
                        <a:rPr lang="en-US" sz="1400" spc="-1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Act</a:t>
                      </a:r>
                      <a:r>
                        <a:rPr lang="en-US" sz="1400" spc="-2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Privacy</a:t>
                      </a:r>
                      <a:r>
                        <a:rPr lang="en-US" sz="1400" spc="-1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clauses</a:t>
                      </a:r>
                    </a:p>
                    <a:p>
                      <a:pPr marL="629285">
                        <a:lnSpc>
                          <a:spcPts val="1515"/>
                        </a:lnSpc>
                      </a:pP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extLst>
                  <a:ext uri="{0D108BD9-81ED-4DB2-BD59-A6C34878D82A}">
                    <a16:rowId xmlns:a16="http://schemas.microsoft.com/office/drawing/2014/main" val="3066952066"/>
                  </a:ext>
                </a:extLst>
              </a:tr>
              <a:tr h="385451">
                <a:tc>
                  <a:txBody>
                    <a:bodyPr/>
                    <a:lstStyle/>
                    <a:p>
                      <a:pPr marL="31750" algn="ctr">
                        <a:spcBef>
                          <a:spcPts val="545"/>
                        </a:spcBef>
                      </a:pPr>
                      <a:r>
                        <a:rPr lang="en-US" sz="1400">
                          <a:effectLst/>
                          <a:latin typeface="Arial" panose="020B0604020202020204" pitchFamily="34" charset="0"/>
                          <a:cs typeface="Arial" panose="020B0604020202020204" pitchFamily="34" charset="0"/>
                        </a:rPr>
                        <a:t>2011</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tc>
                  <a:txBody>
                    <a:bodyPr/>
                    <a:lstStyle/>
                    <a:p>
                      <a:pPr marL="633730">
                        <a:spcBef>
                          <a:spcPts val="370"/>
                        </a:spcBef>
                        <a:spcAft>
                          <a:spcPts val="0"/>
                        </a:spcAft>
                      </a:pPr>
                      <a:r>
                        <a:rPr lang="en-US" sz="1400" dirty="0">
                          <a:effectLst/>
                          <a:latin typeface="Arial" panose="020B0604020202020204" pitchFamily="34" charset="0"/>
                          <a:cs typeface="Arial" panose="020B0604020202020204" pitchFamily="34" charset="0"/>
                        </a:rPr>
                        <a:t>Notification</a:t>
                      </a:r>
                      <a:r>
                        <a:rPr lang="en-US" sz="1400" spc="-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of</a:t>
                      </a:r>
                      <a:r>
                        <a:rPr lang="en-US" sz="1400" spc="-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privacy</a:t>
                      </a:r>
                      <a:r>
                        <a:rPr lang="en-US" sz="1400" spc="-1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rules</a:t>
                      </a:r>
                      <a:r>
                        <a:rPr lang="en-US" sz="1400" spc="-1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under</a:t>
                      </a:r>
                      <a:r>
                        <a:rPr lang="en-US" sz="1400" spc="-1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Sec</a:t>
                      </a:r>
                      <a:r>
                        <a:rPr lang="en-US" sz="1400" spc="-1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43A</a:t>
                      </a:r>
                      <a:r>
                        <a:rPr lang="en-US" sz="1400" spc="-1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of</a:t>
                      </a:r>
                      <a:r>
                        <a:rPr lang="en-US" sz="1400" spc="-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IT</a:t>
                      </a:r>
                      <a:r>
                        <a:rPr lang="en-US" sz="1400" spc="-1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Amendment</a:t>
                      </a:r>
                      <a:r>
                        <a:rPr lang="en-US" sz="1400" spc="-2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Act</a:t>
                      </a:r>
                      <a:r>
                        <a:rPr lang="en-US" sz="1400" spc="-2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2008</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extLst>
                  <a:ext uri="{0D108BD9-81ED-4DB2-BD59-A6C34878D82A}">
                    <a16:rowId xmlns:a16="http://schemas.microsoft.com/office/drawing/2014/main" val="1613200610"/>
                  </a:ext>
                </a:extLst>
              </a:tr>
              <a:tr h="311394">
                <a:tc>
                  <a:txBody>
                    <a:bodyPr/>
                    <a:lstStyle/>
                    <a:p>
                      <a:pPr marL="31750" algn="ctr">
                        <a:spcBef>
                          <a:spcPts val="155"/>
                        </a:spcBef>
                      </a:pPr>
                      <a:r>
                        <a:rPr lang="en-US" sz="1400">
                          <a:effectLst/>
                          <a:latin typeface="Arial" panose="020B0604020202020204" pitchFamily="34" charset="0"/>
                          <a:cs typeface="Arial" panose="020B0604020202020204" pitchFamily="34" charset="0"/>
                        </a:rPr>
                        <a:t>2012</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tc>
                  <a:txBody>
                    <a:bodyPr/>
                    <a:lstStyle/>
                    <a:p>
                      <a:pPr marL="633730">
                        <a:spcBef>
                          <a:spcPts val="235"/>
                        </a:spcBef>
                        <a:spcAft>
                          <a:spcPts val="0"/>
                        </a:spcAft>
                      </a:pPr>
                      <a:r>
                        <a:rPr lang="en-US" sz="1400" dirty="0">
                          <a:effectLst/>
                          <a:latin typeface="Arial" panose="020B0604020202020204" pitchFamily="34" charset="0"/>
                          <a:cs typeface="Arial" panose="020B0604020202020204" pitchFamily="34" charset="0"/>
                        </a:rPr>
                        <a:t>Framework</a:t>
                      </a:r>
                      <a:r>
                        <a:rPr lang="en-US" sz="1400" spc="-3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by</a:t>
                      </a:r>
                      <a:r>
                        <a:rPr lang="en-US" sz="1400" spc="-2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A</a:t>
                      </a:r>
                      <a:r>
                        <a:rPr lang="en-US" sz="1400" spc="-2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P</a:t>
                      </a:r>
                      <a:r>
                        <a:rPr lang="en-US" sz="1400" spc="-1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Shah</a:t>
                      </a:r>
                      <a:r>
                        <a:rPr lang="en-US" sz="1400" spc="-3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Expert</a:t>
                      </a:r>
                      <a:r>
                        <a:rPr lang="en-US" sz="1400" spc="-2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Group</a:t>
                      </a:r>
                      <a:r>
                        <a:rPr lang="en-US" sz="1400" spc="-1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on</a:t>
                      </a:r>
                      <a:r>
                        <a:rPr lang="en-US" sz="1400" spc="-2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Privacy;</a:t>
                      </a:r>
                      <a:r>
                        <a:rPr lang="en-US" sz="1400" spc="-5"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DoPT</a:t>
                      </a:r>
                      <a:r>
                        <a:rPr lang="en-US" sz="1400" spc="-1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draft</a:t>
                      </a:r>
                      <a:r>
                        <a:rPr lang="en-US" sz="1400" spc="-2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law</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extLst>
                  <a:ext uri="{0D108BD9-81ED-4DB2-BD59-A6C34878D82A}">
                    <a16:rowId xmlns:a16="http://schemas.microsoft.com/office/drawing/2014/main" val="35157481"/>
                  </a:ext>
                </a:extLst>
              </a:tr>
              <a:tr h="385101">
                <a:tc>
                  <a:txBody>
                    <a:bodyPr/>
                    <a:lstStyle/>
                    <a:p>
                      <a:pPr marL="34925" algn="ctr">
                        <a:spcBef>
                          <a:spcPts val="750"/>
                        </a:spcBef>
                        <a:spcAft>
                          <a:spcPts val="0"/>
                        </a:spcAft>
                      </a:pPr>
                      <a:r>
                        <a:rPr lang="en-US" sz="1400">
                          <a:effectLst/>
                          <a:latin typeface="Arial" panose="020B0604020202020204" pitchFamily="34" charset="0"/>
                          <a:cs typeface="Arial" panose="020B0604020202020204" pitchFamily="34" charset="0"/>
                        </a:rPr>
                        <a:t>2014</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tc>
                  <a:txBody>
                    <a:bodyPr/>
                    <a:lstStyle/>
                    <a:p>
                      <a:pPr marL="629285">
                        <a:spcBef>
                          <a:spcPts val="725"/>
                        </a:spcBef>
                        <a:spcAft>
                          <a:spcPts val="0"/>
                        </a:spcAft>
                      </a:pPr>
                      <a:r>
                        <a:rPr lang="en-US" sz="1400" dirty="0">
                          <a:effectLst/>
                          <a:latin typeface="Arial" panose="020B0604020202020204" pitchFamily="34" charset="0"/>
                          <a:cs typeface="Arial" panose="020B0604020202020204" pitchFamily="34" charset="0"/>
                        </a:rPr>
                        <a:t>Security-Privacy</a:t>
                      </a:r>
                      <a:r>
                        <a:rPr lang="en-US" sz="1400" spc="-4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Framework</a:t>
                      </a:r>
                      <a:r>
                        <a:rPr lang="en-US" sz="1400" spc="-55"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for</a:t>
                      </a:r>
                      <a:r>
                        <a:rPr lang="en-US" sz="1400" spc="-5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Smart</a:t>
                      </a:r>
                      <a:r>
                        <a:rPr lang="en-US" sz="1400" spc="-5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Cities</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extLst>
                  <a:ext uri="{0D108BD9-81ED-4DB2-BD59-A6C34878D82A}">
                    <a16:rowId xmlns:a16="http://schemas.microsoft.com/office/drawing/2014/main" val="1054957815"/>
                  </a:ext>
                </a:extLst>
              </a:tr>
              <a:tr h="267776">
                <a:tc>
                  <a:txBody>
                    <a:bodyPr/>
                    <a:lstStyle/>
                    <a:p>
                      <a:pPr marL="34925" algn="ctr">
                        <a:lnSpc>
                          <a:spcPts val="2065"/>
                        </a:lnSpc>
                        <a:spcBef>
                          <a:spcPts val="680"/>
                        </a:spcBef>
                        <a:spcAft>
                          <a:spcPts val="0"/>
                        </a:spcAft>
                      </a:pPr>
                      <a:r>
                        <a:rPr lang="en-US" sz="1400">
                          <a:effectLst/>
                          <a:latin typeface="Arial" panose="020B0604020202020204" pitchFamily="34" charset="0"/>
                          <a:cs typeface="Arial" panose="020B0604020202020204" pitchFamily="34" charset="0"/>
                        </a:rPr>
                        <a:t>2015</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tc>
                  <a:txBody>
                    <a:bodyPr/>
                    <a:lstStyle/>
                    <a:p>
                      <a:pPr marL="629285">
                        <a:lnSpc>
                          <a:spcPts val="2065"/>
                        </a:lnSpc>
                        <a:spcBef>
                          <a:spcPts val="680"/>
                        </a:spcBef>
                        <a:spcAft>
                          <a:spcPts val="0"/>
                        </a:spcAft>
                      </a:pPr>
                      <a:r>
                        <a:rPr lang="en-US" sz="1400">
                          <a:effectLst/>
                          <a:latin typeface="Arial" panose="020B0604020202020204" pitchFamily="34" charset="0"/>
                          <a:cs typeface="Arial" panose="020B0604020202020204" pitchFamily="34" charset="0"/>
                        </a:rPr>
                        <a:t>RBI</a:t>
                      </a:r>
                      <a:r>
                        <a:rPr lang="en-US" sz="1400" spc="-35">
                          <a:effectLst/>
                          <a:latin typeface="Arial" panose="020B0604020202020204" pitchFamily="34" charset="0"/>
                          <a:cs typeface="Arial" panose="020B0604020202020204" pitchFamily="34" charset="0"/>
                        </a:rPr>
                        <a:t> </a:t>
                      </a:r>
                      <a:r>
                        <a:rPr lang="en-US" sz="1400">
                          <a:effectLst/>
                          <a:latin typeface="Arial" panose="020B0604020202020204" pitchFamily="34" charset="0"/>
                          <a:cs typeface="Arial" panose="020B0604020202020204" pitchFamily="34" charset="0"/>
                        </a:rPr>
                        <a:t>Cyber</a:t>
                      </a:r>
                      <a:r>
                        <a:rPr lang="en-US" sz="1400" spc="-20">
                          <a:effectLst/>
                          <a:latin typeface="Arial" panose="020B0604020202020204" pitchFamily="34" charset="0"/>
                          <a:cs typeface="Arial" panose="020B0604020202020204" pitchFamily="34" charset="0"/>
                        </a:rPr>
                        <a:t> </a:t>
                      </a:r>
                      <a:r>
                        <a:rPr lang="en-US" sz="1400">
                          <a:effectLst/>
                          <a:latin typeface="Arial" panose="020B0604020202020204" pitchFamily="34" charset="0"/>
                          <a:cs typeface="Arial" panose="020B0604020202020204" pitchFamily="34" charset="0"/>
                        </a:rPr>
                        <a:t>Security</a:t>
                      </a:r>
                      <a:r>
                        <a:rPr lang="en-US" sz="1400" spc="-20">
                          <a:effectLst/>
                          <a:latin typeface="Arial" panose="020B0604020202020204" pitchFamily="34" charset="0"/>
                          <a:cs typeface="Arial" panose="020B0604020202020204" pitchFamily="34" charset="0"/>
                        </a:rPr>
                        <a:t> </a:t>
                      </a:r>
                      <a:r>
                        <a:rPr lang="en-US" sz="1400">
                          <a:effectLst/>
                          <a:latin typeface="Arial" panose="020B0604020202020204" pitchFamily="34" charset="0"/>
                          <a:cs typeface="Arial" panose="020B0604020202020204" pitchFamily="34" charset="0"/>
                        </a:rPr>
                        <a:t>Framework;</a:t>
                      </a:r>
                      <a:r>
                        <a:rPr lang="en-US" sz="1400" spc="-25">
                          <a:effectLst/>
                          <a:latin typeface="Arial" panose="020B0604020202020204" pitchFamily="34" charset="0"/>
                          <a:cs typeface="Arial" panose="020B0604020202020204" pitchFamily="34" charset="0"/>
                        </a:rPr>
                        <a:t> </a:t>
                      </a:r>
                      <a:r>
                        <a:rPr lang="en-US" sz="1400">
                          <a:effectLst/>
                          <a:latin typeface="Arial" panose="020B0604020202020204" pitchFamily="34" charset="0"/>
                          <a:cs typeface="Arial" panose="020B0604020202020204" pitchFamily="34" charset="0"/>
                        </a:rPr>
                        <a:t>SEBI</a:t>
                      </a:r>
                      <a:r>
                        <a:rPr lang="en-US" sz="1400" spc="-35">
                          <a:effectLst/>
                          <a:latin typeface="Arial" panose="020B0604020202020204" pitchFamily="34" charset="0"/>
                          <a:cs typeface="Arial" panose="020B0604020202020204" pitchFamily="34" charset="0"/>
                        </a:rPr>
                        <a:t> </a:t>
                      </a:r>
                      <a:r>
                        <a:rPr lang="en-US" sz="1400">
                          <a:effectLst/>
                          <a:latin typeface="Arial" panose="020B0604020202020204" pitchFamily="34" charset="0"/>
                          <a:cs typeface="Arial" panose="020B0604020202020204" pitchFamily="34" charset="0"/>
                        </a:rPr>
                        <a:t>Cyber</a:t>
                      </a:r>
                      <a:r>
                        <a:rPr lang="en-US" sz="1400" spc="-20">
                          <a:effectLst/>
                          <a:latin typeface="Arial" panose="020B0604020202020204" pitchFamily="34" charset="0"/>
                          <a:cs typeface="Arial" panose="020B0604020202020204" pitchFamily="34" charset="0"/>
                        </a:rPr>
                        <a:t> </a:t>
                      </a:r>
                      <a:r>
                        <a:rPr lang="en-US" sz="1400">
                          <a:effectLst/>
                          <a:latin typeface="Arial" panose="020B0604020202020204" pitchFamily="34" charset="0"/>
                          <a:cs typeface="Arial" panose="020B0604020202020204" pitchFamily="34" charset="0"/>
                        </a:rPr>
                        <a:t>Security</a:t>
                      </a:r>
                      <a:r>
                        <a:rPr lang="en-US" sz="1400" spc="-20">
                          <a:effectLst/>
                          <a:latin typeface="Arial" panose="020B0604020202020204" pitchFamily="34" charset="0"/>
                          <a:cs typeface="Arial" panose="020B0604020202020204" pitchFamily="34" charset="0"/>
                        </a:rPr>
                        <a:t> </a:t>
                      </a:r>
                      <a:r>
                        <a:rPr lang="en-US" sz="1400">
                          <a:effectLst/>
                          <a:latin typeface="Arial" panose="020B0604020202020204" pitchFamily="34" charset="0"/>
                          <a:cs typeface="Arial" panose="020B0604020202020204" pitchFamily="34" charset="0"/>
                        </a:rPr>
                        <a:t>Guidelines</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extLst>
                  <a:ext uri="{0D108BD9-81ED-4DB2-BD59-A6C34878D82A}">
                    <a16:rowId xmlns:a16="http://schemas.microsoft.com/office/drawing/2014/main" val="183461173"/>
                  </a:ext>
                </a:extLst>
              </a:tr>
              <a:tr h="520122">
                <a:tc>
                  <a:txBody>
                    <a:bodyPr/>
                    <a:lstStyle/>
                    <a:p>
                      <a:pPr marL="34925" algn="ctr">
                        <a:lnSpc>
                          <a:spcPts val="2065"/>
                        </a:lnSpc>
                        <a:spcBef>
                          <a:spcPts val="68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2016</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tc>
                  <a:txBody>
                    <a:bodyPr/>
                    <a:lstStyle/>
                    <a:p>
                      <a:br>
                        <a:rPr lang="en-US" sz="1400" b="1" kern="1200" dirty="0">
                          <a:solidFill>
                            <a:schemeClr val="lt1"/>
                          </a:solidFill>
                          <a:effectLst/>
                          <a:latin typeface="Arial" panose="020B0604020202020204" pitchFamily="34" charset="0"/>
                          <a:ea typeface="+mn-ea"/>
                          <a:cs typeface="Arial" panose="020B0604020202020204" pitchFamily="34" charset="0"/>
                        </a:rPr>
                      </a:br>
                      <a:r>
                        <a:rPr lang="en-US" sz="1400" b="1" kern="1200" dirty="0">
                          <a:solidFill>
                            <a:schemeClr val="lt1"/>
                          </a:solidFill>
                          <a:effectLst/>
                          <a:latin typeface="Arial" panose="020B0604020202020204" pitchFamily="34" charset="0"/>
                          <a:ea typeface="+mn-ea"/>
                          <a:cs typeface="Arial" panose="020B0604020202020204" pitchFamily="34" charset="0"/>
                        </a:rPr>
                        <a:t>            Aadhaar Law and Regulations focusing on Privacy; IRDAI Cyber Security  Framework    </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extLst>
                  <a:ext uri="{0D108BD9-81ED-4DB2-BD59-A6C34878D82A}">
                    <a16:rowId xmlns:a16="http://schemas.microsoft.com/office/drawing/2014/main" val="2352509226"/>
                  </a:ext>
                </a:extLst>
              </a:tr>
              <a:tr h="448436">
                <a:tc>
                  <a:txBody>
                    <a:bodyPr/>
                    <a:lstStyle/>
                    <a:p>
                      <a:pPr marL="34925" algn="ctr">
                        <a:lnSpc>
                          <a:spcPts val="2065"/>
                        </a:lnSpc>
                        <a:spcBef>
                          <a:spcPts val="68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2017</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tc>
                  <a:txBody>
                    <a:bodyPr/>
                    <a:lstStyle/>
                    <a:p>
                      <a:r>
                        <a:rPr lang="en-US" sz="1400" b="1" kern="1200" dirty="0">
                          <a:solidFill>
                            <a:schemeClr val="lt1"/>
                          </a:solidFill>
                          <a:effectLst/>
                          <a:latin typeface="Arial" panose="020B0604020202020204" pitchFamily="34" charset="0"/>
                          <a:ea typeface="+mn-ea"/>
                          <a:cs typeface="Arial" panose="020B0604020202020204" pitchFamily="34" charset="0"/>
                        </a:rPr>
                        <a:t>         ‘Right to Privacy’ as Fundamental Right</a:t>
                      </a:r>
                    </a:p>
                    <a:p>
                      <a:r>
                        <a:rPr lang="en-US" sz="1400" b="1" kern="1200" dirty="0">
                          <a:solidFill>
                            <a:schemeClr val="lt1"/>
                          </a:solidFill>
                          <a:effectLst/>
                          <a:latin typeface="Arial" panose="020B0604020202020204" pitchFamily="34" charset="0"/>
                          <a:ea typeface="+mn-ea"/>
                          <a:cs typeface="Arial" panose="020B0604020202020204" pitchFamily="34" charset="0"/>
                        </a:rPr>
                        <a:t>  </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extLst>
                  <a:ext uri="{0D108BD9-81ED-4DB2-BD59-A6C34878D82A}">
                    <a16:rowId xmlns:a16="http://schemas.microsoft.com/office/drawing/2014/main" val="4002934045"/>
                  </a:ext>
                </a:extLst>
              </a:tr>
              <a:tr h="558492">
                <a:tc>
                  <a:txBody>
                    <a:bodyPr/>
                    <a:lstStyle/>
                    <a:p>
                      <a:pPr marL="34925" algn="ctr">
                        <a:lnSpc>
                          <a:spcPts val="2065"/>
                        </a:lnSpc>
                        <a:spcBef>
                          <a:spcPts val="68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2018</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tc>
                  <a:txBody>
                    <a:bodyPr/>
                    <a:lstStyle/>
                    <a:p>
                      <a:r>
                        <a:rPr lang="en-US" sz="1400" b="1" kern="1200" dirty="0">
                          <a:solidFill>
                            <a:schemeClr val="lt1"/>
                          </a:solidFill>
                          <a:effectLst/>
                          <a:latin typeface="Arial" panose="020B0604020202020204" pitchFamily="34" charset="0"/>
                          <a:ea typeface="+mn-ea"/>
                          <a:cs typeface="Arial" panose="020B0604020202020204" pitchFamily="34" charset="0"/>
                        </a:rPr>
                        <a:t>             Draft Data Protection Bill &amp; Report by </a:t>
                      </a:r>
                      <a:r>
                        <a:rPr lang="en-US" sz="1400" b="1" kern="1200" dirty="0" err="1">
                          <a:solidFill>
                            <a:schemeClr val="lt1"/>
                          </a:solidFill>
                          <a:effectLst/>
                          <a:latin typeface="Arial" panose="020B0604020202020204" pitchFamily="34" charset="0"/>
                          <a:ea typeface="+mn-ea"/>
                          <a:cs typeface="Arial" panose="020B0604020202020204" pitchFamily="34" charset="0"/>
                        </a:rPr>
                        <a:t>Srikishna</a:t>
                      </a:r>
                      <a:r>
                        <a:rPr lang="en-US" sz="1400" b="1" kern="1200" dirty="0">
                          <a:solidFill>
                            <a:schemeClr val="lt1"/>
                          </a:solidFill>
                          <a:effectLst/>
                          <a:latin typeface="Arial" panose="020B0604020202020204" pitchFamily="34" charset="0"/>
                          <a:ea typeface="+mn-ea"/>
                          <a:cs typeface="Arial" panose="020B0604020202020204" pitchFamily="34" charset="0"/>
                        </a:rPr>
                        <a:t> Committee;</a:t>
                      </a:r>
                      <a:endParaRPr lang="en-IN" sz="1400" b="1" kern="1200" dirty="0">
                        <a:solidFill>
                          <a:schemeClr val="lt1"/>
                        </a:solidFill>
                        <a:effectLst/>
                        <a:latin typeface="Arial" panose="020B0604020202020204" pitchFamily="34" charset="0"/>
                        <a:ea typeface="+mn-ea"/>
                        <a:cs typeface="Arial" panose="020B0604020202020204" pitchFamily="34" charset="0"/>
                      </a:endParaRPr>
                    </a:p>
                    <a:p>
                      <a:r>
                        <a:rPr lang="en-US" sz="1400" b="1" kern="1200" dirty="0">
                          <a:solidFill>
                            <a:schemeClr val="lt1"/>
                          </a:solidFill>
                          <a:effectLst/>
                          <a:latin typeface="Arial" panose="020B0604020202020204" pitchFamily="34" charset="0"/>
                          <a:ea typeface="+mn-ea"/>
                          <a:cs typeface="Arial" panose="020B0604020202020204" pitchFamily="34" charset="0"/>
                        </a:rPr>
                        <a:t>             Aadhaar Supreme Court Judgment; Draft Healthcare Act (Disha)</a:t>
                      </a:r>
                      <a:endParaRPr lang="en-IN" sz="1400" b="1" kern="1200" dirty="0">
                        <a:solidFill>
                          <a:schemeClr val="lt1"/>
                        </a:solidFill>
                        <a:effectLst/>
                        <a:latin typeface="Arial" panose="020B0604020202020204" pitchFamily="34" charset="0"/>
                        <a:ea typeface="+mn-ea"/>
                        <a:cs typeface="Arial" panose="020B0604020202020204" pitchFamily="34" charset="0"/>
                      </a:endParaRPr>
                    </a:p>
                  </a:txBody>
                  <a:tcPr marL="0" marR="0" marT="0" marB="0">
                    <a:solidFill>
                      <a:srgbClr val="297FA5"/>
                    </a:solidFill>
                  </a:tcPr>
                </a:tc>
                <a:extLst>
                  <a:ext uri="{0D108BD9-81ED-4DB2-BD59-A6C34878D82A}">
                    <a16:rowId xmlns:a16="http://schemas.microsoft.com/office/drawing/2014/main" val="4122811966"/>
                  </a:ext>
                </a:extLst>
              </a:tr>
              <a:tr h="609600">
                <a:tc>
                  <a:txBody>
                    <a:bodyPr/>
                    <a:lstStyle/>
                    <a:p>
                      <a:pPr marL="34925" algn="ctr">
                        <a:lnSpc>
                          <a:spcPts val="2065"/>
                        </a:lnSpc>
                        <a:spcBef>
                          <a:spcPts val="68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2019</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tc>
                  <a:txBody>
                    <a:bodyPr/>
                    <a:lstStyle/>
                    <a:p>
                      <a:pPr marL="629285" marR="0" lvl="0" indent="0" algn="l" defTabSz="914400" rtl="0" eaLnBrk="1" fontAlgn="auto" latinLnBrk="0" hangingPunct="1">
                        <a:lnSpc>
                          <a:spcPts val="2065"/>
                        </a:lnSpc>
                        <a:spcBef>
                          <a:spcPts val="680"/>
                        </a:spcBef>
                        <a:spcAft>
                          <a:spcPts val="0"/>
                        </a:spcAft>
                        <a:buClrTx/>
                        <a:buSzTx/>
                        <a:buFontTx/>
                        <a:buNone/>
                        <a:tabLst/>
                        <a:defRPr/>
                      </a:pPr>
                      <a:r>
                        <a:rPr lang="en-US" sz="1400" b="1" kern="1200" dirty="0">
                          <a:solidFill>
                            <a:schemeClr val="lt1"/>
                          </a:solidFill>
                          <a:effectLst/>
                          <a:latin typeface="Arial" panose="020B0604020202020204" pitchFamily="34" charset="0"/>
                          <a:ea typeface="+mn-ea"/>
                          <a:cs typeface="Arial" panose="020B0604020202020204" pitchFamily="34" charset="0"/>
                        </a:rPr>
                        <a:t>Updated Draft Data Protection Bill Tabled in Parliament; Parliamentary Committee convened</a:t>
                      </a:r>
                      <a:endParaRPr lang="en-IN" sz="1400" b="1" kern="1200" dirty="0">
                        <a:solidFill>
                          <a:schemeClr val="lt1"/>
                        </a:solidFill>
                        <a:effectLst/>
                        <a:latin typeface="Arial" panose="020B0604020202020204" pitchFamily="34" charset="0"/>
                        <a:ea typeface="+mn-ea"/>
                        <a:cs typeface="Arial" panose="020B0604020202020204" pitchFamily="34" charset="0"/>
                      </a:endParaRPr>
                    </a:p>
                    <a:p>
                      <a:pPr marL="629285">
                        <a:lnSpc>
                          <a:spcPts val="2065"/>
                        </a:lnSpc>
                        <a:spcBef>
                          <a:spcPts val="680"/>
                        </a:spcBef>
                        <a:spcAft>
                          <a:spcPts val="0"/>
                        </a:spcAft>
                      </a:pPr>
                      <a:r>
                        <a:rPr lang="en-IN" sz="1400" dirty="0">
                          <a:effectLst/>
                          <a:latin typeface="Arial" panose="020B0604020202020204" pitchFamily="34" charset="0"/>
                          <a:ea typeface="Calibri" panose="020F0502020204030204" pitchFamily="34" charset="0"/>
                          <a:cs typeface="Arial" panose="020B0604020202020204" pitchFamily="34" charset="0"/>
                        </a:rPr>
                        <a:t>Withdrawn-2022</a:t>
                      </a:r>
                    </a:p>
                  </a:txBody>
                  <a:tcPr marL="0" marR="0" marT="0" marB="0">
                    <a:solidFill>
                      <a:srgbClr val="297FA5"/>
                    </a:solidFill>
                  </a:tcPr>
                </a:tc>
                <a:extLst>
                  <a:ext uri="{0D108BD9-81ED-4DB2-BD59-A6C34878D82A}">
                    <a16:rowId xmlns:a16="http://schemas.microsoft.com/office/drawing/2014/main" val="3383321771"/>
                  </a:ext>
                </a:extLst>
              </a:tr>
              <a:tr h="626410">
                <a:tc>
                  <a:txBody>
                    <a:bodyPr/>
                    <a:lstStyle/>
                    <a:p>
                      <a:pPr marL="34925" algn="ctr">
                        <a:lnSpc>
                          <a:spcPts val="2065"/>
                        </a:lnSpc>
                        <a:spcBef>
                          <a:spcPts val="68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2022</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tc>
                  <a:txBody>
                    <a:bodyPr/>
                    <a:lstStyle/>
                    <a:p>
                      <a:pPr marL="629285">
                        <a:lnSpc>
                          <a:spcPts val="2065"/>
                        </a:lnSpc>
                        <a:spcBef>
                          <a:spcPts val="68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Digital  Personal   Data Protection(DPDP)  Bill 2022</a:t>
                      </a:r>
                    </a:p>
                    <a:p>
                      <a:pPr marL="629285">
                        <a:lnSpc>
                          <a:spcPts val="2065"/>
                        </a:lnSpc>
                        <a:spcBef>
                          <a:spcPts val="680"/>
                        </a:spcBef>
                        <a:spcAft>
                          <a:spcPts val="0"/>
                        </a:spcAft>
                      </a:pP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extLst>
                  <a:ext uri="{0D108BD9-81ED-4DB2-BD59-A6C34878D82A}">
                    <a16:rowId xmlns:a16="http://schemas.microsoft.com/office/drawing/2014/main" val="2333257107"/>
                  </a:ext>
                </a:extLst>
              </a:tr>
              <a:tr h="475129">
                <a:tc>
                  <a:txBody>
                    <a:bodyPr/>
                    <a:lstStyle/>
                    <a:p>
                      <a:pPr marL="31750" algn="ctr">
                        <a:spcBef>
                          <a:spcPts val="155"/>
                        </a:spcBef>
                      </a:pPr>
                      <a:r>
                        <a:rPr lang="en-US" sz="1400">
                          <a:solidFill>
                            <a:schemeClr val="bg1"/>
                          </a:solidFill>
                          <a:effectLst/>
                          <a:latin typeface="Arial" panose="020B0604020202020204" pitchFamily="34" charset="0"/>
                          <a:cs typeface="Arial" panose="020B0604020202020204" pitchFamily="34" charset="0"/>
                        </a:rPr>
                        <a:t>2022</a:t>
                      </a:r>
                      <a:endParaRPr lang="en-IN"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tc>
                  <a:txBody>
                    <a:bodyPr/>
                    <a:lstStyle/>
                    <a:p>
                      <a:pPr marL="633730" marR="0" lvl="0" indent="0" algn="l" defTabSz="914400" rtl="0" eaLnBrk="1" fontAlgn="auto" latinLnBrk="0" hangingPunct="1">
                        <a:lnSpc>
                          <a:spcPct val="100000"/>
                        </a:lnSpc>
                        <a:spcBef>
                          <a:spcPts val="235"/>
                        </a:spcBef>
                        <a:spcAft>
                          <a:spcPts val="0"/>
                        </a:spcAft>
                        <a:buClrTx/>
                        <a:buSzTx/>
                        <a:buFontTx/>
                        <a:buNone/>
                        <a:tabLst/>
                        <a:defRPr/>
                      </a:pPr>
                      <a:r>
                        <a:rPr lang="en-US" sz="1400" b="1" i="0" u="none" strike="noStrike" kern="1200" dirty="0">
                          <a:solidFill>
                            <a:schemeClr val="bg1"/>
                          </a:solidFill>
                          <a:effectLst/>
                          <a:latin typeface="Arial" panose="020B0604020202020204" pitchFamily="34" charset="0"/>
                          <a:ea typeface="+mn-ea"/>
                          <a:cs typeface="Arial" panose="020B0604020202020204" pitchFamily="34" charset="0"/>
                        </a:rPr>
                        <a:t>The Draft Indian Telecommunication Bill, 2022, </a:t>
                      </a:r>
                    </a:p>
                    <a:p>
                      <a:pPr marL="633730" marR="0" lvl="0" indent="0" algn="l" defTabSz="914400" rtl="0" eaLnBrk="1" fontAlgn="auto" latinLnBrk="0" hangingPunct="1">
                        <a:lnSpc>
                          <a:spcPct val="100000"/>
                        </a:lnSpc>
                        <a:spcBef>
                          <a:spcPts val="235"/>
                        </a:spcBef>
                        <a:spcAft>
                          <a:spcPts val="0"/>
                        </a:spcAft>
                        <a:buClrTx/>
                        <a:buSzTx/>
                        <a:buFontTx/>
                        <a:buNone/>
                        <a:tabLst/>
                        <a:defRPr/>
                      </a:pPr>
                      <a:endParaRPr lang="en-US"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0" marR="0" marT="0" marB="0">
                    <a:solidFill>
                      <a:srgbClr val="297FA5"/>
                    </a:solidFill>
                  </a:tcPr>
                </a:tc>
                <a:extLst>
                  <a:ext uri="{0D108BD9-81ED-4DB2-BD59-A6C34878D82A}">
                    <a16:rowId xmlns:a16="http://schemas.microsoft.com/office/drawing/2014/main" val="435531327"/>
                  </a:ext>
                </a:extLst>
              </a:tr>
              <a:tr h="576262">
                <a:tc>
                  <a:txBody>
                    <a:bodyPr/>
                    <a:lstStyle/>
                    <a:p>
                      <a:pPr marL="31750" algn="ctr">
                        <a:spcBef>
                          <a:spcPts val="545"/>
                        </a:spcBef>
                      </a:pPr>
                      <a:r>
                        <a:rPr lang="en-IN"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2023</a:t>
                      </a:r>
                      <a:r>
                        <a:rPr lang="en-IN"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txBody>
                  <a:tcPr marL="0" marR="0" marT="0" marB="0">
                    <a:solidFill>
                      <a:srgbClr val="297FA5"/>
                    </a:solidFill>
                  </a:tcPr>
                </a:tc>
                <a:tc>
                  <a:txBody>
                    <a:bodyPr/>
                    <a:lstStyle/>
                    <a:p>
                      <a:pPr marL="633730">
                        <a:spcBef>
                          <a:spcPts val="370"/>
                        </a:spcBef>
                        <a:spcAft>
                          <a:spcPts val="0"/>
                        </a:spcAft>
                      </a:pPr>
                      <a:r>
                        <a:rPr lang="en-US" sz="1400" dirty="0">
                          <a:solidFill>
                            <a:schemeClr val="bg1"/>
                          </a:solidFill>
                          <a:effectLst/>
                          <a:latin typeface="Arial" panose="020B0604020202020204" pitchFamily="34" charset="0"/>
                          <a:cs typeface="Arial" panose="020B0604020202020204" pitchFamily="34" charset="0"/>
                        </a:rPr>
                        <a:t>Proposed Digital India Act , 2023</a:t>
                      </a:r>
                      <a:endParaRPr lang="en-IN"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solidFill>
                      <a:srgbClr val="297FA5"/>
                    </a:solidFill>
                  </a:tcPr>
                </a:tc>
                <a:extLst>
                  <a:ext uri="{0D108BD9-81ED-4DB2-BD59-A6C34878D82A}">
                    <a16:rowId xmlns:a16="http://schemas.microsoft.com/office/drawing/2014/main" val="4005087988"/>
                  </a:ext>
                </a:extLst>
              </a:tr>
            </a:tbl>
          </a:graphicData>
        </a:graphic>
      </p:graphicFrame>
    </p:spTree>
    <p:extLst>
      <p:ext uri="{BB962C8B-B14F-4D97-AF65-F5344CB8AC3E}">
        <p14:creationId xmlns:p14="http://schemas.microsoft.com/office/powerpoint/2010/main" val="13990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ishing-scam-smartphone-computer-digital-hacker-attack-web-security-fraud-online-scam-steal-data-shut">
            <a:extLst>
              <a:ext uri="{FF2B5EF4-FFF2-40B4-BE49-F238E27FC236}">
                <a16:creationId xmlns:a16="http://schemas.microsoft.com/office/drawing/2014/main" id="{D91C541F-2C57-4730-9501-2F337108B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70" y="102012"/>
            <a:ext cx="4907194" cy="2846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4E895A4-469C-E38F-E0A9-0BA5AE4A576D}"/>
              </a:ext>
            </a:extLst>
          </p:cNvPr>
          <p:cNvPicPr>
            <a:picLocks noChangeAspect="1"/>
          </p:cNvPicPr>
          <p:nvPr/>
        </p:nvPicPr>
        <p:blipFill>
          <a:blip r:embed="rId3"/>
          <a:stretch>
            <a:fillRect/>
          </a:stretch>
        </p:blipFill>
        <p:spPr>
          <a:xfrm>
            <a:off x="4013931" y="3216185"/>
            <a:ext cx="6753225" cy="3326989"/>
          </a:xfrm>
          <a:prstGeom prst="rect">
            <a:avLst/>
          </a:prstGeom>
        </p:spPr>
      </p:pic>
    </p:spTree>
    <p:extLst>
      <p:ext uri="{BB962C8B-B14F-4D97-AF65-F5344CB8AC3E}">
        <p14:creationId xmlns:p14="http://schemas.microsoft.com/office/powerpoint/2010/main" val="421667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C9664-0F9F-9734-9E52-49C803A1FFD1}"/>
              </a:ext>
            </a:extLst>
          </p:cNvPr>
          <p:cNvSpPr>
            <a:spLocks noGrp="1"/>
          </p:cNvSpPr>
          <p:nvPr>
            <p:ph type="title"/>
          </p:nvPr>
        </p:nvSpPr>
        <p:spPr/>
        <p:txBody>
          <a:bodyPr/>
          <a:lstStyle/>
          <a:p>
            <a:r>
              <a:rPr lang="en-IN" dirty="0"/>
              <a:t>CYBER THREAT/crime CYCLE</a:t>
            </a:r>
          </a:p>
        </p:txBody>
      </p:sp>
      <p:graphicFrame>
        <p:nvGraphicFramePr>
          <p:cNvPr id="4" name="Content Placeholder 3">
            <a:extLst>
              <a:ext uri="{FF2B5EF4-FFF2-40B4-BE49-F238E27FC236}">
                <a16:creationId xmlns:a16="http://schemas.microsoft.com/office/drawing/2014/main" id="{714F68C9-AAE3-4963-FCED-6256B0056445}"/>
              </a:ext>
            </a:extLst>
          </p:cNvPr>
          <p:cNvGraphicFramePr>
            <a:graphicFrameLocks noGrp="1"/>
          </p:cNvGraphicFramePr>
          <p:nvPr>
            <p:ph idx="1"/>
            <p:extLst>
              <p:ext uri="{D42A27DB-BD31-4B8C-83A1-F6EECF244321}">
                <p14:modId xmlns:p14="http://schemas.microsoft.com/office/powerpoint/2010/main" val="1013879174"/>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25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CD9D4-EC07-8616-569A-C6D2ADE736FC}"/>
              </a:ext>
            </a:extLst>
          </p:cNvPr>
          <p:cNvSpPr>
            <a:spLocks noGrp="1"/>
          </p:cNvSpPr>
          <p:nvPr>
            <p:ph type="title"/>
          </p:nvPr>
        </p:nvSpPr>
        <p:spPr/>
        <p:txBody>
          <a:bodyPr/>
          <a:lstStyle/>
          <a:p>
            <a:r>
              <a:rPr lang="en-IN" dirty="0"/>
              <a:t>        Cyber threat classification</a:t>
            </a:r>
          </a:p>
        </p:txBody>
      </p:sp>
      <p:sp>
        <p:nvSpPr>
          <p:cNvPr id="3" name="Content Placeholder 2">
            <a:extLst>
              <a:ext uri="{FF2B5EF4-FFF2-40B4-BE49-F238E27FC236}">
                <a16:creationId xmlns:a16="http://schemas.microsoft.com/office/drawing/2014/main" id="{6A5BF75D-5F83-A86E-8F52-65DE188D9796}"/>
              </a:ext>
            </a:extLst>
          </p:cNvPr>
          <p:cNvSpPr>
            <a:spLocks noGrp="1"/>
          </p:cNvSpPr>
          <p:nvPr>
            <p:ph idx="1"/>
          </p:nvPr>
        </p:nvSpPr>
        <p:spPr/>
        <p:txBody>
          <a:bodyPr/>
          <a:lstStyle/>
          <a:p>
            <a:pPr marL="0" indent="0" algn="ctr">
              <a:buNone/>
            </a:pPr>
            <a:endParaRPr lang="en-IN" dirty="0"/>
          </a:p>
          <a:p>
            <a:pPr marL="0" indent="0" algn="ctr">
              <a:buNone/>
            </a:pPr>
            <a:endParaRPr lang="en-IN" dirty="0"/>
          </a:p>
          <a:p>
            <a:pPr marL="0" indent="0" algn="ctr">
              <a:buNone/>
            </a:pPr>
            <a:endParaRPr lang="en-IN" dirty="0"/>
          </a:p>
          <a:p>
            <a:pPr marL="0" indent="0" algn="ctr">
              <a:buNone/>
            </a:pPr>
            <a:r>
              <a:rPr lang="en-IN" sz="3200" dirty="0">
                <a:solidFill>
                  <a:srgbClr val="00B0F0"/>
                </a:solidFill>
              </a:rPr>
              <a:t>Contravention ( Civil wrong)</a:t>
            </a:r>
          </a:p>
          <a:p>
            <a:pPr marL="0" indent="0" algn="ctr">
              <a:buNone/>
            </a:pPr>
            <a:r>
              <a:rPr lang="en-IN" sz="3200" dirty="0">
                <a:solidFill>
                  <a:srgbClr val="00B050"/>
                </a:solidFill>
              </a:rPr>
              <a:t>v/s</a:t>
            </a:r>
          </a:p>
          <a:p>
            <a:pPr marL="0" indent="0" algn="ctr">
              <a:buNone/>
            </a:pPr>
            <a:r>
              <a:rPr lang="en-IN" sz="3200" dirty="0">
                <a:solidFill>
                  <a:srgbClr val="FF0000"/>
                </a:solidFill>
              </a:rPr>
              <a:t>Offences (Criminal wrong)</a:t>
            </a:r>
          </a:p>
        </p:txBody>
      </p:sp>
    </p:spTree>
    <p:extLst>
      <p:ext uri="{BB962C8B-B14F-4D97-AF65-F5344CB8AC3E}">
        <p14:creationId xmlns:p14="http://schemas.microsoft.com/office/powerpoint/2010/main" val="313755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930" y="1533525"/>
            <a:ext cx="10058400" cy="4050792"/>
          </a:xfrm>
        </p:spPr>
        <p:txBody>
          <a:bodyPr>
            <a:normAutofit fontScale="25000" lnSpcReduction="20000"/>
          </a:bodyPr>
          <a:lstStyle/>
          <a:p>
            <a:pPr lvl="0" algn="just"/>
            <a:r>
              <a:rPr lang="en-US" sz="11200" dirty="0">
                <a:solidFill>
                  <a:srgbClr val="000000"/>
                </a:solidFill>
                <a:latin typeface="Arial" panose="020B0604020202020204" pitchFamily="34" charset="0"/>
                <a:cs typeface="Arial" panose="020B0604020202020204" pitchFamily="34" charset="0"/>
              </a:rPr>
              <a:t>A cyber contravention refers to a </a:t>
            </a:r>
            <a:r>
              <a:rPr lang="en-US" sz="11200" dirty="0">
                <a:solidFill>
                  <a:schemeClr val="accent1"/>
                </a:solidFill>
                <a:latin typeface="Arial" panose="020B0604020202020204" pitchFamily="34" charset="0"/>
                <a:cs typeface="Arial" panose="020B0604020202020204" pitchFamily="34" charset="0"/>
              </a:rPr>
              <a:t>civil wrong </a:t>
            </a:r>
            <a:r>
              <a:rPr lang="en-US" sz="11200" dirty="0">
                <a:solidFill>
                  <a:srgbClr val="000000"/>
                </a:solidFill>
                <a:latin typeface="Arial" panose="020B0604020202020204" pitchFamily="34" charset="0"/>
                <a:cs typeface="Arial" panose="020B0604020202020204" pitchFamily="34" charset="0"/>
              </a:rPr>
              <a:t>under IT Act, 2000.It is important to note that Law of torts provide remedies for civil wrong where affected person can compel the wrong doer to pay damages by way of compensation. </a:t>
            </a:r>
          </a:p>
          <a:p>
            <a:pPr marL="0" lvl="0" indent="0" algn="just">
              <a:buNone/>
            </a:pPr>
            <a:endParaRPr lang="en-US" sz="11200" dirty="0">
              <a:solidFill>
                <a:srgbClr val="000000"/>
              </a:solidFill>
              <a:latin typeface="Arial" panose="020B0604020202020204" pitchFamily="34" charset="0"/>
              <a:cs typeface="Arial" panose="020B0604020202020204" pitchFamily="34" charset="0"/>
            </a:endParaRPr>
          </a:p>
          <a:p>
            <a:pPr lvl="0" algn="just"/>
            <a:r>
              <a:rPr lang="en-US" sz="11200" dirty="0">
                <a:solidFill>
                  <a:srgbClr val="000000"/>
                </a:solidFill>
                <a:latin typeface="Arial" panose="020B0604020202020204" pitchFamily="34" charset="0"/>
                <a:cs typeface="Arial" panose="020B0604020202020204" pitchFamily="34" charset="0"/>
              </a:rPr>
              <a:t>Section 43A. Compensation for failure to protect data. - Where a </a:t>
            </a:r>
            <a:r>
              <a:rPr lang="en-US" sz="11200" dirty="0">
                <a:solidFill>
                  <a:schemeClr val="accent1"/>
                </a:solidFill>
                <a:latin typeface="Arial" panose="020B0604020202020204" pitchFamily="34" charset="0"/>
                <a:cs typeface="Arial" panose="020B0604020202020204" pitchFamily="34" charset="0"/>
              </a:rPr>
              <a:t>body corporate</a:t>
            </a:r>
            <a:r>
              <a:rPr lang="en-US" sz="11200" dirty="0">
                <a:solidFill>
                  <a:srgbClr val="000000"/>
                </a:solidFill>
                <a:latin typeface="Arial" panose="020B0604020202020204" pitchFamily="34" charset="0"/>
                <a:cs typeface="Arial" panose="020B0604020202020204" pitchFamily="34" charset="0"/>
              </a:rPr>
              <a:t>, possessing, dealing or handling any sensitive personal data or information in a computer resource which it owns, controls or operates, is negligent in implementing and maintaining reasonable security practices and procedures and thereby causes </a:t>
            </a:r>
            <a:r>
              <a:rPr lang="en-US" sz="11200" dirty="0">
                <a:solidFill>
                  <a:schemeClr val="accent1"/>
                </a:solidFill>
                <a:latin typeface="Arial" panose="020B0604020202020204" pitchFamily="34" charset="0"/>
                <a:cs typeface="Arial" panose="020B0604020202020204" pitchFamily="34" charset="0"/>
              </a:rPr>
              <a:t>wrongful loss or wrongful gain to any person</a:t>
            </a:r>
            <a:r>
              <a:rPr lang="en-US" sz="11200" dirty="0">
                <a:solidFill>
                  <a:srgbClr val="000000"/>
                </a:solidFill>
                <a:latin typeface="Arial" panose="020B0604020202020204" pitchFamily="34" charset="0"/>
                <a:cs typeface="Arial" panose="020B0604020202020204" pitchFamily="34" charset="0"/>
              </a:rPr>
              <a:t>, such body corporate shall be liable to pay damages by way of compensation, to the person so affected. </a:t>
            </a:r>
          </a:p>
        </p:txBody>
      </p:sp>
      <p:sp>
        <p:nvSpPr>
          <p:cNvPr id="2" name="Title 1"/>
          <p:cNvSpPr>
            <a:spLocks noGrp="1"/>
          </p:cNvSpPr>
          <p:nvPr>
            <p:ph type="title"/>
          </p:nvPr>
        </p:nvSpPr>
        <p:spPr>
          <a:xfrm>
            <a:off x="1069848" y="484632"/>
            <a:ext cx="10058400" cy="1048893"/>
          </a:xfrm>
        </p:spPr>
        <p:txBody>
          <a:bodyPr/>
          <a:lstStyle/>
          <a:p>
            <a:pPr marL="0" indent="0" algn="ctr">
              <a:buNone/>
            </a:pPr>
            <a:r>
              <a:rPr lang="en-IN" sz="5400" dirty="0">
                <a:solidFill>
                  <a:srgbClr val="00B0F0"/>
                </a:solidFill>
              </a:rPr>
              <a:t>Contravention ( Civil wrong)</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150</TotalTime>
  <Words>1230</Words>
  <Application>Microsoft Macintosh PowerPoint</Application>
  <PresentationFormat>Widescreen</PresentationFormat>
  <Paragraphs>138</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Aparajita</vt:lpstr>
      <vt:lpstr>Arial</vt:lpstr>
      <vt:lpstr>Arial Black</vt:lpstr>
      <vt:lpstr>Calibri</vt:lpstr>
      <vt:lpstr>Georgia</vt:lpstr>
      <vt:lpstr>Rockwell</vt:lpstr>
      <vt:lpstr>Rockwell Condensed</vt:lpstr>
      <vt:lpstr>Wingdings</vt:lpstr>
      <vt:lpstr>Wingdings 2</vt:lpstr>
      <vt:lpstr>Wood Type</vt:lpstr>
      <vt:lpstr>   LEGAL WAYS OF HANDLING CYBER THREATS</vt:lpstr>
      <vt:lpstr>Cyber Crime Snapshot </vt:lpstr>
      <vt:lpstr>PowerPoint Presentation</vt:lpstr>
      <vt:lpstr>STAKEHOLDERS in cyber CRIME</vt:lpstr>
      <vt:lpstr> Indian Data Protection Regime Evolution </vt:lpstr>
      <vt:lpstr>PowerPoint Presentation</vt:lpstr>
      <vt:lpstr>CYBER THREAT/crime CYCLE</vt:lpstr>
      <vt:lpstr>        Cyber threat classification</vt:lpstr>
      <vt:lpstr>Contravention ( Civil wrong)</vt:lpstr>
      <vt:lpstr>Contravention ( Civil wrong)</vt:lpstr>
      <vt:lpstr>Offences (Criminal wrong)</vt:lpstr>
      <vt:lpstr>Offences (Criminal wrong)</vt:lpstr>
      <vt:lpstr>The Information Technology (Intermediary Guidelines and Digital Media Ethics Code) Rules, 2021 [updated as on 6.4.2023]</vt:lpstr>
      <vt:lpstr>The Information Technology (Intermediary Guidelines and Digital Media Ethics Code) Rules, 2021  [updated as on 6.4.2023]</vt:lpstr>
      <vt:lpstr>Immunity</vt:lpstr>
      <vt:lpstr>LIABILITY</vt:lpstr>
      <vt:lpstr>Ways to report cyber Crimes</vt:lpstr>
      <vt:lpstr>Awareness is key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LEGAL WAYS OF HANDLING CYBER THREATS</dc:title>
  <dc:creator>Inspector Rakesh</dc:creator>
  <cp:lastModifiedBy>Rakesh Deswal</cp:lastModifiedBy>
  <cp:revision>5</cp:revision>
  <dcterms:created xsi:type="dcterms:W3CDTF">2023-09-08T04:20:49Z</dcterms:created>
  <dcterms:modified xsi:type="dcterms:W3CDTF">2023-09-08T09:18:33Z</dcterms:modified>
</cp:coreProperties>
</file>