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296" r:id="rId2"/>
    <p:sldId id="316" r:id="rId3"/>
    <p:sldId id="308" r:id="rId4"/>
    <p:sldId id="318" r:id="rId5"/>
    <p:sldId id="295" r:id="rId6"/>
    <p:sldId id="333" r:id="rId7"/>
    <p:sldId id="307" r:id="rId8"/>
    <p:sldId id="303" r:id="rId9"/>
    <p:sldId id="305" r:id="rId10"/>
    <p:sldId id="311" r:id="rId11"/>
    <p:sldId id="330" r:id="rId12"/>
    <p:sldId id="304" r:id="rId13"/>
    <p:sldId id="309" r:id="rId14"/>
    <p:sldId id="310" r:id="rId15"/>
    <p:sldId id="314" r:id="rId16"/>
    <p:sldId id="331" r:id="rId17"/>
    <p:sldId id="321" r:id="rId18"/>
    <p:sldId id="326" r:id="rId19"/>
    <p:sldId id="327" r:id="rId20"/>
    <p:sldId id="328" r:id="rId21"/>
    <p:sldId id="329" r:id="rId22"/>
    <p:sldId id="332" r:id="rId23"/>
    <p:sldId id="313" r:id="rId24"/>
    <p:sldId id="317" r:id="rId25"/>
    <p:sldId id="320" r:id="rId26"/>
    <p:sldId id="334" r:id="rId27"/>
    <p:sldId id="319" r:id="rId28"/>
    <p:sldId id="324" r:id="rId29"/>
    <p:sldId id="323" r:id="rId30"/>
    <p:sldId id="322" r:id="rId31"/>
    <p:sldId id="312" r:id="rId32"/>
    <p:sldId id="301" r:id="rId33"/>
    <p:sldId id="315" r:id="rId34"/>
    <p:sldId id="302" r:id="rId35"/>
    <p:sldId id="300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755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73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F8B4CD3-4E6E-4E75-B411-ECC38F8745AA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8BBCA594-6504-4459-8CE0-5CF86DA78A5C}">
      <dgm:prSet/>
      <dgm:spPr/>
      <dgm:t>
        <a:bodyPr/>
        <a:lstStyle/>
        <a:p>
          <a:pPr rtl="0"/>
          <a:r>
            <a:rPr lang="en-IN" smtClean="0"/>
            <a:t>Instant loan</a:t>
          </a:r>
          <a:endParaRPr lang="en-GB"/>
        </a:p>
      </dgm:t>
    </dgm:pt>
    <dgm:pt modelId="{7FD35FBF-15EA-44CA-B9CB-922CF84719A6}" type="parTrans" cxnId="{C7FE67D2-4F6A-4531-B208-C1F3C27AB559}">
      <dgm:prSet/>
      <dgm:spPr/>
      <dgm:t>
        <a:bodyPr/>
        <a:lstStyle/>
        <a:p>
          <a:endParaRPr lang="en-US"/>
        </a:p>
      </dgm:t>
    </dgm:pt>
    <dgm:pt modelId="{CDE79A98-065E-4435-9DB3-20319D288184}" type="sibTrans" cxnId="{C7FE67D2-4F6A-4531-B208-C1F3C27AB559}">
      <dgm:prSet/>
      <dgm:spPr/>
      <dgm:t>
        <a:bodyPr/>
        <a:lstStyle/>
        <a:p>
          <a:endParaRPr lang="en-US"/>
        </a:p>
      </dgm:t>
    </dgm:pt>
    <dgm:pt modelId="{8D689BB7-5C6E-4F18-89A7-DA1BF314DD10}">
      <dgm:prSet/>
      <dgm:spPr/>
      <dgm:t>
        <a:bodyPr/>
        <a:lstStyle/>
        <a:p>
          <a:pPr rtl="0"/>
          <a:r>
            <a:rPr lang="en-IN" smtClean="0"/>
            <a:t>work from home</a:t>
          </a:r>
          <a:endParaRPr lang="en-GB"/>
        </a:p>
      </dgm:t>
    </dgm:pt>
    <dgm:pt modelId="{98F0665C-4272-4AC3-8E19-591368A57DCB}" type="parTrans" cxnId="{5E8539E7-4127-4C85-B6EA-466BD35A0111}">
      <dgm:prSet/>
      <dgm:spPr/>
      <dgm:t>
        <a:bodyPr/>
        <a:lstStyle/>
        <a:p>
          <a:endParaRPr lang="en-US"/>
        </a:p>
      </dgm:t>
    </dgm:pt>
    <dgm:pt modelId="{E1777738-A184-423A-8014-E58A8E8BE24B}" type="sibTrans" cxnId="{5E8539E7-4127-4C85-B6EA-466BD35A0111}">
      <dgm:prSet/>
      <dgm:spPr/>
      <dgm:t>
        <a:bodyPr/>
        <a:lstStyle/>
        <a:p>
          <a:endParaRPr lang="en-US"/>
        </a:p>
      </dgm:t>
    </dgm:pt>
    <dgm:pt modelId="{DD766051-AC20-4EC9-92C1-AF473891E235}">
      <dgm:prSet/>
      <dgm:spPr/>
      <dgm:t>
        <a:bodyPr/>
        <a:lstStyle/>
        <a:p>
          <a:pPr rtl="0"/>
          <a:r>
            <a:rPr lang="en-IN" smtClean="0"/>
            <a:t>electricity fraud</a:t>
          </a:r>
          <a:endParaRPr lang="en-GB"/>
        </a:p>
      </dgm:t>
    </dgm:pt>
    <dgm:pt modelId="{E57BA893-2D22-4E26-A14B-54BC29E4CAB5}" type="parTrans" cxnId="{F99B8ACF-A1B7-4010-B1FB-1CDFF2389B32}">
      <dgm:prSet/>
      <dgm:spPr/>
      <dgm:t>
        <a:bodyPr/>
        <a:lstStyle/>
        <a:p>
          <a:endParaRPr lang="en-US"/>
        </a:p>
      </dgm:t>
    </dgm:pt>
    <dgm:pt modelId="{A402CA97-5AA9-43BA-AF7E-1496BAB70C29}" type="sibTrans" cxnId="{F99B8ACF-A1B7-4010-B1FB-1CDFF2389B32}">
      <dgm:prSet/>
      <dgm:spPr/>
      <dgm:t>
        <a:bodyPr/>
        <a:lstStyle/>
        <a:p>
          <a:endParaRPr lang="en-US"/>
        </a:p>
      </dgm:t>
    </dgm:pt>
    <dgm:pt modelId="{02D64FB0-50E1-4862-B1E7-44160C073C1F}">
      <dgm:prSet/>
      <dgm:spPr/>
      <dgm:t>
        <a:bodyPr/>
        <a:lstStyle/>
        <a:p>
          <a:pPr rtl="0"/>
          <a:r>
            <a:rPr lang="en-IN" smtClean="0"/>
            <a:t>nude call sextortion</a:t>
          </a:r>
          <a:endParaRPr lang="en-GB"/>
        </a:p>
      </dgm:t>
    </dgm:pt>
    <dgm:pt modelId="{0934050B-69DC-4A01-8099-33D1AE3DB125}" type="parTrans" cxnId="{832821D0-7EFE-48F0-82BB-5D477B92D23B}">
      <dgm:prSet/>
      <dgm:spPr/>
      <dgm:t>
        <a:bodyPr/>
        <a:lstStyle/>
        <a:p>
          <a:endParaRPr lang="en-US"/>
        </a:p>
      </dgm:t>
    </dgm:pt>
    <dgm:pt modelId="{749CFE22-F1A5-4A73-B7D1-39CA16B79F11}" type="sibTrans" cxnId="{832821D0-7EFE-48F0-82BB-5D477B92D23B}">
      <dgm:prSet/>
      <dgm:spPr/>
      <dgm:t>
        <a:bodyPr/>
        <a:lstStyle/>
        <a:p>
          <a:endParaRPr lang="en-US"/>
        </a:p>
      </dgm:t>
    </dgm:pt>
    <dgm:pt modelId="{55EBA15E-C534-44D1-90FC-AC62AD5B33A8}">
      <dgm:prSet/>
      <dgm:spPr/>
      <dgm:t>
        <a:bodyPr/>
        <a:lstStyle/>
        <a:p>
          <a:pPr rtl="0"/>
          <a:r>
            <a:rPr lang="en-IN" smtClean="0"/>
            <a:t>WhatsApp impersonation</a:t>
          </a:r>
          <a:endParaRPr lang="en-GB"/>
        </a:p>
      </dgm:t>
    </dgm:pt>
    <dgm:pt modelId="{8098D989-6AD2-4606-BE1C-6A5CFFBC7238}" type="parTrans" cxnId="{A7D7FC6E-0E62-49B7-AAFE-3CF57B20D8B7}">
      <dgm:prSet/>
      <dgm:spPr/>
      <dgm:t>
        <a:bodyPr/>
        <a:lstStyle/>
        <a:p>
          <a:endParaRPr lang="en-US"/>
        </a:p>
      </dgm:t>
    </dgm:pt>
    <dgm:pt modelId="{9C0F208F-51A9-47DD-BC6D-98DE5AA90EF5}" type="sibTrans" cxnId="{A7D7FC6E-0E62-49B7-AAFE-3CF57B20D8B7}">
      <dgm:prSet/>
      <dgm:spPr/>
      <dgm:t>
        <a:bodyPr/>
        <a:lstStyle/>
        <a:p>
          <a:endParaRPr lang="en-US"/>
        </a:p>
      </dgm:t>
    </dgm:pt>
    <dgm:pt modelId="{0B62336E-3B9D-4715-BA02-92A737C5357D}">
      <dgm:prSet/>
      <dgm:spPr/>
      <dgm:t>
        <a:bodyPr/>
        <a:lstStyle/>
        <a:p>
          <a:pPr rtl="0"/>
          <a:r>
            <a:rPr lang="en-IN" smtClean="0"/>
            <a:t>OLX frauds</a:t>
          </a:r>
          <a:endParaRPr lang="en-GB"/>
        </a:p>
      </dgm:t>
    </dgm:pt>
    <dgm:pt modelId="{4B27136A-E4C3-4E24-844C-D557255830FD}" type="parTrans" cxnId="{C1B26E47-DC67-49BE-93E7-7212A14DFA6B}">
      <dgm:prSet/>
      <dgm:spPr/>
      <dgm:t>
        <a:bodyPr/>
        <a:lstStyle/>
        <a:p>
          <a:endParaRPr lang="en-US"/>
        </a:p>
      </dgm:t>
    </dgm:pt>
    <dgm:pt modelId="{D376337E-691A-4C40-8E14-5333F9A92723}" type="sibTrans" cxnId="{C1B26E47-DC67-49BE-93E7-7212A14DFA6B}">
      <dgm:prSet/>
      <dgm:spPr/>
      <dgm:t>
        <a:bodyPr/>
        <a:lstStyle/>
        <a:p>
          <a:endParaRPr lang="en-US"/>
        </a:p>
      </dgm:t>
    </dgm:pt>
    <dgm:pt modelId="{84C0057F-E978-411C-81C1-48F356260AAC}" type="pres">
      <dgm:prSet presAssocID="{4F8B4CD3-4E6E-4E75-B411-ECC38F8745AA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B45DFE1-6E5A-4EF4-A709-3D5F61669011}" type="pres">
      <dgm:prSet presAssocID="{8BBCA594-6504-4459-8CE0-5CF86DA78A5C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34BF83A-4AE2-4CBC-B269-677DC7C2E8E4}" type="pres">
      <dgm:prSet presAssocID="{CDE79A98-065E-4435-9DB3-20319D288184}" presName="sibTrans" presStyleLbl="sibTrans2D1" presStyleIdx="0" presStyleCnt="6"/>
      <dgm:spPr/>
      <dgm:t>
        <a:bodyPr/>
        <a:lstStyle/>
        <a:p>
          <a:endParaRPr lang="en-US"/>
        </a:p>
      </dgm:t>
    </dgm:pt>
    <dgm:pt modelId="{D97314FE-BD3A-4D9A-90D1-43E835C8F4B6}" type="pres">
      <dgm:prSet presAssocID="{CDE79A98-065E-4435-9DB3-20319D288184}" presName="connectorText" presStyleLbl="sibTrans2D1" presStyleIdx="0" presStyleCnt="6"/>
      <dgm:spPr/>
      <dgm:t>
        <a:bodyPr/>
        <a:lstStyle/>
        <a:p>
          <a:endParaRPr lang="en-US"/>
        </a:p>
      </dgm:t>
    </dgm:pt>
    <dgm:pt modelId="{B4B5818D-612D-4F7F-8C98-5B0C436E77F8}" type="pres">
      <dgm:prSet presAssocID="{8D689BB7-5C6E-4F18-89A7-DA1BF314DD10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1ABFD5F-A2CD-45B6-8DE3-7228CBCE7397}" type="pres">
      <dgm:prSet presAssocID="{E1777738-A184-423A-8014-E58A8E8BE24B}" presName="sibTrans" presStyleLbl="sibTrans2D1" presStyleIdx="1" presStyleCnt="6"/>
      <dgm:spPr/>
      <dgm:t>
        <a:bodyPr/>
        <a:lstStyle/>
        <a:p>
          <a:endParaRPr lang="en-US"/>
        </a:p>
      </dgm:t>
    </dgm:pt>
    <dgm:pt modelId="{4B534411-1BE4-471F-9ED4-77340F3722B4}" type="pres">
      <dgm:prSet presAssocID="{E1777738-A184-423A-8014-E58A8E8BE24B}" presName="connectorText" presStyleLbl="sibTrans2D1" presStyleIdx="1" presStyleCnt="6"/>
      <dgm:spPr/>
      <dgm:t>
        <a:bodyPr/>
        <a:lstStyle/>
        <a:p>
          <a:endParaRPr lang="en-US"/>
        </a:p>
      </dgm:t>
    </dgm:pt>
    <dgm:pt modelId="{885570A6-AFAD-45EB-81B4-608C35280DDC}" type="pres">
      <dgm:prSet presAssocID="{DD766051-AC20-4EC9-92C1-AF473891E235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94A011A-54F4-4E52-9D85-D967039A1372}" type="pres">
      <dgm:prSet presAssocID="{A402CA97-5AA9-43BA-AF7E-1496BAB70C29}" presName="sibTrans" presStyleLbl="sibTrans2D1" presStyleIdx="2" presStyleCnt="6"/>
      <dgm:spPr/>
      <dgm:t>
        <a:bodyPr/>
        <a:lstStyle/>
        <a:p>
          <a:endParaRPr lang="en-US"/>
        </a:p>
      </dgm:t>
    </dgm:pt>
    <dgm:pt modelId="{0E061E7A-62F3-44EA-8990-3F2AB97AC71A}" type="pres">
      <dgm:prSet presAssocID="{A402CA97-5AA9-43BA-AF7E-1496BAB70C29}" presName="connectorText" presStyleLbl="sibTrans2D1" presStyleIdx="2" presStyleCnt="6"/>
      <dgm:spPr/>
      <dgm:t>
        <a:bodyPr/>
        <a:lstStyle/>
        <a:p>
          <a:endParaRPr lang="en-US"/>
        </a:p>
      </dgm:t>
    </dgm:pt>
    <dgm:pt modelId="{2DBE85B4-E8B2-4C7B-B30A-651D6336F038}" type="pres">
      <dgm:prSet presAssocID="{02D64FB0-50E1-4862-B1E7-44160C073C1F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F88BAF3-C72E-4543-A1E5-EFF9D3347DB5}" type="pres">
      <dgm:prSet presAssocID="{749CFE22-F1A5-4A73-B7D1-39CA16B79F11}" presName="sibTrans" presStyleLbl="sibTrans2D1" presStyleIdx="3" presStyleCnt="6"/>
      <dgm:spPr/>
      <dgm:t>
        <a:bodyPr/>
        <a:lstStyle/>
        <a:p>
          <a:endParaRPr lang="en-US"/>
        </a:p>
      </dgm:t>
    </dgm:pt>
    <dgm:pt modelId="{66A82D39-3BDF-45FB-B88D-17C066D908A1}" type="pres">
      <dgm:prSet presAssocID="{749CFE22-F1A5-4A73-B7D1-39CA16B79F11}" presName="connectorText" presStyleLbl="sibTrans2D1" presStyleIdx="3" presStyleCnt="6"/>
      <dgm:spPr/>
      <dgm:t>
        <a:bodyPr/>
        <a:lstStyle/>
        <a:p>
          <a:endParaRPr lang="en-US"/>
        </a:p>
      </dgm:t>
    </dgm:pt>
    <dgm:pt modelId="{A5D4FA49-D321-4810-B9D1-65763D5CDE2A}" type="pres">
      <dgm:prSet presAssocID="{55EBA15E-C534-44D1-90FC-AC62AD5B33A8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D340483-12A8-4126-A5BF-EE80F09B3E5C}" type="pres">
      <dgm:prSet presAssocID="{9C0F208F-51A9-47DD-BC6D-98DE5AA90EF5}" presName="sibTrans" presStyleLbl="sibTrans2D1" presStyleIdx="4" presStyleCnt="6"/>
      <dgm:spPr/>
      <dgm:t>
        <a:bodyPr/>
        <a:lstStyle/>
        <a:p>
          <a:endParaRPr lang="en-US"/>
        </a:p>
      </dgm:t>
    </dgm:pt>
    <dgm:pt modelId="{3E5A994C-16CF-4F08-8715-AFBFD64625AF}" type="pres">
      <dgm:prSet presAssocID="{9C0F208F-51A9-47DD-BC6D-98DE5AA90EF5}" presName="connectorText" presStyleLbl="sibTrans2D1" presStyleIdx="4" presStyleCnt="6"/>
      <dgm:spPr/>
      <dgm:t>
        <a:bodyPr/>
        <a:lstStyle/>
        <a:p>
          <a:endParaRPr lang="en-US"/>
        </a:p>
      </dgm:t>
    </dgm:pt>
    <dgm:pt modelId="{5AAD81D8-58DD-425C-8EC4-7837B235E3F5}" type="pres">
      <dgm:prSet presAssocID="{0B62336E-3B9D-4715-BA02-92A737C5357D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673E48D-9143-4A4C-AA94-31E4CE04714F}" type="pres">
      <dgm:prSet presAssocID="{D376337E-691A-4C40-8E14-5333F9A92723}" presName="sibTrans" presStyleLbl="sibTrans2D1" presStyleIdx="5" presStyleCnt="6"/>
      <dgm:spPr/>
      <dgm:t>
        <a:bodyPr/>
        <a:lstStyle/>
        <a:p>
          <a:endParaRPr lang="en-US"/>
        </a:p>
      </dgm:t>
    </dgm:pt>
    <dgm:pt modelId="{6C2ABF27-9F6C-4E5A-995F-637E9816035D}" type="pres">
      <dgm:prSet presAssocID="{D376337E-691A-4C40-8E14-5333F9A92723}" presName="connectorText" presStyleLbl="sibTrans2D1" presStyleIdx="5" presStyleCnt="6"/>
      <dgm:spPr/>
      <dgm:t>
        <a:bodyPr/>
        <a:lstStyle/>
        <a:p>
          <a:endParaRPr lang="en-US"/>
        </a:p>
      </dgm:t>
    </dgm:pt>
  </dgm:ptLst>
  <dgm:cxnLst>
    <dgm:cxn modelId="{0F45A15E-06E7-4515-B8D6-19337CA898B1}" type="presOf" srcId="{0B62336E-3B9D-4715-BA02-92A737C5357D}" destId="{5AAD81D8-58DD-425C-8EC4-7837B235E3F5}" srcOrd="0" destOrd="0" presId="urn:microsoft.com/office/officeart/2005/8/layout/cycle2"/>
    <dgm:cxn modelId="{3E6AD359-1331-4F4C-8EB7-72A65CE8783F}" type="presOf" srcId="{D376337E-691A-4C40-8E14-5333F9A92723}" destId="{0673E48D-9143-4A4C-AA94-31E4CE04714F}" srcOrd="0" destOrd="0" presId="urn:microsoft.com/office/officeart/2005/8/layout/cycle2"/>
    <dgm:cxn modelId="{5E8539E7-4127-4C85-B6EA-466BD35A0111}" srcId="{4F8B4CD3-4E6E-4E75-B411-ECC38F8745AA}" destId="{8D689BB7-5C6E-4F18-89A7-DA1BF314DD10}" srcOrd="1" destOrd="0" parTransId="{98F0665C-4272-4AC3-8E19-591368A57DCB}" sibTransId="{E1777738-A184-423A-8014-E58A8E8BE24B}"/>
    <dgm:cxn modelId="{319F6705-12C2-4A54-A0CB-04CB71E647DD}" type="presOf" srcId="{749CFE22-F1A5-4A73-B7D1-39CA16B79F11}" destId="{66A82D39-3BDF-45FB-B88D-17C066D908A1}" srcOrd="1" destOrd="0" presId="urn:microsoft.com/office/officeart/2005/8/layout/cycle2"/>
    <dgm:cxn modelId="{DC274D9D-4EF4-498D-BE60-A08A9FE798B2}" type="presOf" srcId="{8BBCA594-6504-4459-8CE0-5CF86DA78A5C}" destId="{DB45DFE1-6E5A-4EF4-A709-3D5F61669011}" srcOrd="0" destOrd="0" presId="urn:microsoft.com/office/officeart/2005/8/layout/cycle2"/>
    <dgm:cxn modelId="{9F1725D5-B78E-445A-A8AC-1BCA01AF858D}" type="presOf" srcId="{8D689BB7-5C6E-4F18-89A7-DA1BF314DD10}" destId="{B4B5818D-612D-4F7F-8C98-5B0C436E77F8}" srcOrd="0" destOrd="0" presId="urn:microsoft.com/office/officeart/2005/8/layout/cycle2"/>
    <dgm:cxn modelId="{8DC21E7B-4031-4841-8E6E-54BF4704813A}" type="presOf" srcId="{DD766051-AC20-4EC9-92C1-AF473891E235}" destId="{885570A6-AFAD-45EB-81B4-608C35280DDC}" srcOrd="0" destOrd="0" presId="urn:microsoft.com/office/officeart/2005/8/layout/cycle2"/>
    <dgm:cxn modelId="{F4E97982-898E-4DD4-9648-40418B01CE23}" type="presOf" srcId="{55EBA15E-C534-44D1-90FC-AC62AD5B33A8}" destId="{A5D4FA49-D321-4810-B9D1-65763D5CDE2A}" srcOrd="0" destOrd="0" presId="urn:microsoft.com/office/officeart/2005/8/layout/cycle2"/>
    <dgm:cxn modelId="{51AEAD48-5A76-452A-8A1F-A703B56DEA17}" type="presOf" srcId="{A402CA97-5AA9-43BA-AF7E-1496BAB70C29}" destId="{0E061E7A-62F3-44EA-8990-3F2AB97AC71A}" srcOrd="1" destOrd="0" presId="urn:microsoft.com/office/officeart/2005/8/layout/cycle2"/>
    <dgm:cxn modelId="{8CDC62F1-B726-4CB5-935F-02781B60CA76}" type="presOf" srcId="{E1777738-A184-423A-8014-E58A8E8BE24B}" destId="{4B534411-1BE4-471F-9ED4-77340F3722B4}" srcOrd="1" destOrd="0" presId="urn:microsoft.com/office/officeart/2005/8/layout/cycle2"/>
    <dgm:cxn modelId="{F99B8ACF-A1B7-4010-B1FB-1CDFF2389B32}" srcId="{4F8B4CD3-4E6E-4E75-B411-ECC38F8745AA}" destId="{DD766051-AC20-4EC9-92C1-AF473891E235}" srcOrd="2" destOrd="0" parTransId="{E57BA893-2D22-4E26-A14B-54BC29E4CAB5}" sibTransId="{A402CA97-5AA9-43BA-AF7E-1496BAB70C29}"/>
    <dgm:cxn modelId="{AD253686-EE56-4E8F-BD62-9D5797AA6EF5}" type="presOf" srcId="{749CFE22-F1A5-4A73-B7D1-39CA16B79F11}" destId="{EF88BAF3-C72E-4543-A1E5-EFF9D3347DB5}" srcOrd="0" destOrd="0" presId="urn:microsoft.com/office/officeart/2005/8/layout/cycle2"/>
    <dgm:cxn modelId="{18CFA938-31E4-46EB-B909-CF29D3710D76}" type="presOf" srcId="{02D64FB0-50E1-4862-B1E7-44160C073C1F}" destId="{2DBE85B4-E8B2-4C7B-B30A-651D6336F038}" srcOrd="0" destOrd="0" presId="urn:microsoft.com/office/officeart/2005/8/layout/cycle2"/>
    <dgm:cxn modelId="{BFD6070D-4EE9-4928-90D3-3985880BE61A}" type="presOf" srcId="{9C0F208F-51A9-47DD-BC6D-98DE5AA90EF5}" destId="{3E5A994C-16CF-4F08-8715-AFBFD64625AF}" srcOrd="1" destOrd="0" presId="urn:microsoft.com/office/officeart/2005/8/layout/cycle2"/>
    <dgm:cxn modelId="{ED2E1BB9-340E-4BF8-B589-729A9263D35D}" type="presOf" srcId="{A402CA97-5AA9-43BA-AF7E-1496BAB70C29}" destId="{394A011A-54F4-4E52-9D85-D967039A1372}" srcOrd="0" destOrd="0" presId="urn:microsoft.com/office/officeart/2005/8/layout/cycle2"/>
    <dgm:cxn modelId="{832821D0-7EFE-48F0-82BB-5D477B92D23B}" srcId="{4F8B4CD3-4E6E-4E75-B411-ECC38F8745AA}" destId="{02D64FB0-50E1-4862-B1E7-44160C073C1F}" srcOrd="3" destOrd="0" parTransId="{0934050B-69DC-4A01-8099-33D1AE3DB125}" sibTransId="{749CFE22-F1A5-4A73-B7D1-39CA16B79F11}"/>
    <dgm:cxn modelId="{C7FE67D2-4F6A-4531-B208-C1F3C27AB559}" srcId="{4F8B4CD3-4E6E-4E75-B411-ECC38F8745AA}" destId="{8BBCA594-6504-4459-8CE0-5CF86DA78A5C}" srcOrd="0" destOrd="0" parTransId="{7FD35FBF-15EA-44CA-B9CB-922CF84719A6}" sibTransId="{CDE79A98-065E-4435-9DB3-20319D288184}"/>
    <dgm:cxn modelId="{A7D7FC6E-0E62-49B7-AAFE-3CF57B20D8B7}" srcId="{4F8B4CD3-4E6E-4E75-B411-ECC38F8745AA}" destId="{55EBA15E-C534-44D1-90FC-AC62AD5B33A8}" srcOrd="4" destOrd="0" parTransId="{8098D989-6AD2-4606-BE1C-6A5CFFBC7238}" sibTransId="{9C0F208F-51A9-47DD-BC6D-98DE5AA90EF5}"/>
    <dgm:cxn modelId="{68BD8DF1-F496-4FBD-B174-9373DE95D9EA}" type="presOf" srcId="{CDE79A98-065E-4435-9DB3-20319D288184}" destId="{534BF83A-4AE2-4CBC-B269-677DC7C2E8E4}" srcOrd="0" destOrd="0" presId="urn:microsoft.com/office/officeart/2005/8/layout/cycle2"/>
    <dgm:cxn modelId="{5944A366-8345-4846-B21F-94E55F055F3B}" type="presOf" srcId="{CDE79A98-065E-4435-9DB3-20319D288184}" destId="{D97314FE-BD3A-4D9A-90D1-43E835C8F4B6}" srcOrd="1" destOrd="0" presId="urn:microsoft.com/office/officeart/2005/8/layout/cycle2"/>
    <dgm:cxn modelId="{C1B26E47-DC67-49BE-93E7-7212A14DFA6B}" srcId="{4F8B4CD3-4E6E-4E75-B411-ECC38F8745AA}" destId="{0B62336E-3B9D-4715-BA02-92A737C5357D}" srcOrd="5" destOrd="0" parTransId="{4B27136A-E4C3-4E24-844C-D557255830FD}" sibTransId="{D376337E-691A-4C40-8E14-5333F9A92723}"/>
    <dgm:cxn modelId="{9938592D-2E9E-4E9E-A9F0-97D7991E5DC0}" type="presOf" srcId="{4F8B4CD3-4E6E-4E75-B411-ECC38F8745AA}" destId="{84C0057F-E978-411C-81C1-48F356260AAC}" srcOrd="0" destOrd="0" presId="urn:microsoft.com/office/officeart/2005/8/layout/cycle2"/>
    <dgm:cxn modelId="{584C73E0-9C23-4C8A-B447-97923C9F23A7}" type="presOf" srcId="{D376337E-691A-4C40-8E14-5333F9A92723}" destId="{6C2ABF27-9F6C-4E5A-995F-637E9816035D}" srcOrd="1" destOrd="0" presId="urn:microsoft.com/office/officeart/2005/8/layout/cycle2"/>
    <dgm:cxn modelId="{A490B0EB-7F66-46AD-A83C-95F6E684ECFE}" type="presOf" srcId="{9C0F208F-51A9-47DD-BC6D-98DE5AA90EF5}" destId="{8D340483-12A8-4126-A5BF-EE80F09B3E5C}" srcOrd="0" destOrd="0" presId="urn:microsoft.com/office/officeart/2005/8/layout/cycle2"/>
    <dgm:cxn modelId="{B6ACEF15-E9DC-46D6-9C82-6B4A2D067324}" type="presOf" srcId="{E1777738-A184-423A-8014-E58A8E8BE24B}" destId="{D1ABFD5F-A2CD-45B6-8DE3-7228CBCE7397}" srcOrd="0" destOrd="0" presId="urn:microsoft.com/office/officeart/2005/8/layout/cycle2"/>
    <dgm:cxn modelId="{70B829E8-9585-4925-8668-FFDDEE8E9A50}" type="presParOf" srcId="{84C0057F-E978-411C-81C1-48F356260AAC}" destId="{DB45DFE1-6E5A-4EF4-A709-3D5F61669011}" srcOrd="0" destOrd="0" presId="urn:microsoft.com/office/officeart/2005/8/layout/cycle2"/>
    <dgm:cxn modelId="{2EBC4D64-21D6-409D-9867-64D8B6A0D8B0}" type="presParOf" srcId="{84C0057F-E978-411C-81C1-48F356260AAC}" destId="{534BF83A-4AE2-4CBC-B269-677DC7C2E8E4}" srcOrd="1" destOrd="0" presId="urn:microsoft.com/office/officeart/2005/8/layout/cycle2"/>
    <dgm:cxn modelId="{FD82D926-7D2E-42DC-8498-F8EEEB0A7039}" type="presParOf" srcId="{534BF83A-4AE2-4CBC-B269-677DC7C2E8E4}" destId="{D97314FE-BD3A-4D9A-90D1-43E835C8F4B6}" srcOrd="0" destOrd="0" presId="urn:microsoft.com/office/officeart/2005/8/layout/cycle2"/>
    <dgm:cxn modelId="{6C3E1777-94A4-4965-AAF1-5AA7E0552504}" type="presParOf" srcId="{84C0057F-E978-411C-81C1-48F356260AAC}" destId="{B4B5818D-612D-4F7F-8C98-5B0C436E77F8}" srcOrd="2" destOrd="0" presId="urn:microsoft.com/office/officeart/2005/8/layout/cycle2"/>
    <dgm:cxn modelId="{E9BC2B90-56BB-4414-A18F-85D9492F59A0}" type="presParOf" srcId="{84C0057F-E978-411C-81C1-48F356260AAC}" destId="{D1ABFD5F-A2CD-45B6-8DE3-7228CBCE7397}" srcOrd="3" destOrd="0" presId="urn:microsoft.com/office/officeart/2005/8/layout/cycle2"/>
    <dgm:cxn modelId="{B8EFBDDA-AB12-48B3-B01E-72017F363076}" type="presParOf" srcId="{D1ABFD5F-A2CD-45B6-8DE3-7228CBCE7397}" destId="{4B534411-1BE4-471F-9ED4-77340F3722B4}" srcOrd="0" destOrd="0" presId="urn:microsoft.com/office/officeart/2005/8/layout/cycle2"/>
    <dgm:cxn modelId="{BFAED098-0A62-4BFC-A52A-696F389B06AC}" type="presParOf" srcId="{84C0057F-E978-411C-81C1-48F356260AAC}" destId="{885570A6-AFAD-45EB-81B4-608C35280DDC}" srcOrd="4" destOrd="0" presId="urn:microsoft.com/office/officeart/2005/8/layout/cycle2"/>
    <dgm:cxn modelId="{6BA9D90C-7817-4E73-9059-CF5B08340F05}" type="presParOf" srcId="{84C0057F-E978-411C-81C1-48F356260AAC}" destId="{394A011A-54F4-4E52-9D85-D967039A1372}" srcOrd="5" destOrd="0" presId="urn:microsoft.com/office/officeart/2005/8/layout/cycle2"/>
    <dgm:cxn modelId="{121C7308-9F68-4E73-9EC5-89371516A16F}" type="presParOf" srcId="{394A011A-54F4-4E52-9D85-D967039A1372}" destId="{0E061E7A-62F3-44EA-8990-3F2AB97AC71A}" srcOrd="0" destOrd="0" presId="urn:microsoft.com/office/officeart/2005/8/layout/cycle2"/>
    <dgm:cxn modelId="{6F3974C7-0931-4CD0-A9B9-73032A0C711C}" type="presParOf" srcId="{84C0057F-E978-411C-81C1-48F356260AAC}" destId="{2DBE85B4-E8B2-4C7B-B30A-651D6336F038}" srcOrd="6" destOrd="0" presId="urn:microsoft.com/office/officeart/2005/8/layout/cycle2"/>
    <dgm:cxn modelId="{D5BA3751-B229-475B-A7BC-438064CE61AA}" type="presParOf" srcId="{84C0057F-E978-411C-81C1-48F356260AAC}" destId="{EF88BAF3-C72E-4543-A1E5-EFF9D3347DB5}" srcOrd="7" destOrd="0" presId="urn:microsoft.com/office/officeart/2005/8/layout/cycle2"/>
    <dgm:cxn modelId="{57BB0425-C943-4422-9114-3BC5A8C39AF9}" type="presParOf" srcId="{EF88BAF3-C72E-4543-A1E5-EFF9D3347DB5}" destId="{66A82D39-3BDF-45FB-B88D-17C066D908A1}" srcOrd="0" destOrd="0" presId="urn:microsoft.com/office/officeart/2005/8/layout/cycle2"/>
    <dgm:cxn modelId="{B66D8886-53D0-49BF-89F5-2E045889672E}" type="presParOf" srcId="{84C0057F-E978-411C-81C1-48F356260AAC}" destId="{A5D4FA49-D321-4810-B9D1-65763D5CDE2A}" srcOrd="8" destOrd="0" presId="urn:microsoft.com/office/officeart/2005/8/layout/cycle2"/>
    <dgm:cxn modelId="{19AAAAAE-64AC-4A26-B5E8-28F5D39EED31}" type="presParOf" srcId="{84C0057F-E978-411C-81C1-48F356260AAC}" destId="{8D340483-12A8-4126-A5BF-EE80F09B3E5C}" srcOrd="9" destOrd="0" presId="urn:microsoft.com/office/officeart/2005/8/layout/cycle2"/>
    <dgm:cxn modelId="{5D335AE6-869F-4010-B8D5-64EDADD02608}" type="presParOf" srcId="{8D340483-12A8-4126-A5BF-EE80F09B3E5C}" destId="{3E5A994C-16CF-4F08-8715-AFBFD64625AF}" srcOrd="0" destOrd="0" presId="urn:microsoft.com/office/officeart/2005/8/layout/cycle2"/>
    <dgm:cxn modelId="{17CC9F51-8662-4B9F-AC65-B1962EBB3ECA}" type="presParOf" srcId="{84C0057F-E978-411C-81C1-48F356260AAC}" destId="{5AAD81D8-58DD-425C-8EC4-7837B235E3F5}" srcOrd="10" destOrd="0" presId="urn:microsoft.com/office/officeart/2005/8/layout/cycle2"/>
    <dgm:cxn modelId="{45B9B7FB-DE77-4B0E-B0A3-E3A40A424866}" type="presParOf" srcId="{84C0057F-E978-411C-81C1-48F356260AAC}" destId="{0673E48D-9143-4A4C-AA94-31E4CE04714F}" srcOrd="11" destOrd="0" presId="urn:microsoft.com/office/officeart/2005/8/layout/cycle2"/>
    <dgm:cxn modelId="{9988D9CB-325F-437E-AF85-7A9833B0D506}" type="presParOf" srcId="{0673E48D-9143-4A4C-AA94-31E4CE04714F}" destId="{6C2ABF27-9F6C-4E5A-995F-637E9816035D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243D0BC-D7F5-41CC-BF50-8A9F8F623B11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04B5949D-824A-49EF-AD98-B484F6669DAE}">
      <dgm:prSet/>
      <dgm:spPr/>
      <dgm:t>
        <a:bodyPr/>
        <a:lstStyle/>
        <a:p>
          <a:pPr rtl="0"/>
          <a:r>
            <a:rPr lang="en-IN" smtClean="0"/>
            <a:t>Smishing</a:t>
          </a:r>
          <a:endParaRPr lang="en-GB"/>
        </a:p>
      </dgm:t>
    </dgm:pt>
    <dgm:pt modelId="{53254391-057D-46BC-BCEF-E88D7DBABE33}" type="parTrans" cxnId="{B22D0D24-B582-4510-9032-934106D8AA3F}">
      <dgm:prSet/>
      <dgm:spPr/>
      <dgm:t>
        <a:bodyPr/>
        <a:lstStyle/>
        <a:p>
          <a:endParaRPr lang="en-US"/>
        </a:p>
      </dgm:t>
    </dgm:pt>
    <dgm:pt modelId="{7231EACE-A5DE-4FB4-89FB-6B3CF7D40A54}" type="sibTrans" cxnId="{B22D0D24-B582-4510-9032-934106D8AA3F}">
      <dgm:prSet/>
      <dgm:spPr/>
      <dgm:t>
        <a:bodyPr/>
        <a:lstStyle/>
        <a:p>
          <a:endParaRPr lang="en-US"/>
        </a:p>
      </dgm:t>
    </dgm:pt>
    <dgm:pt modelId="{FDCF04BF-8628-458A-8C59-6284ACA3CA33}">
      <dgm:prSet/>
      <dgm:spPr/>
      <dgm:t>
        <a:bodyPr/>
        <a:lstStyle/>
        <a:p>
          <a:pPr rtl="0"/>
          <a:r>
            <a:rPr lang="en-IN" smtClean="0"/>
            <a:t>Vishing</a:t>
          </a:r>
          <a:endParaRPr lang="en-GB"/>
        </a:p>
      </dgm:t>
    </dgm:pt>
    <dgm:pt modelId="{CE76F4D7-B1FE-42BB-A7D7-8E7330FB29A4}" type="parTrans" cxnId="{5A58C658-E1AC-4F38-9EE7-B50934859361}">
      <dgm:prSet/>
      <dgm:spPr/>
      <dgm:t>
        <a:bodyPr/>
        <a:lstStyle/>
        <a:p>
          <a:endParaRPr lang="en-US"/>
        </a:p>
      </dgm:t>
    </dgm:pt>
    <dgm:pt modelId="{1B3CC12C-56B2-4ECB-880D-0142F68B537B}" type="sibTrans" cxnId="{5A58C658-E1AC-4F38-9EE7-B50934859361}">
      <dgm:prSet/>
      <dgm:spPr/>
      <dgm:t>
        <a:bodyPr/>
        <a:lstStyle/>
        <a:p>
          <a:endParaRPr lang="en-US"/>
        </a:p>
      </dgm:t>
    </dgm:pt>
    <dgm:pt modelId="{CCCC7620-3C22-4D26-9E5B-B133011F4690}">
      <dgm:prSet/>
      <dgm:spPr/>
      <dgm:t>
        <a:bodyPr/>
        <a:lstStyle/>
        <a:p>
          <a:pPr rtl="0"/>
          <a:r>
            <a:rPr lang="en-IN" smtClean="0"/>
            <a:t>Phishing websites</a:t>
          </a:r>
          <a:endParaRPr lang="en-GB"/>
        </a:p>
      </dgm:t>
    </dgm:pt>
    <dgm:pt modelId="{2D4C8694-CFE8-48C1-8DF9-C52CC6E48C47}" type="parTrans" cxnId="{83230DF8-9459-436A-B093-C81D0596DCCA}">
      <dgm:prSet/>
      <dgm:spPr/>
      <dgm:t>
        <a:bodyPr/>
        <a:lstStyle/>
        <a:p>
          <a:endParaRPr lang="en-US"/>
        </a:p>
      </dgm:t>
    </dgm:pt>
    <dgm:pt modelId="{38079E10-14BE-4CD7-BE67-FD1F577BA695}" type="sibTrans" cxnId="{83230DF8-9459-436A-B093-C81D0596DCCA}">
      <dgm:prSet/>
      <dgm:spPr/>
      <dgm:t>
        <a:bodyPr/>
        <a:lstStyle/>
        <a:p>
          <a:endParaRPr lang="en-US"/>
        </a:p>
      </dgm:t>
    </dgm:pt>
    <dgm:pt modelId="{4F10D8EB-3A2E-4C2D-BBFE-4DC628521137}">
      <dgm:prSet/>
      <dgm:spPr/>
      <dgm:t>
        <a:bodyPr/>
        <a:lstStyle/>
        <a:p>
          <a:pPr rtl="0"/>
          <a:r>
            <a:rPr lang="en-IN" smtClean="0"/>
            <a:t>Online social media </a:t>
          </a:r>
          <a:endParaRPr lang="en-GB"/>
        </a:p>
      </dgm:t>
    </dgm:pt>
    <dgm:pt modelId="{A4BBCC3C-FE9B-4097-A92D-97EF3B9BE8DD}" type="parTrans" cxnId="{01CF511F-0F6F-46C5-873C-0DFE184964B6}">
      <dgm:prSet/>
      <dgm:spPr/>
      <dgm:t>
        <a:bodyPr/>
        <a:lstStyle/>
        <a:p>
          <a:endParaRPr lang="en-US"/>
        </a:p>
      </dgm:t>
    </dgm:pt>
    <dgm:pt modelId="{58E688E4-A1EB-48A5-8C34-BC071AE8F974}" type="sibTrans" cxnId="{01CF511F-0F6F-46C5-873C-0DFE184964B6}">
      <dgm:prSet/>
      <dgm:spPr/>
      <dgm:t>
        <a:bodyPr/>
        <a:lstStyle/>
        <a:p>
          <a:endParaRPr lang="en-US"/>
        </a:p>
      </dgm:t>
    </dgm:pt>
    <dgm:pt modelId="{E88A60BB-269E-460B-AA84-352237BC2A03}">
      <dgm:prSet/>
      <dgm:spPr/>
      <dgm:t>
        <a:bodyPr/>
        <a:lstStyle/>
        <a:p>
          <a:pPr rtl="0"/>
          <a:r>
            <a:rPr lang="en-IN" smtClean="0"/>
            <a:t>Fake advertisements </a:t>
          </a:r>
          <a:endParaRPr lang="en-GB"/>
        </a:p>
      </dgm:t>
    </dgm:pt>
    <dgm:pt modelId="{C192BE9D-9D56-4863-AE9E-360312CC8CFE}" type="parTrans" cxnId="{6B3FB41D-E044-40DC-8B40-AB73196D0A4B}">
      <dgm:prSet/>
      <dgm:spPr/>
      <dgm:t>
        <a:bodyPr/>
        <a:lstStyle/>
        <a:p>
          <a:endParaRPr lang="en-US"/>
        </a:p>
      </dgm:t>
    </dgm:pt>
    <dgm:pt modelId="{878265A7-554A-4461-B20C-F60522AC3CED}" type="sibTrans" cxnId="{6B3FB41D-E044-40DC-8B40-AB73196D0A4B}">
      <dgm:prSet/>
      <dgm:spPr/>
      <dgm:t>
        <a:bodyPr/>
        <a:lstStyle/>
        <a:p>
          <a:endParaRPr lang="en-US"/>
        </a:p>
      </dgm:t>
    </dgm:pt>
    <dgm:pt modelId="{E01B7D9D-B99F-4B9A-9C5C-65CFF968D843}" type="pres">
      <dgm:prSet presAssocID="{B243D0BC-D7F5-41CC-BF50-8A9F8F623B11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B25392D-AD85-4565-90A1-501E24F0A52F}" type="pres">
      <dgm:prSet presAssocID="{04B5949D-824A-49EF-AD98-B484F6669DAE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D1D8929-71B4-40A6-A525-C5114982D42F}" type="pres">
      <dgm:prSet presAssocID="{7231EACE-A5DE-4FB4-89FB-6B3CF7D40A54}" presName="sibTrans" presStyleLbl="sibTrans2D1" presStyleIdx="0" presStyleCnt="5"/>
      <dgm:spPr/>
      <dgm:t>
        <a:bodyPr/>
        <a:lstStyle/>
        <a:p>
          <a:endParaRPr lang="en-US"/>
        </a:p>
      </dgm:t>
    </dgm:pt>
    <dgm:pt modelId="{B9C32CFA-40D0-4B42-BC73-0615D538CC15}" type="pres">
      <dgm:prSet presAssocID="{7231EACE-A5DE-4FB4-89FB-6B3CF7D40A54}" presName="connectorText" presStyleLbl="sibTrans2D1" presStyleIdx="0" presStyleCnt="5"/>
      <dgm:spPr/>
      <dgm:t>
        <a:bodyPr/>
        <a:lstStyle/>
        <a:p>
          <a:endParaRPr lang="en-US"/>
        </a:p>
      </dgm:t>
    </dgm:pt>
    <dgm:pt modelId="{A6B6E5A1-F45C-4612-A5CC-224F5FA8DFBB}" type="pres">
      <dgm:prSet presAssocID="{FDCF04BF-8628-458A-8C59-6284ACA3CA33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8666E3B-535B-4BB3-B4DF-2380A329EE8B}" type="pres">
      <dgm:prSet presAssocID="{1B3CC12C-56B2-4ECB-880D-0142F68B537B}" presName="sibTrans" presStyleLbl="sibTrans2D1" presStyleIdx="1" presStyleCnt="5"/>
      <dgm:spPr/>
      <dgm:t>
        <a:bodyPr/>
        <a:lstStyle/>
        <a:p>
          <a:endParaRPr lang="en-US"/>
        </a:p>
      </dgm:t>
    </dgm:pt>
    <dgm:pt modelId="{BD65D051-A586-4387-B0FA-8E5649F560E6}" type="pres">
      <dgm:prSet presAssocID="{1B3CC12C-56B2-4ECB-880D-0142F68B537B}" presName="connectorText" presStyleLbl="sibTrans2D1" presStyleIdx="1" presStyleCnt="5"/>
      <dgm:spPr/>
      <dgm:t>
        <a:bodyPr/>
        <a:lstStyle/>
        <a:p>
          <a:endParaRPr lang="en-US"/>
        </a:p>
      </dgm:t>
    </dgm:pt>
    <dgm:pt modelId="{25C81ABD-1DAE-4500-B188-CF33F824C4AC}" type="pres">
      <dgm:prSet presAssocID="{CCCC7620-3C22-4D26-9E5B-B133011F4690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0FC3D58-96FF-47E4-9DE7-8F5298D06122}" type="pres">
      <dgm:prSet presAssocID="{38079E10-14BE-4CD7-BE67-FD1F577BA695}" presName="sibTrans" presStyleLbl="sibTrans2D1" presStyleIdx="2" presStyleCnt="5"/>
      <dgm:spPr/>
      <dgm:t>
        <a:bodyPr/>
        <a:lstStyle/>
        <a:p>
          <a:endParaRPr lang="en-US"/>
        </a:p>
      </dgm:t>
    </dgm:pt>
    <dgm:pt modelId="{55A1B34B-A609-452B-AE33-FF784AFB0FB0}" type="pres">
      <dgm:prSet presAssocID="{38079E10-14BE-4CD7-BE67-FD1F577BA695}" presName="connectorText" presStyleLbl="sibTrans2D1" presStyleIdx="2" presStyleCnt="5"/>
      <dgm:spPr/>
      <dgm:t>
        <a:bodyPr/>
        <a:lstStyle/>
        <a:p>
          <a:endParaRPr lang="en-US"/>
        </a:p>
      </dgm:t>
    </dgm:pt>
    <dgm:pt modelId="{86EA4462-8492-4E2F-AC04-B5210567F4E3}" type="pres">
      <dgm:prSet presAssocID="{4F10D8EB-3A2E-4C2D-BBFE-4DC628521137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17E882F-7E2F-49FE-9356-9A3B6B1AA918}" type="pres">
      <dgm:prSet presAssocID="{58E688E4-A1EB-48A5-8C34-BC071AE8F974}" presName="sibTrans" presStyleLbl="sibTrans2D1" presStyleIdx="3" presStyleCnt="5"/>
      <dgm:spPr/>
      <dgm:t>
        <a:bodyPr/>
        <a:lstStyle/>
        <a:p>
          <a:endParaRPr lang="en-US"/>
        </a:p>
      </dgm:t>
    </dgm:pt>
    <dgm:pt modelId="{B195299C-C81A-4FE9-84CC-581A2E2F2B83}" type="pres">
      <dgm:prSet presAssocID="{58E688E4-A1EB-48A5-8C34-BC071AE8F974}" presName="connectorText" presStyleLbl="sibTrans2D1" presStyleIdx="3" presStyleCnt="5"/>
      <dgm:spPr/>
      <dgm:t>
        <a:bodyPr/>
        <a:lstStyle/>
        <a:p>
          <a:endParaRPr lang="en-US"/>
        </a:p>
      </dgm:t>
    </dgm:pt>
    <dgm:pt modelId="{2321A50D-6A5D-439D-995D-C3FAC3F8E6B6}" type="pres">
      <dgm:prSet presAssocID="{E88A60BB-269E-460B-AA84-352237BC2A03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29C1A1B-54F5-4871-9F8B-118EF93ED161}" type="pres">
      <dgm:prSet presAssocID="{878265A7-554A-4461-B20C-F60522AC3CED}" presName="sibTrans" presStyleLbl="sibTrans2D1" presStyleIdx="4" presStyleCnt="5"/>
      <dgm:spPr/>
      <dgm:t>
        <a:bodyPr/>
        <a:lstStyle/>
        <a:p>
          <a:endParaRPr lang="en-US"/>
        </a:p>
      </dgm:t>
    </dgm:pt>
    <dgm:pt modelId="{31D55BE2-22D8-4395-A90E-A6B9618F4FC8}" type="pres">
      <dgm:prSet presAssocID="{878265A7-554A-4461-B20C-F60522AC3CED}" presName="connectorText" presStyleLbl="sibTrans2D1" presStyleIdx="4" presStyleCnt="5"/>
      <dgm:spPr/>
      <dgm:t>
        <a:bodyPr/>
        <a:lstStyle/>
        <a:p>
          <a:endParaRPr lang="en-US"/>
        </a:p>
      </dgm:t>
    </dgm:pt>
  </dgm:ptLst>
  <dgm:cxnLst>
    <dgm:cxn modelId="{01CF511F-0F6F-46C5-873C-0DFE184964B6}" srcId="{B243D0BC-D7F5-41CC-BF50-8A9F8F623B11}" destId="{4F10D8EB-3A2E-4C2D-BBFE-4DC628521137}" srcOrd="3" destOrd="0" parTransId="{A4BBCC3C-FE9B-4097-A92D-97EF3B9BE8DD}" sibTransId="{58E688E4-A1EB-48A5-8C34-BC071AE8F974}"/>
    <dgm:cxn modelId="{C5F473BA-17C5-4A84-B68A-21C35910316B}" type="presOf" srcId="{878265A7-554A-4461-B20C-F60522AC3CED}" destId="{C29C1A1B-54F5-4871-9F8B-118EF93ED161}" srcOrd="0" destOrd="0" presId="urn:microsoft.com/office/officeart/2005/8/layout/cycle2"/>
    <dgm:cxn modelId="{83230DF8-9459-436A-B093-C81D0596DCCA}" srcId="{B243D0BC-D7F5-41CC-BF50-8A9F8F623B11}" destId="{CCCC7620-3C22-4D26-9E5B-B133011F4690}" srcOrd="2" destOrd="0" parTransId="{2D4C8694-CFE8-48C1-8DF9-C52CC6E48C47}" sibTransId="{38079E10-14BE-4CD7-BE67-FD1F577BA695}"/>
    <dgm:cxn modelId="{2E2A7812-F26F-4AB1-B397-1EF65DCB9D7D}" type="presOf" srcId="{E88A60BB-269E-460B-AA84-352237BC2A03}" destId="{2321A50D-6A5D-439D-995D-C3FAC3F8E6B6}" srcOrd="0" destOrd="0" presId="urn:microsoft.com/office/officeart/2005/8/layout/cycle2"/>
    <dgm:cxn modelId="{D1A832F9-BA55-43D5-B8E7-55225BA7BF8A}" type="presOf" srcId="{58E688E4-A1EB-48A5-8C34-BC071AE8F974}" destId="{B195299C-C81A-4FE9-84CC-581A2E2F2B83}" srcOrd="1" destOrd="0" presId="urn:microsoft.com/office/officeart/2005/8/layout/cycle2"/>
    <dgm:cxn modelId="{6B3FB41D-E044-40DC-8B40-AB73196D0A4B}" srcId="{B243D0BC-D7F5-41CC-BF50-8A9F8F623B11}" destId="{E88A60BB-269E-460B-AA84-352237BC2A03}" srcOrd="4" destOrd="0" parTransId="{C192BE9D-9D56-4863-AE9E-360312CC8CFE}" sibTransId="{878265A7-554A-4461-B20C-F60522AC3CED}"/>
    <dgm:cxn modelId="{2F641F5C-8233-4511-BE6A-1A38684A99BC}" type="presOf" srcId="{38079E10-14BE-4CD7-BE67-FD1F577BA695}" destId="{55A1B34B-A609-452B-AE33-FF784AFB0FB0}" srcOrd="1" destOrd="0" presId="urn:microsoft.com/office/officeart/2005/8/layout/cycle2"/>
    <dgm:cxn modelId="{ECF55A18-DD27-4176-8C60-622BFF03A047}" type="presOf" srcId="{7231EACE-A5DE-4FB4-89FB-6B3CF7D40A54}" destId="{BD1D8929-71B4-40A6-A525-C5114982D42F}" srcOrd="0" destOrd="0" presId="urn:microsoft.com/office/officeart/2005/8/layout/cycle2"/>
    <dgm:cxn modelId="{5A58C658-E1AC-4F38-9EE7-B50934859361}" srcId="{B243D0BC-D7F5-41CC-BF50-8A9F8F623B11}" destId="{FDCF04BF-8628-458A-8C59-6284ACA3CA33}" srcOrd="1" destOrd="0" parTransId="{CE76F4D7-B1FE-42BB-A7D7-8E7330FB29A4}" sibTransId="{1B3CC12C-56B2-4ECB-880D-0142F68B537B}"/>
    <dgm:cxn modelId="{B81F0882-21E8-46EC-BCDA-090F7D1F5887}" type="presOf" srcId="{58E688E4-A1EB-48A5-8C34-BC071AE8F974}" destId="{317E882F-7E2F-49FE-9356-9A3B6B1AA918}" srcOrd="0" destOrd="0" presId="urn:microsoft.com/office/officeart/2005/8/layout/cycle2"/>
    <dgm:cxn modelId="{B22D0D24-B582-4510-9032-934106D8AA3F}" srcId="{B243D0BC-D7F5-41CC-BF50-8A9F8F623B11}" destId="{04B5949D-824A-49EF-AD98-B484F6669DAE}" srcOrd="0" destOrd="0" parTransId="{53254391-057D-46BC-BCEF-E88D7DBABE33}" sibTransId="{7231EACE-A5DE-4FB4-89FB-6B3CF7D40A54}"/>
    <dgm:cxn modelId="{A8FC5D6A-9A2B-4312-A6AC-1BC9BE38D597}" type="presOf" srcId="{CCCC7620-3C22-4D26-9E5B-B133011F4690}" destId="{25C81ABD-1DAE-4500-B188-CF33F824C4AC}" srcOrd="0" destOrd="0" presId="urn:microsoft.com/office/officeart/2005/8/layout/cycle2"/>
    <dgm:cxn modelId="{AD48C6D9-2ACF-4DD2-AAE6-668F0ECCB6B9}" type="presOf" srcId="{4F10D8EB-3A2E-4C2D-BBFE-4DC628521137}" destId="{86EA4462-8492-4E2F-AC04-B5210567F4E3}" srcOrd="0" destOrd="0" presId="urn:microsoft.com/office/officeart/2005/8/layout/cycle2"/>
    <dgm:cxn modelId="{B1BDA872-BA64-4818-BAA9-DE83C48957DD}" type="presOf" srcId="{FDCF04BF-8628-458A-8C59-6284ACA3CA33}" destId="{A6B6E5A1-F45C-4612-A5CC-224F5FA8DFBB}" srcOrd="0" destOrd="0" presId="urn:microsoft.com/office/officeart/2005/8/layout/cycle2"/>
    <dgm:cxn modelId="{F22D2A0D-42BB-478F-ACFB-D0A4DD7330D7}" type="presOf" srcId="{1B3CC12C-56B2-4ECB-880D-0142F68B537B}" destId="{BD65D051-A586-4387-B0FA-8E5649F560E6}" srcOrd="1" destOrd="0" presId="urn:microsoft.com/office/officeart/2005/8/layout/cycle2"/>
    <dgm:cxn modelId="{8493655B-7AA8-4FCD-9F8A-4494BBB62E96}" type="presOf" srcId="{B243D0BC-D7F5-41CC-BF50-8A9F8F623B11}" destId="{E01B7D9D-B99F-4B9A-9C5C-65CFF968D843}" srcOrd="0" destOrd="0" presId="urn:microsoft.com/office/officeart/2005/8/layout/cycle2"/>
    <dgm:cxn modelId="{63D6BAA2-61A9-4198-B0AA-4DE45C312749}" type="presOf" srcId="{1B3CC12C-56B2-4ECB-880D-0142F68B537B}" destId="{88666E3B-535B-4BB3-B4DF-2380A329EE8B}" srcOrd="0" destOrd="0" presId="urn:microsoft.com/office/officeart/2005/8/layout/cycle2"/>
    <dgm:cxn modelId="{BE2C06DF-C4B8-452E-9882-91A290103876}" type="presOf" srcId="{38079E10-14BE-4CD7-BE67-FD1F577BA695}" destId="{70FC3D58-96FF-47E4-9DE7-8F5298D06122}" srcOrd="0" destOrd="0" presId="urn:microsoft.com/office/officeart/2005/8/layout/cycle2"/>
    <dgm:cxn modelId="{AB90FFAC-D217-4B03-93AB-3EFABECF646D}" type="presOf" srcId="{878265A7-554A-4461-B20C-F60522AC3CED}" destId="{31D55BE2-22D8-4395-A90E-A6B9618F4FC8}" srcOrd="1" destOrd="0" presId="urn:microsoft.com/office/officeart/2005/8/layout/cycle2"/>
    <dgm:cxn modelId="{A713053B-C9EA-49C5-B9A8-A29AE7B655E8}" type="presOf" srcId="{7231EACE-A5DE-4FB4-89FB-6B3CF7D40A54}" destId="{B9C32CFA-40D0-4B42-BC73-0615D538CC15}" srcOrd="1" destOrd="0" presId="urn:microsoft.com/office/officeart/2005/8/layout/cycle2"/>
    <dgm:cxn modelId="{1F3980E8-F49B-40D5-BE94-A824B0980815}" type="presOf" srcId="{04B5949D-824A-49EF-AD98-B484F6669DAE}" destId="{5B25392D-AD85-4565-90A1-501E24F0A52F}" srcOrd="0" destOrd="0" presId="urn:microsoft.com/office/officeart/2005/8/layout/cycle2"/>
    <dgm:cxn modelId="{65242BCC-6C94-4807-BB2F-28EE5DB95C07}" type="presParOf" srcId="{E01B7D9D-B99F-4B9A-9C5C-65CFF968D843}" destId="{5B25392D-AD85-4565-90A1-501E24F0A52F}" srcOrd="0" destOrd="0" presId="urn:microsoft.com/office/officeart/2005/8/layout/cycle2"/>
    <dgm:cxn modelId="{DB2B8DE2-F251-4F4A-807B-0F0D12D35202}" type="presParOf" srcId="{E01B7D9D-B99F-4B9A-9C5C-65CFF968D843}" destId="{BD1D8929-71B4-40A6-A525-C5114982D42F}" srcOrd="1" destOrd="0" presId="urn:microsoft.com/office/officeart/2005/8/layout/cycle2"/>
    <dgm:cxn modelId="{2E254A82-73DB-43C4-8E7F-6A8CEAB0EBD6}" type="presParOf" srcId="{BD1D8929-71B4-40A6-A525-C5114982D42F}" destId="{B9C32CFA-40D0-4B42-BC73-0615D538CC15}" srcOrd="0" destOrd="0" presId="urn:microsoft.com/office/officeart/2005/8/layout/cycle2"/>
    <dgm:cxn modelId="{E87972F9-E9EF-4A78-B590-A25D97B96D13}" type="presParOf" srcId="{E01B7D9D-B99F-4B9A-9C5C-65CFF968D843}" destId="{A6B6E5A1-F45C-4612-A5CC-224F5FA8DFBB}" srcOrd="2" destOrd="0" presId="urn:microsoft.com/office/officeart/2005/8/layout/cycle2"/>
    <dgm:cxn modelId="{75660110-2496-442A-9D05-DEDEDE09BA24}" type="presParOf" srcId="{E01B7D9D-B99F-4B9A-9C5C-65CFF968D843}" destId="{88666E3B-535B-4BB3-B4DF-2380A329EE8B}" srcOrd="3" destOrd="0" presId="urn:microsoft.com/office/officeart/2005/8/layout/cycle2"/>
    <dgm:cxn modelId="{0D30B6EC-D177-4219-A55E-69A26EC730A9}" type="presParOf" srcId="{88666E3B-535B-4BB3-B4DF-2380A329EE8B}" destId="{BD65D051-A586-4387-B0FA-8E5649F560E6}" srcOrd="0" destOrd="0" presId="urn:microsoft.com/office/officeart/2005/8/layout/cycle2"/>
    <dgm:cxn modelId="{65A2C986-7881-41BD-A090-09BF7393FCF2}" type="presParOf" srcId="{E01B7D9D-B99F-4B9A-9C5C-65CFF968D843}" destId="{25C81ABD-1DAE-4500-B188-CF33F824C4AC}" srcOrd="4" destOrd="0" presId="urn:microsoft.com/office/officeart/2005/8/layout/cycle2"/>
    <dgm:cxn modelId="{18282C99-5EBA-49FF-BC77-27083A1AA63A}" type="presParOf" srcId="{E01B7D9D-B99F-4B9A-9C5C-65CFF968D843}" destId="{70FC3D58-96FF-47E4-9DE7-8F5298D06122}" srcOrd="5" destOrd="0" presId="urn:microsoft.com/office/officeart/2005/8/layout/cycle2"/>
    <dgm:cxn modelId="{72DDA4D1-BDD3-49F4-AA2C-84F22785D902}" type="presParOf" srcId="{70FC3D58-96FF-47E4-9DE7-8F5298D06122}" destId="{55A1B34B-A609-452B-AE33-FF784AFB0FB0}" srcOrd="0" destOrd="0" presId="urn:microsoft.com/office/officeart/2005/8/layout/cycle2"/>
    <dgm:cxn modelId="{0616D262-AEA5-495B-9070-FD1162728F98}" type="presParOf" srcId="{E01B7D9D-B99F-4B9A-9C5C-65CFF968D843}" destId="{86EA4462-8492-4E2F-AC04-B5210567F4E3}" srcOrd="6" destOrd="0" presId="urn:microsoft.com/office/officeart/2005/8/layout/cycle2"/>
    <dgm:cxn modelId="{A834292B-C7C2-416A-8507-A4D80F27C423}" type="presParOf" srcId="{E01B7D9D-B99F-4B9A-9C5C-65CFF968D843}" destId="{317E882F-7E2F-49FE-9356-9A3B6B1AA918}" srcOrd="7" destOrd="0" presId="urn:microsoft.com/office/officeart/2005/8/layout/cycle2"/>
    <dgm:cxn modelId="{456DD7B1-C1D2-4270-893A-A010646F73D5}" type="presParOf" srcId="{317E882F-7E2F-49FE-9356-9A3B6B1AA918}" destId="{B195299C-C81A-4FE9-84CC-581A2E2F2B83}" srcOrd="0" destOrd="0" presId="urn:microsoft.com/office/officeart/2005/8/layout/cycle2"/>
    <dgm:cxn modelId="{7D48DF2A-D14C-4628-B570-E0DDCD91E1E8}" type="presParOf" srcId="{E01B7D9D-B99F-4B9A-9C5C-65CFF968D843}" destId="{2321A50D-6A5D-439D-995D-C3FAC3F8E6B6}" srcOrd="8" destOrd="0" presId="urn:microsoft.com/office/officeart/2005/8/layout/cycle2"/>
    <dgm:cxn modelId="{85567211-4B16-41CD-9805-67F8E75F26EC}" type="presParOf" srcId="{E01B7D9D-B99F-4B9A-9C5C-65CFF968D843}" destId="{C29C1A1B-54F5-4871-9F8B-118EF93ED161}" srcOrd="9" destOrd="0" presId="urn:microsoft.com/office/officeart/2005/8/layout/cycle2"/>
    <dgm:cxn modelId="{F73375E7-8089-49BF-974F-993C9224DB78}" type="presParOf" srcId="{C29C1A1B-54F5-4871-9F8B-118EF93ED161}" destId="{31D55BE2-22D8-4395-A90E-A6B9618F4FC8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AADA9D3-BA45-41A0-8711-FFB9375251A0}" type="doc">
      <dgm:prSet loTypeId="urn:microsoft.com/office/officeart/2005/8/layout/vList2" loCatId="list" qsTypeId="urn:microsoft.com/office/officeart/2005/8/quickstyle/simple5" qsCatId="simple" csTypeId="urn:microsoft.com/office/officeart/2005/8/colors/accent0_2" csCatId="mainScheme" phldr="1"/>
      <dgm:spPr/>
      <dgm:t>
        <a:bodyPr/>
        <a:lstStyle/>
        <a:p>
          <a:endParaRPr lang="en-US"/>
        </a:p>
      </dgm:t>
    </dgm:pt>
    <dgm:pt modelId="{10EFFE4B-2698-4E6C-AA49-3FEE3AA3E947}">
      <dgm:prSet/>
      <dgm:spPr/>
      <dgm:t>
        <a:bodyPr/>
        <a:lstStyle/>
        <a:p>
          <a:pPr algn="just" rtl="0"/>
          <a:r>
            <a:rPr lang="en-GB" b="0" i="0" dirty="0" smtClean="0"/>
            <a:t>Today’s cybercriminals often carry out ‘</a:t>
          </a:r>
          <a:r>
            <a:rPr lang="en-GB" b="0" i="0" dirty="0" err="1" smtClean="0"/>
            <a:t>smishing</a:t>
          </a:r>
          <a:r>
            <a:rPr lang="en-GB" b="0" i="0" dirty="0" smtClean="0"/>
            <a:t>’ attacks because people tend to trust text messages more than emails</a:t>
          </a:r>
          <a:endParaRPr lang="en-GB" dirty="0"/>
        </a:p>
      </dgm:t>
    </dgm:pt>
    <dgm:pt modelId="{4A6C8B54-D681-40D2-823D-3AB57BAECD06}" type="parTrans" cxnId="{D012208F-631B-4319-B277-25636003B33E}">
      <dgm:prSet/>
      <dgm:spPr/>
      <dgm:t>
        <a:bodyPr/>
        <a:lstStyle/>
        <a:p>
          <a:pPr algn="just"/>
          <a:endParaRPr lang="en-US"/>
        </a:p>
      </dgm:t>
    </dgm:pt>
    <dgm:pt modelId="{C7E5A190-BD16-47C2-A69E-7116049BC3AF}" type="sibTrans" cxnId="{D012208F-631B-4319-B277-25636003B33E}">
      <dgm:prSet/>
      <dgm:spPr/>
      <dgm:t>
        <a:bodyPr/>
        <a:lstStyle/>
        <a:p>
          <a:pPr algn="just"/>
          <a:endParaRPr lang="en-US"/>
        </a:p>
      </dgm:t>
    </dgm:pt>
    <dgm:pt modelId="{90E6E16F-563D-49D8-9E2B-C8AACEDEE233}">
      <dgm:prSet/>
      <dgm:spPr/>
      <dgm:t>
        <a:bodyPr/>
        <a:lstStyle/>
        <a:p>
          <a:pPr algn="just" rtl="0"/>
          <a:r>
            <a:rPr lang="en-US" b="0" i="0" dirty="0" smtClean="0"/>
            <a:t>Shifting from </a:t>
          </a:r>
          <a:r>
            <a:rPr lang="en-US" b="0" i="0" dirty="0" err="1" smtClean="0"/>
            <a:t>Teleco</a:t>
          </a:r>
          <a:r>
            <a:rPr lang="en-US" b="0" i="0" dirty="0" smtClean="0"/>
            <a:t> SMS  to Internet based Messaging platforms</a:t>
          </a:r>
          <a:endParaRPr lang="en-GB" dirty="0"/>
        </a:p>
      </dgm:t>
    </dgm:pt>
    <dgm:pt modelId="{E017437E-0FC7-4017-8595-0E66267838AB}" type="parTrans" cxnId="{99CB0F80-7786-47AE-BEC0-075F7E32C57C}">
      <dgm:prSet/>
      <dgm:spPr/>
      <dgm:t>
        <a:bodyPr/>
        <a:lstStyle/>
        <a:p>
          <a:pPr algn="just"/>
          <a:endParaRPr lang="en-US"/>
        </a:p>
      </dgm:t>
    </dgm:pt>
    <dgm:pt modelId="{05CC8685-5D66-45AA-8FBC-AC752BFD6CEE}" type="sibTrans" cxnId="{99CB0F80-7786-47AE-BEC0-075F7E32C57C}">
      <dgm:prSet/>
      <dgm:spPr/>
      <dgm:t>
        <a:bodyPr/>
        <a:lstStyle/>
        <a:p>
          <a:pPr algn="just"/>
          <a:endParaRPr lang="en-US"/>
        </a:p>
      </dgm:t>
    </dgm:pt>
    <dgm:pt modelId="{7C46C635-E720-4237-A0B1-FBADC9CFE5C5}">
      <dgm:prSet/>
      <dgm:spPr/>
      <dgm:t>
        <a:bodyPr/>
        <a:lstStyle/>
        <a:p>
          <a:pPr algn="just" rtl="0"/>
          <a:r>
            <a:rPr lang="en-US" b="0" i="0" dirty="0" smtClean="0"/>
            <a:t>Using malicious and suspicious URLs/domains links to spread malware. Malware is short for “malicious software”</a:t>
          </a:r>
          <a:endParaRPr lang="en-GB" dirty="0"/>
        </a:p>
      </dgm:t>
    </dgm:pt>
    <dgm:pt modelId="{63557549-F4E0-4072-ADDB-899EBDFF73E3}" type="parTrans" cxnId="{188BA6B7-C695-4D28-8BF5-3ECC044319F8}">
      <dgm:prSet/>
      <dgm:spPr/>
      <dgm:t>
        <a:bodyPr/>
        <a:lstStyle/>
        <a:p>
          <a:pPr algn="just"/>
          <a:endParaRPr lang="en-US"/>
        </a:p>
      </dgm:t>
    </dgm:pt>
    <dgm:pt modelId="{9F98F34F-627C-4601-85F0-6BE8CBF67AD5}" type="sibTrans" cxnId="{188BA6B7-C695-4D28-8BF5-3ECC044319F8}">
      <dgm:prSet/>
      <dgm:spPr/>
      <dgm:t>
        <a:bodyPr/>
        <a:lstStyle/>
        <a:p>
          <a:pPr algn="just"/>
          <a:endParaRPr lang="en-US"/>
        </a:p>
      </dgm:t>
    </dgm:pt>
    <dgm:pt modelId="{743B9BD3-AACE-4EC1-8929-604C94BD64B2}">
      <dgm:prSet/>
      <dgm:spPr/>
      <dgm:t>
        <a:bodyPr/>
        <a:lstStyle/>
        <a:p>
          <a:pPr algn="just" rtl="0"/>
          <a:r>
            <a:rPr lang="en-US" b="0" i="0" dirty="0" smtClean="0"/>
            <a:t>It infects, explores, steals or conducts virtually any behavior and initiate cyber incidents. Also Push Pull agent facility through app</a:t>
          </a:r>
          <a:endParaRPr lang="en-GB" dirty="0"/>
        </a:p>
      </dgm:t>
    </dgm:pt>
    <dgm:pt modelId="{8E62232A-CBF3-43EE-922D-AA022E94EAD3}" type="parTrans" cxnId="{8C5CCFFF-BB5A-491C-80BF-F66278F406C5}">
      <dgm:prSet/>
      <dgm:spPr/>
      <dgm:t>
        <a:bodyPr/>
        <a:lstStyle/>
        <a:p>
          <a:pPr algn="just"/>
          <a:endParaRPr lang="en-US"/>
        </a:p>
      </dgm:t>
    </dgm:pt>
    <dgm:pt modelId="{85A578E0-2769-4AC2-A9E2-261F46EA941E}" type="sibTrans" cxnId="{8C5CCFFF-BB5A-491C-80BF-F66278F406C5}">
      <dgm:prSet/>
      <dgm:spPr/>
      <dgm:t>
        <a:bodyPr/>
        <a:lstStyle/>
        <a:p>
          <a:pPr algn="just"/>
          <a:endParaRPr lang="en-US"/>
        </a:p>
      </dgm:t>
    </dgm:pt>
    <dgm:pt modelId="{325A6D68-357D-44A2-B39A-5802B1AABF24}">
      <dgm:prSet/>
      <dgm:spPr/>
      <dgm:t>
        <a:bodyPr/>
        <a:lstStyle/>
        <a:p>
          <a:pPr algn="just"/>
          <a:r>
            <a:rPr lang="en-GB" dirty="0" smtClean="0"/>
            <a:t>Misuse of </a:t>
          </a:r>
          <a:r>
            <a:rPr lang="en-US" dirty="0" smtClean="0"/>
            <a:t>Unstructured Supplementary Service Data (USSD)</a:t>
          </a:r>
          <a:r>
            <a:rPr lang="en-GB" dirty="0" smtClean="0"/>
            <a:t> code such as call forwarding</a:t>
          </a:r>
          <a:endParaRPr lang="en-US" dirty="0"/>
        </a:p>
      </dgm:t>
    </dgm:pt>
    <dgm:pt modelId="{82DBC382-55A6-4DF5-871E-64330359C844}" type="parTrans" cxnId="{C74B254B-E566-4966-B6AE-79760DEF9A6A}">
      <dgm:prSet/>
      <dgm:spPr/>
      <dgm:t>
        <a:bodyPr/>
        <a:lstStyle/>
        <a:p>
          <a:pPr algn="just"/>
          <a:endParaRPr lang="en-US"/>
        </a:p>
      </dgm:t>
    </dgm:pt>
    <dgm:pt modelId="{98CE9A5A-DDA2-4111-964F-6572E264FCC4}" type="sibTrans" cxnId="{C74B254B-E566-4966-B6AE-79760DEF9A6A}">
      <dgm:prSet/>
      <dgm:spPr/>
      <dgm:t>
        <a:bodyPr/>
        <a:lstStyle/>
        <a:p>
          <a:pPr algn="just"/>
          <a:endParaRPr lang="en-US"/>
        </a:p>
      </dgm:t>
    </dgm:pt>
    <dgm:pt modelId="{38B2342F-C010-458B-8E35-FAE4A2DBA425}">
      <dgm:prSet/>
      <dgm:spPr/>
      <dgm:t>
        <a:bodyPr/>
        <a:lstStyle/>
        <a:p>
          <a:r>
            <a:rPr lang="en-US" dirty="0" smtClean="0"/>
            <a:t>Fake SMSs, Use of SMS bombers through mobile application and online services such as  ‘</a:t>
          </a:r>
          <a:r>
            <a:rPr lang="en-US" dirty="0" err="1" smtClean="0"/>
            <a:t>BOMBitUP</a:t>
          </a:r>
          <a:r>
            <a:rPr lang="en-US" dirty="0" smtClean="0"/>
            <a:t>’, ‘Blast’, ‘Bomber’, </a:t>
          </a:r>
          <a:r>
            <a:rPr lang="en-US" dirty="0" err="1" smtClean="0"/>
            <a:t>etc</a:t>
          </a:r>
          <a:endParaRPr lang="en-US" dirty="0"/>
        </a:p>
      </dgm:t>
    </dgm:pt>
    <dgm:pt modelId="{04868B5A-DBF1-4D98-BCEC-91581DC11ECD}" type="parTrans" cxnId="{44980775-5CB4-41E9-BA07-C913B2F4D61E}">
      <dgm:prSet/>
      <dgm:spPr/>
      <dgm:t>
        <a:bodyPr/>
        <a:lstStyle/>
        <a:p>
          <a:endParaRPr lang="en-US"/>
        </a:p>
      </dgm:t>
    </dgm:pt>
    <dgm:pt modelId="{8F9D8F09-8A0E-45F7-A082-0D989BCDFE39}" type="sibTrans" cxnId="{44980775-5CB4-41E9-BA07-C913B2F4D61E}">
      <dgm:prSet/>
      <dgm:spPr/>
      <dgm:t>
        <a:bodyPr/>
        <a:lstStyle/>
        <a:p>
          <a:endParaRPr lang="en-US"/>
        </a:p>
      </dgm:t>
    </dgm:pt>
    <dgm:pt modelId="{3F91DBE5-CE95-4429-BBAC-3AF9BD275FF2}">
      <dgm:prSet/>
      <dgm:spPr/>
      <dgm:t>
        <a:bodyPr/>
        <a:lstStyle/>
        <a:p>
          <a:r>
            <a:rPr lang="en-US" dirty="0" smtClean="0"/>
            <a:t>Rise in Fake VOIP numbers, </a:t>
          </a:r>
          <a:endParaRPr lang="en-US" dirty="0"/>
        </a:p>
      </dgm:t>
    </dgm:pt>
    <dgm:pt modelId="{C7B0FEB4-87AC-4560-BA98-C263511D4838}" type="parTrans" cxnId="{FDC3DB30-E81C-447D-8436-7F9A6F6ECD7A}">
      <dgm:prSet/>
      <dgm:spPr/>
      <dgm:t>
        <a:bodyPr/>
        <a:lstStyle/>
        <a:p>
          <a:endParaRPr lang="en-US"/>
        </a:p>
      </dgm:t>
    </dgm:pt>
    <dgm:pt modelId="{1DA6FBC3-9245-48DD-B887-6D2A2FE39583}" type="sibTrans" cxnId="{FDC3DB30-E81C-447D-8436-7F9A6F6ECD7A}">
      <dgm:prSet/>
      <dgm:spPr/>
      <dgm:t>
        <a:bodyPr/>
        <a:lstStyle/>
        <a:p>
          <a:endParaRPr lang="en-US"/>
        </a:p>
      </dgm:t>
    </dgm:pt>
    <dgm:pt modelId="{4F9AF551-1A35-4E00-8F19-4E9E0488BA9D}" type="pres">
      <dgm:prSet presAssocID="{BAADA9D3-BA45-41A0-8711-FFB9375251A0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FA6C92A-6589-4D78-9A63-0317F5499A1A}" type="pres">
      <dgm:prSet presAssocID="{10EFFE4B-2698-4E6C-AA49-3FEE3AA3E947}" presName="parentText" presStyleLbl="node1" presStyleIdx="0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3911A50-0803-4DEC-8DE9-88F57BB89F68}" type="pres">
      <dgm:prSet presAssocID="{C7E5A190-BD16-47C2-A69E-7116049BC3AF}" presName="spacer" presStyleCnt="0"/>
      <dgm:spPr/>
    </dgm:pt>
    <dgm:pt modelId="{EC9B653F-307E-4EC4-A851-7B9D26D79FFA}" type="pres">
      <dgm:prSet presAssocID="{90E6E16F-563D-49D8-9E2B-C8AACEDEE233}" presName="parentText" presStyleLbl="node1" presStyleIdx="1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0C12CCB-EBEC-46A4-A87A-2CC3E19935D0}" type="pres">
      <dgm:prSet presAssocID="{05CC8685-5D66-45AA-8FBC-AC752BFD6CEE}" presName="spacer" presStyleCnt="0"/>
      <dgm:spPr/>
    </dgm:pt>
    <dgm:pt modelId="{520AD451-678A-41F5-9ACF-1E5E0FF52991}" type="pres">
      <dgm:prSet presAssocID="{7C46C635-E720-4237-A0B1-FBADC9CFE5C5}" presName="parentText" presStyleLbl="node1" presStyleIdx="2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088F85C-091C-4673-8A77-5126D732BE70}" type="pres">
      <dgm:prSet presAssocID="{9F98F34F-627C-4601-85F0-6BE8CBF67AD5}" presName="spacer" presStyleCnt="0"/>
      <dgm:spPr/>
    </dgm:pt>
    <dgm:pt modelId="{32A0A6A2-37F9-47FE-B9D3-21291A923FD3}" type="pres">
      <dgm:prSet presAssocID="{743B9BD3-AACE-4EC1-8929-604C94BD64B2}" presName="parentText" presStyleLbl="node1" presStyleIdx="3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11B05B5-FE5E-43E3-BB43-4E47A181C635}" type="pres">
      <dgm:prSet presAssocID="{85A578E0-2769-4AC2-A9E2-261F46EA941E}" presName="spacer" presStyleCnt="0"/>
      <dgm:spPr/>
    </dgm:pt>
    <dgm:pt modelId="{4BF3E2EA-1567-482E-8D2F-5A37F730C7CE}" type="pres">
      <dgm:prSet presAssocID="{325A6D68-357D-44A2-B39A-5802B1AABF24}" presName="parentText" presStyleLbl="node1" presStyleIdx="4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3631381-E505-48FB-B9A1-394478EF19AD}" type="pres">
      <dgm:prSet presAssocID="{98CE9A5A-DDA2-4111-964F-6572E264FCC4}" presName="spacer" presStyleCnt="0"/>
      <dgm:spPr/>
    </dgm:pt>
    <dgm:pt modelId="{35E1E5E2-0B68-4199-8C3F-61DA4CCE35EA}" type="pres">
      <dgm:prSet presAssocID="{38B2342F-C010-458B-8E35-FAE4A2DBA425}" presName="parentText" presStyleLbl="node1" presStyleIdx="5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60E8592-BB7C-41DD-A926-42D37008D76F}" type="pres">
      <dgm:prSet presAssocID="{8F9D8F09-8A0E-45F7-A082-0D989BCDFE39}" presName="spacer" presStyleCnt="0"/>
      <dgm:spPr/>
    </dgm:pt>
    <dgm:pt modelId="{A6843E01-A939-4374-A846-D97E89BD29B3}" type="pres">
      <dgm:prSet presAssocID="{3F91DBE5-CE95-4429-BBAC-3AF9BD275FF2}" presName="parentText" presStyleLbl="node1" presStyleIdx="6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88BA6B7-C695-4D28-8BF5-3ECC044319F8}" srcId="{BAADA9D3-BA45-41A0-8711-FFB9375251A0}" destId="{7C46C635-E720-4237-A0B1-FBADC9CFE5C5}" srcOrd="2" destOrd="0" parTransId="{63557549-F4E0-4072-ADDB-899EBDFF73E3}" sibTransId="{9F98F34F-627C-4601-85F0-6BE8CBF67AD5}"/>
    <dgm:cxn modelId="{FDC3DB30-E81C-447D-8436-7F9A6F6ECD7A}" srcId="{BAADA9D3-BA45-41A0-8711-FFB9375251A0}" destId="{3F91DBE5-CE95-4429-BBAC-3AF9BD275FF2}" srcOrd="6" destOrd="0" parTransId="{C7B0FEB4-87AC-4560-BA98-C263511D4838}" sibTransId="{1DA6FBC3-9245-48DD-B887-6D2A2FE39583}"/>
    <dgm:cxn modelId="{8FCCF1A9-FBD2-43FF-92A6-620DDEB63E6E}" type="presOf" srcId="{90E6E16F-563D-49D8-9E2B-C8AACEDEE233}" destId="{EC9B653F-307E-4EC4-A851-7B9D26D79FFA}" srcOrd="0" destOrd="0" presId="urn:microsoft.com/office/officeart/2005/8/layout/vList2"/>
    <dgm:cxn modelId="{CC883174-44E4-4192-8107-3D0151C72D03}" type="presOf" srcId="{BAADA9D3-BA45-41A0-8711-FFB9375251A0}" destId="{4F9AF551-1A35-4E00-8F19-4E9E0488BA9D}" srcOrd="0" destOrd="0" presId="urn:microsoft.com/office/officeart/2005/8/layout/vList2"/>
    <dgm:cxn modelId="{4D3A5DF2-5AD4-447A-B728-109BE079EFD6}" type="presOf" srcId="{7C46C635-E720-4237-A0B1-FBADC9CFE5C5}" destId="{520AD451-678A-41F5-9ACF-1E5E0FF52991}" srcOrd="0" destOrd="0" presId="urn:microsoft.com/office/officeart/2005/8/layout/vList2"/>
    <dgm:cxn modelId="{357AC1FC-B759-4836-8A3B-8A9AFF5465F6}" type="presOf" srcId="{10EFFE4B-2698-4E6C-AA49-3FEE3AA3E947}" destId="{FFA6C92A-6589-4D78-9A63-0317F5499A1A}" srcOrd="0" destOrd="0" presId="urn:microsoft.com/office/officeart/2005/8/layout/vList2"/>
    <dgm:cxn modelId="{5BF5D844-D3EA-4618-B441-F5ACAB6C5D83}" type="presOf" srcId="{38B2342F-C010-458B-8E35-FAE4A2DBA425}" destId="{35E1E5E2-0B68-4199-8C3F-61DA4CCE35EA}" srcOrd="0" destOrd="0" presId="urn:microsoft.com/office/officeart/2005/8/layout/vList2"/>
    <dgm:cxn modelId="{EBC595F9-37FB-4D52-B6B5-94A7707AFF82}" type="presOf" srcId="{743B9BD3-AACE-4EC1-8929-604C94BD64B2}" destId="{32A0A6A2-37F9-47FE-B9D3-21291A923FD3}" srcOrd="0" destOrd="0" presId="urn:microsoft.com/office/officeart/2005/8/layout/vList2"/>
    <dgm:cxn modelId="{D74B1340-B6EC-49D1-9DD0-16D21C3292B4}" type="presOf" srcId="{325A6D68-357D-44A2-B39A-5802B1AABF24}" destId="{4BF3E2EA-1567-482E-8D2F-5A37F730C7CE}" srcOrd="0" destOrd="0" presId="urn:microsoft.com/office/officeart/2005/8/layout/vList2"/>
    <dgm:cxn modelId="{99CB0F80-7786-47AE-BEC0-075F7E32C57C}" srcId="{BAADA9D3-BA45-41A0-8711-FFB9375251A0}" destId="{90E6E16F-563D-49D8-9E2B-C8AACEDEE233}" srcOrd="1" destOrd="0" parTransId="{E017437E-0FC7-4017-8595-0E66267838AB}" sibTransId="{05CC8685-5D66-45AA-8FBC-AC752BFD6CEE}"/>
    <dgm:cxn modelId="{A82C5DB9-F316-4549-BA13-07166AD93EB5}" type="presOf" srcId="{3F91DBE5-CE95-4429-BBAC-3AF9BD275FF2}" destId="{A6843E01-A939-4374-A846-D97E89BD29B3}" srcOrd="0" destOrd="0" presId="urn:microsoft.com/office/officeart/2005/8/layout/vList2"/>
    <dgm:cxn modelId="{D012208F-631B-4319-B277-25636003B33E}" srcId="{BAADA9D3-BA45-41A0-8711-FFB9375251A0}" destId="{10EFFE4B-2698-4E6C-AA49-3FEE3AA3E947}" srcOrd="0" destOrd="0" parTransId="{4A6C8B54-D681-40D2-823D-3AB57BAECD06}" sibTransId="{C7E5A190-BD16-47C2-A69E-7116049BC3AF}"/>
    <dgm:cxn modelId="{8C5CCFFF-BB5A-491C-80BF-F66278F406C5}" srcId="{BAADA9D3-BA45-41A0-8711-FFB9375251A0}" destId="{743B9BD3-AACE-4EC1-8929-604C94BD64B2}" srcOrd="3" destOrd="0" parTransId="{8E62232A-CBF3-43EE-922D-AA022E94EAD3}" sibTransId="{85A578E0-2769-4AC2-A9E2-261F46EA941E}"/>
    <dgm:cxn modelId="{44980775-5CB4-41E9-BA07-C913B2F4D61E}" srcId="{BAADA9D3-BA45-41A0-8711-FFB9375251A0}" destId="{38B2342F-C010-458B-8E35-FAE4A2DBA425}" srcOrd="5" destOrd="0" parTransId="{04868B5A-DBF1-4D98-BCEC-91581DC11ECD}" sibTransId="{8F9D8F09-8A0E-45F7-A082-0D989BCDFE39}"/>
    <dgm:cxn modelId="{C74B254B-E566-4966-B6AE-79760DEF9A6A}" srcId="{BAADA9D3-BA45-41A0-8711-FFB9375251A0}" destId="{325A6D68-357D-44A2-B39A-5802B1AABF24}" srcOrd="4" destOrd="0" parTransId="{82DBC382-55A6-4DF5-871E-64330359C844}" sibTransId="{98CE9A5A-DDA2-4111-964F-6572E264FCC4}"/>
    <dgm:cxn modelId="{AFCC56C8-C254-417B-9705-7BB0227E99DA}" type="presParOf" srcId="{4F9AF551-1A35-4E00-8F19-4E9E0488BA9D}" destId="{FFA6C92A-6589-4D78-9A63-0317F5499A1A}" srcOrd="0" destOrd="0" presId="urn:microsoft.com/office/officeart/2005/8/layout/vList2"/>
    <dgm:cxn modelId="{530DF016-E799-4171-A6DC-FAAD1733A83D}" type="presParOf" srcId="{4F9AF551-1A35-4E00-8F19-4E9E0488BA9D}" destId="{33911A50-0803-4DEC-8DE9-88F57BB89F68}" srcOrd="1" destOrd="0" presId="urn:microsoft.com/office/officeart/2005/8/layout/vList2"/>
    <dgm:cxn modelId="{25556C73-8E9C-4B70-8E2D-F6CC768232C7}" type="presParOf" srcId="{4F9AF551-1A35-4E00-8F19-4E9E0488BA9D}" destId="{EC9B653F-307E-4EC4-A851-7B9D26D79FFA}" srcOrd="2" destOrd="0" presId="urn:microsoft.com/office/officeart/2005/8/layout/vList2"/>
    <dgm:cxn modelId="{FB8E4E91-B7F2-4465-B632-1DB201ED9AEA}" type="presParOf" srcId="{4F9AF551-1A35-4E00-8F19-4E9E0488BA9D}" destId="{D0C12CCB-EBEC-46A4-A87A-2CC3E19935D0}" srcOrd="3" destOrd="0" presId="urn:microsoft.com/office/officeart/2005/8/layout/vList2"/>
    <dgm:cxn modelId="{5E0DA507-3E16-40FB-A286-BE8D9D9DE1D5}" type="presParOf" srcId="{4F9AF551-1A35-4E00-8F19-4E9E0488BA9D}" destId="{520AD451-678A-41F5-9ACF-1E5E0FF52991}" srcOrd="4" destOrd="0" presId="urn:microsoft.com/office/officeart/2005/8/layout/vList2"/>
    <dgm:cxn modelId="{8A0A613D-2FE3-441D-8D05-D151C147E17D}" type="presParOf" srcId="{4F9AF551-1A35-4E00-8F19-4E9E0488BA9D}" destId="{F088F85C-091C-4673-8A77-5126D732BE70}" srcOrd="5" destOrd="0" presId="urn:microsoft.com/office/officeart/2005/8/layout/vList2"/>
    <dgm:cxn modelId="{C54CF5EA-E024-4E5C-8CBE-6173850E2AE2}" type="presParOf" srcId="{4F9AF551-1A35-4E00-8F19-4E9E0488BA9D}" destId="{32A0A6A2-37F9-47FE-B9D3-21291A923FD3}" srcOrd="6" destOrd="0" presId="urn:microsoft.com/office/officeart/2005/8/layout/vList2"/>
    <dgm:cxn modelId="{B816A807-3202-41FE-A54F-DAAD9794EC49}" type="presParOf" srcId="{4F9AF551-1A35-4E00-8F19-4E9E0488BA9D}" destId="{011B05B5-FE5E-43E3-BB43-4E47A181C635}" srcOrd="7" destOrd="0" presId="urn:microsoft.com/office/officeart/2005/8/layout/vList2"/>
    <dgm:cxn modelId="{4422BDA2-5F99-4ED2-A904-A389EFA8482A}" type="presParOf" srcId="{4F9AF551-1A35-4E00-8F19-4E9E0488BA9D}" destId="{4BF3E2EA-1567-482E-8D2F-5A37F730C7CE}" srcOrd="8" destOrd="0" presId="urn:microsoft.com/office/officeart/2005/8/layout/vList2"/>
    <dgm:cxn modelId="{7CC311C3-C568-47C2-8872-7BD070BE3921}" type="presParOf" srcId="{4F9AF551-1A35-4E00-8F19-4E9E0488BA9D}" destId="{43631381-E505-48FB-B9A1-394478EF19AD}" srcOrd="9" destOrd="0" presId="urn:microsoft.com/office/officeart/2005/8/layout/vList2"/>
    <dgm:cxn modelId="{400A3D5A-58A3-4433-BBB5-F1524050EC40}" type="presParOf" srcId="{4F9AF551-1A35-4E00-8F19-4E9E0488BA9D}" destId="{35E1E5E2-0B68-4199-8C3F-61DA4CCE35EA}" srcOrd="10" destOrd="0" presId="urn:microsoft.com/office/officeart/2005/8/layout/vList2"/>
    <dgm:cxn modelId="{8249DC79-D6C0-418F-ABA0-D51CB56DC03A}" type="presParOf" srcId="{4F9AF551-1A35-4E00-8F19-4E9E0488BA9D}" destId="{660E8592-BB7C-41DD-A926-42D37008D76F}" srcOrd="11" destOrd="0" presId="urn:microsoft.com/office/officeart/2005/8/layout/vList2"/>
    <dgm:cxn modelId="{B661FD48-6E32-4850-A30A-4C33D76AF141}" type="presParOf" srcId="{4F9AF551-1A35-4E00-8F19-4E9E0488BA9D}" destId="{A6843E01-A939-4374-A846-D97E89BD29B3}" srcOrd="1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03206EF-C7C6-4BC4-AD2F-9977026E700D}" type="doc">
      <dgm:prSet loTypeId="urn:microsoft.com/office/officeart/2005/8/layout/pyramid2" loCatId="list" qsTypeId="urn:microsoft.com/office/officeart/2005/8/quickstyle/simple4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00C77695-39A5-4296-BF94-B74671B88F15}">
      <dgm:prSet custT="1"/>
      <dgm:spPr/>
      <dgm:t>
        <a:bodyPr/>
        <a:lstStyle/>
        <a:p>
          <a:pPr rtl="0"/>
          <a:r>
            <a:rPr lang="en-GB" sz="1100" b="0" i="0" smtClean="0"/>
            <a:t>Virus</a:t>
          </a:r>
          <a:endParaRPr lang="en-GB" sz="1100"/>
        </a:p>
      </dgm:t>
    </dgm:pt>
    <dgm:pt modelId="{4EACB8A4-E4FF-4525-BFB4-AB185E751A21}" type="parTrans" cxnId="{A3815D9C-0424-445B-BD27-907E3A629911}">
      <dgm:prSet/>
      <dgm:spPr/>
      <dgm:t>
        <a:bodyPr/>
        <a:lstStyle/>
        <a:p>
          <a:endParaRPr lang="en-US" sz="2800"/>
        </a:p>
      </dgm:t>
    </dgm:pt>
    <dgm:pt modelId="{9FBCED23-BD0E-4A83-A353-5D9853267B46}" type="sibTrans" cxnId="{A3815D9C-0424-445B-BD27-907E3A629911}">
      <dgm:prSet/>
      <dgm:spPr/>
      <dgm:t>
        <a:bodyPr/>
        <a:lstStyle/>
        <a:p>
          <a:endParaRPr lang="en-US" sz="2800"/>
        </a:p>
      </dgm:t>
    </dgm:pt>
    <dgm:pt modelId="{60468BDE-D250-4AD6-8E0A-3CAB2D4F0337}">
      <dgm:prSet custT="1"/>
      <dgm:spPr/>
      <dgm:t>
        <a:bodyPr/>
        <a:lstStyle/>
        <a:p>
          <a:pPr rtl="0"/>
          <a:r>
            <a:rPr lang="en-GB" sz="1100" b="0" i="0" smtClean="0"/>
            <a:t>Worm</a:t>
          </a:r>
          <a:endParaRPr lang="en-GB" sz="1100"/>
        </a:p>
      </dgm:t>
    </dgm:pt>
    <dgm:pt modelId="{154F0CB8-FB52-4F68-8BEE-B05A554C07E3}" type="parTrans" cxnId="{7F364753-D53E-47E7-B8A8-868F3408172A}">
      <dgm:prSet/>
      <dgm:spPr/>
      <dgm:t>
        <a:bodyPr/>
        <a:lstStyle/>
        <a:p>
          <a:endParaRPr lang="en-US" sz="2800"/>
        </a:p>
      </dgm:t>
    </dgm:pt>
    <dgm:pt modelId="{BDBF4E75-3AFB-44BB-8434-FD19C00D00EC}" type="sibTrans" cxnId="{7F364753-D53E-47E7-B8A8-868F3408172A}">
      <dgm:prSet/>
      <dgm:spPr/>
      <dgm:t>
        <a:bodyPr/>
        <a:lstStyle/>
        <a:p>
          <a:endParaRPr lang="en-US" sz="2800"/>
        </a:p>
      </dgm:t>
    </dgm:pt>
    <dgm:pt modelId="{F63F1234-EA1E-485C-8DA9-6902E5D3759C}">
      <dgm:prSet custT="1"/>
      <dgm:spPr/>
      <dgm:t>
        <a:bodyPr/>
        <a:lstStyle/>
        <a:p>
          <a:pPr rtl="0"/>
          <a:r>
            <a:rPr lang="en-GB" sz="1100" b="0" i="0" smtClean="0"/>
            <a:t>Trojan horse</a:t>
          </a:r>
          <a:endParaRPr lang="en-GB" sz="1100"/>
        </a:p>
      </dgm:t>
    </dgm:pt>
    <dgm:pt modelId="{41F97F7C-32E4-49D3-87DB-17A16DA23D76}" type="parTrans" cxnId="{B07054CD-F513-41D1-B020-034F11484CAF}">
      <dgm:prSet/>
      <dgm:spPr/>
      <dgm:t>
        <a:bodyPr/>
        <a:lstStyle/>
        <a:p>
          <a:endParaRPr lang="en-US" sz="2800"/>
        </a:p>
      </dgm:t>
    </dgm:pt>
    <dgm:pt modelId="{4FC9091D-BF0D-4687-9025-408EF85BF08B}" type="sibTrans" cxnId="{B07054CD-F513-41D1-B020-034F11484CAF}">
      <dgm:prSet/>
      <dgm:spPr/>
      <dgm:t>
        <a:bodyPr/>
        <a:lstStyle/>
        <a:p>
          <a:endParaRPr lang="en-US" sz="2800"/>
        </a:p>
      </dgm:t>
    </dgm:pt>
    <dgm:pt modelId="{5DC027CE-E1C1-4CCC-9F08-CEAA5292D133}">
      <dgm:prSet custT="1"/>
      <dgm:spPr/>
      <dgm:t>
        <a:bodyPr/>
        <a:lstStyle/>
        <a:p>
          <a:pPr rtl="0"/>
          <a:r>
            <a:rPr lang="en-GB" sz="1100" b="0" i="0" smtClean="0"/>
            <a:t>Spyware</a:t>
          </a:r>
          <a:endParaRPr lang="en-GB" sz="1100"/>
        </a:p>
      </dgm:t>
    </dgm:pt>
    <dgm:pt modelId="{29789824-7F00-4359-BEF6-D56859F648A3}" type="parTrans" cxnId="{0336E49C-FC3A-48AE-A1C6-9211B70C504C}">
      <dgm:prSet/>
      <dgm:spPr/>
      <dgm:t>
        <a:bodyPr/>
        <a:lstStyle/>
        <a:p>
          <a:endParaRPr lang="en-US" sz="2800"/>
        </a:p>
      </dgm:t>
    </dgm:pt>
    <dgm:pt modelId="{8EA2D411-191D-4873-A4B3-1CA3AC0C72D2}" type="sibTrans" cxnId="{0336E49C-FC3A-48AE-A1C6-9211B70C504C}">
      <dgm:prSet/>
      <dgm:spPr/>
      <dgm:t>
        <a:bodyPr/>
        <a:lstStyle/>
        <a:p>
          <a:endParaRPr lang="en-US" sz="2800"/>
        </a:p>
      </dgm:t>
    </dgm:pt>
    <dgm:pt modelId="{350C865A-A64C-42F6-A7A2-90A51B6DBD98}">
      <dgm:prSet custT="1"/>
      <dgm:spPr/>
      <dgm:t>
        <a:bodyPr/>
        <a:lstStyle/>
        <a:p>
          <a:pPr rtl="0"/>
          <a:r>
            <a:rPr lang="en-GB" sz="1100" b="0" i="0" smtClean="0"/>
            <a:t>Ransomware</a:t>
          </a:r>
          <a:endParaRPr lang="en-GB" sz="1100"/>
        </a:p>
      </dgm:t>
    </dgm:pt>
    <dgm:pt modelId="{AF723301-D3E6-4850-8F83-B5FCB569E6C5}" type="parTrans" cxnId="{B5F44EEC-994E-4DA5-99BF-0E6015B2304A}">
      <dgm:prSet/>
      <dgm:spPr/>
      <dgm:t>
        <a:bodyPr/>
        <a:lstStyle/>
        <a:p>
          <a:endParaRPr lang="en-US" sz="2800"/>
        </a:p>
      </dgm:t>
    </dgm:pt>
    <dgm:pt modelId="{FE86C164-7E0A-444E-92FA-E21DA0D744D6}" type="sibTrans" cxnId="{B5F44EEC-994E-4DA5-99BF-0E6015B2304A}">
      <dgm:prSet/>
      <dgm:spPr/>
      <dgm:t>
        <a:bodyPr/>
        <a:lstStyle/>
        <a:p>
          <a:endParaRPr lang="en-US" sz="2800"/>
        </a:p>
      </dgm:t>
    </dgm:pt>
    <dgm:pt modelId="{2C08E140-FBDC-4301-A7DE-8779927AB40D}">
      <dgm:prSet custT="1"/>
      <dgm:spPr/>
      <dgm:t>
        <a:bodyPr/>
        <a:lstStyle/>
        <a:p>
          <a:pPr rtl="0"/>
          <a:r>
            <a:rPr lang="en-GB" sz="1100" b="0" i="0" smtClean="0"/>
            <a:t>Rootkit</a:t>
          </a:r>
          <a:endParaRPr lang="en-GB" sz="1100"/>
        </a:p>
      </dgm:t>
    </dgm:pt>
    <dgm:pt modelId="{805FB366-6AD9-4946-8C12-4C915A05DF97}" type="parTrans" cxnId="{C70BAE45-A2D4-491B-BA08-3F8CFD7B7C1B}">
      <dgm:prSet/>
      <dgm:spPr/>
      <dgm:t>
        <a:bodyPr/>
        <a:lstStyle/>
        <a:p>
          <a:endParaRPr lang="en-US" sz="2800"/>
        </a:p>
      </dgm:t>
    </dgm:pt>
    <dgm:pt modelId="{77B35019-C0E1-487B-ADBC-F770ADE0CFA4}" type="sibTrans" cxnId="{C70BAE45-A2D4-491B-BA08-3F8CFD7B7C1B}">
      <dgm:prSet/>
      <dgm:spPr/>
      <dgm:t>
        <a:bodyPr/>
        <a:lstStyle/>
        <a:p>
          <a:endParaRPr lang="en-US" sz="2800"/>
        </a:p>
      </dgm:t>
    </dgm:pt>
    <dgm:pt modelId="{FE97F731-4969-4787-BCD1-92BA437A5760}">
      <dgm:prSet custT="1"/>
      <dgm:spPr/>
      <dgm:t>
        <a:bodyPr/>
        <a:lstStyle/>
        <a:p>
          <a:pPr rtl="0"/>
          <a:r>
            <a:rPr lang="en-GB" sz="1100" b="0" i="0" smtClean="0"/>
            <a:t>Adware </a:t>
          </a:r>
          <a:endParaRPr lang="en-GB" sz="1100"/>
        </a:p>
      </dgm:t>
    </dgm:pt>
    <dgm:pt modelId="{A2382104-2B0B-4388-9BDF-944EFD2E865B}" type="parTrans" cxnId="{D74209DF-C675-4C0D-ABD0-621B58656BEE}">
      <dgm:prSet/>
      <dgm:spPr/>
      <dgm:t>
        <a:bodyPr/>
        <a:lstStyle/>
        <a:p>
          <a:endParaRPr lang="en-US" sz="2800"/>
        </a:p>
      </dgm:t>
    </dgm:pt>
    <dgm:pt modelId="{5A75FD0C-50D8-4150-A0CC-561E5DF396D4}" type="sibTrans" cxnId="{D74209DF-C675-4C0D-ABD0-621B58656BEE}">
      <dgm:prSet/>
      <dgm:spPr/>
      <dgm:t>
        <a:bodyPr/>
        <a:lstStyle/>
        <a:p>
          <a:endParaRPr lang="en-US" sz="2800"/>
        </a:p>
      </dgm:t>
    </dgm:pt>
    <dgm:pt modelId="{A1E4C406-02F8-4914-AAF0-150863F94DAE}">
      <dgm:prSet custT="1"/>
      <dgm:spPr/>
      <dgm:t>
        <a:bodyPr/>
        <a:lstStyle/>
        <a:p>
          <a:pPr rtl="0"/>
          <a:r>
            <a:rPr lang="en-GB" sz="1100" b="0" i="0" smtClean="0"/>
            <a:t>Keyloggers</a:t>
          </a:r>
          <a:endParaRPr lang="en-GB" sz="1100"/>
        </a:p>
      </dgm:t>
    </dgm:pt>
    <dgm:pt modelId="{35A38ED6-66BB-4CA8-9F7E-0E08AD65E01D}" type="parTrans" cxnId="{4A4FDC8F-4623-46B6-BF6D-8F9706875395}">
      <dgm:prSet/>
      <dgm:spPr/>
      <dgm:t>
        <a:bodyPr/>
        <a:lstStyle/>
        <a:p>
          <a:endParaRPr lang="en-US" sz="2800"/>
        </a:p>
      </dgm:t>
    </dgm:pt>
    <dgm:pt modelId="{B146E386-851F-4B29-A618-29E4362AB189}" type="sibTrans" cxnId="{4A4FDC8F-4623-46B6-BF6D-8F9706875395}">
      <dgm:prSet/>
      <dgm:spPr/>
      <dgm:t>
        <a:bodyPr/>
        <a:lstStyle/>
        <a:p>
          <a:endParaRPr lang="en-US" sz="2800"/>
        </a:p>
      </dgm:t>
    </dgm:pt>
    <dgm:pt modelId="{AC187784-6C04-467F-8DCC-9D968B7EC9BE}">
      <dgm:prSet custT="1"/>
      <dgm:spPr/>
      <dgm:t>
        <a:bodyPr/>
        <a:lstStyle/>
        <a:p>
          <a:pPr rtl="0"/>
          <a:r>
            <a:rPr lang="en-GB" sz="1100" b="0" i="0" smtClean="0"/>
            <a:t>Backdoor virus or remote access Trojan (RAT) </a:t>
          </a:r>
          <a:endParaRPr lang="en-GB" sz="1100"/>
        </a:p>
      </dgm:t>
    </dgm:pt>
    <dgm:pt modelId="{CD6D3D19-47F8-40B6-9602-46236EA8771E}" type="parTrans" cxnId="{FCDA44E4-E9C8-4445-BB6E-9DA1F17D46D4}">
      <dgm:prSet/>
      <dgm:spPr/>
      <dgm:t>
        <a:bodyPr/>
        <a:lstStyle/>
        <a:p>
          <a:endParaRPr lang="en-US" sz="2800"/>
        </a:p>
      </dgm:t>
    </dgm:pt>
    <dgm:pt modelId="{A1FADD33-FCB7-4848-AA91-3D89597DE954}" type="sibTrans" cxnId="{FCDA44E4-E9C8-4445-BB6E-9DA1F17D46D4}">
      <dgm:prSet/>
      <dgm:spPr/>
      <dgm:t>
        <a:bodyPr/>
        <a:lstStyle/>
        <a:p>
          <a:endParaRPr lang="en-US" sz="2800"/>
        </a:p>
      </dgm:t>
    </dgm:pt>
    <dgm:pt modelId="{0C565C81-CA7D-4656-86B5-A19207D1825B}" type="pres">
      <dgm:prSet presAssocID="{F03206EF-C7C6-4BC4-AD2F-9977026E700D}" presName="compositeShape" presStyleCnt="0">
        <dgm:presLayoutVars>
          <dgm:dir/>
          <dgm:resizeHandles/>
        </dgm:presLayoutVars>
      </dgm:prSet>
      <dgm:spPr/>
      <dgm:t>
        <a:bodyPr/>
        <a:lstStyle/>
        <a:p>
          <a:endParaRPr lang="en-US"/>
        </a:p>
      </dgm:t>
    </dgm:pt>
    <dgm:pt modelId="{7115E406-1BC7-4F41-BDEB-BA7C9273AC11}" type="pres">
      <dgm:prSet presAssocID="{F03206EF-C7C6-4BC4-AD2F-9977026E700D}" presName="pyramid" presStyleLbl="node1" presStyleIdx="0" presStyleCnt="1"/>
      <dgm:spPr/>
      <dgm:t>
        <a:bodyPr/>
        <a:lstStyle/>
        <a:p>
          <a:endParaRPr lang="en-US"/>
        </a:p>
      </dgm:t>
    </dgm:pt>
    <dgm:pt modelId="{1C0E9321-AFF5-4B06-89C2-E4511EDDDB4E}" type="pres">
      <dgm:prSet presAssocID="{F03206EF-C7C6-4BC4-AD2F-9977026E700D}" presName="theList" presStyleCnt="0"/>
      <dgm:spPr/>
      <dgm:t>
        <a:bodyPr/>
        <a:lstStyle/>
        <a:p>
          <a:endParaRPr lang="en-US"/>
        </a:p>
      </dgm:t>
    </dgm:pt>
    <dgm:pt modelId="{7EF85CB3-20A3-4A10-9806-347FD8C1A6E9}" type="pres">
      <dgm:prSet presAssocID="{00C77695-39A5-4296-BF94-B74671B88F15}" presName="aNode" presStyleLbl="fgAcc1" presStyleIdx="0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24D3538-8CF8-4135-A26D-6E52EAE6EB8B}" type="pres">
      <dgm:prSet presAssocID="{00C77695-39A5-4296-BF94-B74671B88F15}" presName="aSpace" presStyleCnt="0"/>
      <dgm:spPr/>
      <dgm:t>
        <a:bodyPr/>
        <a:lstStyle/>
        <a:p>
          <a:endParaRPr lang="en-US"/>
        </a:p>
      </dgm:t>
    </dgm:pt>
    <dgm:pt modelId="{C431AEFE-AE63-47C5-A0FC-755D9FE103F5}" type="pres">
      <dgm:prSet presAssocID="{60468BDE-D250-4AD6-8E0A-3CAB2D4F0337}" presName="aNode" presStyleLbl="fgAcc1" presStyleIdx="1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7DB6332-54CE-49DB-B10F-5FE253905948}" type="pres">
      <dgm:prSet presAssocID="{60468BDE-D250-4AD6-8E0A-3CAB2D4F0337}" presName="aSpace" presStyleCnt="0"/>
      <dgm:spPr/>
      <dgm:t>
        <a:bodyPr/>
        <a:lstStyle/>
        <a:p>
          <a:endParaRPr lang="en-US"/>
        </a:p>
      </dgm:t>
    </dgm:pt>
    <dgm:pt modelId="{2D129CEA-C114-4A08-B71E-9B2FA042AAA9}" type="pres">
      <dgm:prSet presAssocID="{F63F1234-EA1E-485C-8DA9-6902E5D3759C}" presName="aNode" presStyleLbl="fgAcc1" presStyleIdx="2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95A5EB2-15C8-4D41-A200-EAD74B52282E}" type="pres">
      <dgm:prSet presAssocID="{F63F1234-EA1E-485C-8DA9-6902E5D3759C}" presName="aSpace" presStyleCnt="0"/>
      <dgm:spPr/>
      <dgm:t>
        <a:bodyPr/>
        <a:lstStyle/>
        <a:p>
          <a:endParaRPr lang="en-US"/>
        </a:p>
      </dgm:t>
    </dgm:pt>
    <dgm:pt modelId="{543D1C2D-7BCE-44AB-AD0C-D4ECE8390412}" type="pres">
      <dgm:prSet presAssocID="{5DC027CE-E1C1-4CCC-9F08-CEAA5292D133}" presName="aNode" presStyleLbl="fgAcc1" presStyleIdx="3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95E7F81-2F2E-4A8C-8958-EA176CBA9E36}" type="pres">
      <dgm:prSet presAssocID="{5DC027CE-E1C1-4CCC-9F08-CEAA5292D133}" presName="aSpace" presStyleCnt="0"/>
      <dgm:spPr/>
      <dgm:t>
        <a:bodyPr/>
        <a:lstStyle/>
        <a:p>
          <a:endParaRPr lang="en-US"/>
        </a:p>
      </dgm:t>
    </dgm:pt>
    <dgm:pt modelId="{24383D64-ABEE-4545-824B-1628C4CAAC81}" type="pres">
      <dgm:prSet presAssocID="{350C865A-A64C-42F6-A7A2-90A51B6DBD98}" presName="aNode" presStyleLbl="fgAcc1" presStyleIdx="4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0759627-7AE2-4077-8575-135A1423B6BC}" type="pres">
      <dgm:prSet presAssocID="{350C865A-A64C-42F6-A7A2-90A51B6DBD98}" presName="aSpace" presStyleCnt="0"/>
      <dgm:spPr/>
      <dgm:t>
        <a:bodyPr/>
        <a:lstStyle/>
        <a:p>
          <a:endParaRPr lang="en-US"/>
        </a:p>
      </dgm:t>
    </dgm:pt>
    <dgm:pt modelId="{908F74D6-68DF-4C6B-9077-DAEAB45D7811}" type="pres">
      <dgm:prSet presAssocID="{2C08E140-FBDC-4301-A7DE-8779927AB40D}" presName="aNode" presStyleLbl="fgAcc1" presStyleIdx="5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AF85CDB-5330-47CB-B244-6042ED54E068}" type="pres">
      <dgm:prSet presAssocID="{2C08E140-FBDC-4301-A7DE-8779927AB40D}" presName="aSpace" presStyleCnt="0"/>
      <dgm:spPr/>
      <dgm:t>
        <a:bodyPr/>
        <a:lstStyle/>
        <a:p>
          <a:endParaRPr lang="en-US"/>
        </a:p>
      </dgm:t>
    </dgm:pt>
    <dgm:pt modelId="{B4CF1B42-D426-44C3-A275-C4218718091B}" type="pres">
      <dgm:prSet presAssocID="{FE97F731-4969-4787-BCD1-92BA437A5760}" presName="aNode" presStyleLbl="fgAcc1" presStyleIdx="6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9B975A8-8617-4C59-B621-856D50FE7503}" type="pres">
      <dgm:prSet presAssocID="{FE97F731-4969-4787-BCD1-92BA437A5760}" presName="aSpace" presStyleCnt="0"/>
      <dgm:spPr/>
      <dgm:t>
        <a:bodyPr/>
        <a:lstStyle/>
        <a:p>
          <a:endParaRPr lang="en-US"/>
        </a:p>
      </dgm:t>
    </dgm:pt>
    <dgm:pt modelId="{FF4ECCE0-5F79-40D7-8F02-33B677D869B8}" type="pres">
      <dgm:prSet presAssocID="{A1E4C406-02F8-4914-AAF0-150863F94DAE}" presName="aNode" presStyleLbl="fgAcc1" presStyleIdx="7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FDBC88E-8FFA-40A8-9524-EF4C64FD8C4E}" type="pres">
      <dgm:prSet presAssocID="{A1E4C406-02F8-4914-AAF0-150863F94DAE}" presName="aSpace" presStyleCnt="0"/>
      <dgm:spPr/>
      <dgm:t>
        <a:bodyPr/>
        <a:lstStyle/>
        <a:p>
          <a:endParaRPr lang="en-US"/>
        </a:p>
      </dgm:t>
    </dgm:pt>
    <dgm:pt modelId="{B01CCF92-13F4-4951-828D-CCC81A9DFA42}" type="pres">
      <dgm:prSet presAssocID="{AC187784-6C04-467F-8DCC-9D968B7EC9BE}" presName="aNode" presStyleLbl="fgAcc1" presStyleIdx="8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15A7733-B85D-49A8-8BD9-6C1A78279F13}" type="pres">
      <dgm:prSet presAssocID="{AC187784-6C04-467F-8DCC-9D968B7EC9BE}" presName="aSpace" presStyleCnt="0"/>
      <dgm:spPr/>
      <dgm:t>
        <a:bodyPr/>
        <a:lstStyle/>
        <a:p>
          <a:endParaRPr lang="en-US"/>
        </a:p>
      </dgm:t>
    </dgm:pt>
  </dgm:ptLst>
  <dgm:cxnLst>
    <dgm:cxn modelId="{0A89D14F-169F-4DE4-B7E0-0BDB6B0B62BB}" type="presOf" srcId="{5DC027CE-E1C1-4CCC-9F08-CEAA5292D133}" destId="{543D1C2D-7BCE-44AB-AD0C-D4ECE8390412}" srcOrd="0" destOrd="0" presId="urn:microsoft.com/office/officeart/2005/8/layout/pyramid2"/>
    <dgm:cxn modelId="{7F364753-D53E-47E7-B8A8-868F3408172A}" srcId="{F03206EF-C7C6-4BC4-AD2F-9977026E700D}" destId="{60468BDE-D250-4AD6-8E0A-3CAB2D4F0337}" srcOrd="1" destOrd="0" parTransId="{154F0CB8-FB52-4F68-8BEE-B05A554C07E3}" sibTransId="{BDBF4E75-3AFB-44BB-8434-FD19C00D00EC}"/>
    <dgm:cxn modelId="{CDDA0B6B-0138-4DC5-879A-B873E6C0059C}" type="presOf" srcId="{00C77695-39A5-4296-BF94-B74671B88F15}" destId="{7EF85CB3-20A3-4A10-9806-347FD8C1A6E9}" srcOrd="0" destOrd="0" presId="urn:microsoft.com/office/officeart/2005/8/layout/pyramid2"/>
    <dgm:cxn modelId="{F4542A74-AEB3-4FDF-9225-CFDAEC308864}" type="presOf" srcId="{F63F1234-EA1E-485C-8DA9-6902E5D3759C}" destId="{2D129CEA-C114-4A08-B71E-9B2FA042AAA9}" srcOrd="0" destOrd="0" presId="urn:microsoft.com/office/officeart/2005/8/layout/pyramid2"/>
    <dgm:cxn modelId="{27C490A7-BD8A-407D-8B43-3745CDCA5FBB}" type="presOf" srcId="{A1E4C406-02F8-4914-AAF0-150863F94DAE}" destId="{FF4ECCE0-5F79-40D7-8F02-33B677D869B8}" srcOrd="0" destOrd="0" presId="urn:microsoft.com/office/officeart/2005/8/layout/pyramid2"/>
    <dgm:cxn modelId="{3C2DC238-1AA2-4D97-A7F0-70A90A5E154C}" type="presOf" srcId="{2C08E140-FBDC-4301-A7DE-8779927AB40D}" destId="{908F74D6-68DF-4C6B-9077-DAEAB45D7811}" srcOrd="0" destOrd="0" presId="urn:microsoft.com/office/officeart/2005/8/layout/pyramid2"/>
    <dgm:cxn modelId="{841B7423-2248-4E78-B359-61DF6FFA18DB}" type="presOf" srcId="{FE97F731-4969-4787-BCD1-92BA437A5760}" destId="{B4CF1B42-D426-44C3-A275-C4218718091B}" srcOrd="0" destOrd="0" presId="urn:microsoft.com/office/officeart/2005/8/layout/pyramid2"/>
    <dgm:cxn modelId="{25B23A11-F14E-48A4-BF10-C195708E0A18}" type="presOf" srcId="{AC187784-6C04-467F-8DCC-9D968B7EC9BE}" destId="{B01CCF92-13F4-4951-828D-CCC81A9DFA42}" srcOrd="0" destOrd="0" presId="urn:microsoft.com/office/officeart/2005/8/layout/pyramid2"/>
    <dgm:cxn modelId="{0336E49C-FC3A-48AE-A1C6-9211B70C504C}" srcId="{F03206EF-C7C6-4BC4-AD2F-9977026E700D}" destId="{5DC027CE-E1C1-4CCC-9F08-CEAA5292D133}" srcOrd="3" destOrd="0" parTransId="{29789824-7F00-4359-BEF6-D56859F648A3}" sibTransId="{8EA2D411-191D-4873-A4B3-1CA3AC0C72D2}"/>
    <dgm:cxn modelId="{C70BAE45-A2D4-491B-BA08-3F8CFD7B7C1B}" srcId="{F03206EF-C7C6-4BC4-AD2F-9977026E700D}" destId="{2C08E140-FBDC-4301-A7DE-8779927AB40D}" srcOrd="5" destOrd="0" parTransId="{805FB366-6AD9-4946-8C12-4C915A05DF97}" sibTransId="{77B35019-C0E1-487B-ADBC-F770ADE0CFA4}"/>
    <dgm:cxn modelId="{B07054CD-F513-41D1-B020-034F11484CAF}" srcId="{F03206EF-C7C6-4BC4-AD2F-9977026E700D}" destId="{F63F1234-EA1E-485C-8DA9-6902E5D3759C}" srcOrd="2" destOrd="0" parTransId="{41F97F7C-32E4-49D3-87DB-17A16DA23D76}" sibTransId="{4FC9091D-BF0D-4687-9025-408EF85BF08B}"/>
    <dgm:cxn modelId="{FCDA44E4-E9C8-4445-BB6E-9DA1F17D46D4}" srcId="{F03206EF-C7C6-4BC4-AD2F-9977026E700D}" destId="{AC187784-6C04-467F-8DCC-9D968B7EC9BE}" srcOrd="8" destOrd="0" parTransId="{CD6D3D19-47F8-40B6-9602-46236EA8771E}" sibTransId="{A1FADD33-FCB7-4848-AA91-3D89597DE954}"/>
    <dgm:cxn modelId="{A8F5F2B9-0C52-4DDF-BF93-98215D3C10E8}" type="presOf" srcId="{350C865A-A64C-42F6-A7A2-90A51B6DBD98}" destId="{24383D64-ABEE-4545-824B-1628C4CAAC81}" srcOrd="0" destOrd="0" presId="urn:microsoft.com/office/officeart/2005/8/layout/pyramid2"/>
    <dgm:cxn modelId="{4A4FDC8F-4623-46B6-BF6D-8F9706875395}" srcId="{F03206EF-C7C6-4BC4-AD2F-9977026E700D}" destId="{A1E4C406-02F8-4914-AAF0-150863F94DAE}" srcOrd="7" destOrd="0" parTransId="{35A38ED6-66BB-4CA8-9F7E-0E08AD65E01D}" sibTransId="{B146E386-851F-4B29-A618-29E4362AB189}"/>
    <dgm:cxn modelId="{1A4E84EA-E3D9-4F6E-86D4-DD95F2B8E007}" type="presOf" srcId="{60468BDE-D250-4AD6-8E0A-3CAB2D4F0337}" destId="{C431AEFE-AE63-47C5-A0FC-755D9FE103F5}" srcOrd="0" destOrd="0" presId="urn:microsoft.com/office/officeart/2005/8/layout/pyramid2"/>
    <dgm:cxn modelId="{B5F44EEC-994E-4DA5-99BF-0E6015B2304A}" srcId="{F03206EF-C7C6-4BC4-AD2F-9977026E700D}" destId="{350C865A-A64C-42F6-A7A2-90A51B6DBD98}" srcOrd="4" destOrd="0" parTransId="{AF723301-D3E6-4850-8F83-B5FCB569E6C5}" sibTransId="{FE86C164-7E0A-444E-92FA-E21DA0D744D6}"/>
    <dgm:cxn modelId="{D74209DF-C675-4C0D-ABD0-621B58656BEE}" srcId="{F03206EF-C7C6-4BC4-AD2F-9977026E700D}" destId="{FE97F731-4969-4787-BCD1-92BA437A5760}" srcOrd="6" destOrd="0" parTransId="{A2382104-2B0B-4388-9BDF-944EFD2E865B}" sibTransId="{5A75FD0C-50D8-4150-A0CC-561E5DF396D4}"/>
    <dgm:cxn modelId="{43F72BBF-E267-4034-9263-EFE7633D25C1}" type="presOf" srcId="{F03206EF-C7C6-4BC4-AD2F-9977026E700D}" destId="{0C565C81-CA7D-4656-86B5-A19207D1825B}" srcOrd="0" destOrd="0" presId="urn:microsoft.com/office/officeart/2005/8/layout/pyramid2"/>
    <dgm:cxn modelId="{A3815D9C-0424-445B-BD27-907E3A629911}" srcId="{F03206EF-C7C6-4BC4-AD2F-9977026E700D}" destId="{00C77695-39A5-4296-BF94-B74671B88F15}" srcOrd="0" destOrd="0" parTransId="{4EACB8A4-E4FF-4525-BFB4-AB185E751A21}" sibTransId="{9FBCED23-BD0E-4A83-A353-5D9853267B46}"/>
    <dgm:cxn modelId="{5A28CE13-791C-411B-B48D-0CC6111134C4}" type="presParOf" srcId="{0C565C81-CA7D-4656-86B5-A19207D1825B}" destId="{7115E406-1BC7-4F41-BDEB-BA7C9273AC11}" srcOrd="0" destOrd="0" presId="urn:microsoft.com/office/officeart/2005/8/layout/pyramid2"/>
    <dgm:cxn modelId="{F98515B3-8479-4AD4-B261-72716094E165}" type="presParOf" srcId="{0C565C81-CA7D-4656-86B5-A19207D1825B}" destId="{1C0E9321-AFF5-4B06-89C2-E4511EDDDB4E}" srcOrd="1" destOrd="0" presId="urn:microsoft.com/office/officeart/2005/8/layout/pyramid2"/>
    <dgm:cxn modelId="{8C2F2059-162C-405F-9491-50B7D1E62755}" type="presParOf" srcId="{1C0E9321-AFF5-4B06-89C2-E4511EDDDB4E}" destId="{7EF85CB3-20A3-4A10-9806-347FD8C1A6E9}" srcOrd="0" destOrd="0" presId="urn:microsoft.com/office/officeart/2005/8/layout/pyramid2"/>
    <dgm:cxn modelId="{80D2A57E-B789-4B14-A322-DEA7853F2732}" type="presParOf" srcId="{1C0E9321-AFF5-4B06-89C2-E4511EDDDB4E}" destId="{F24D3538-8CF8-4135-A26D-6E52EAE6EB8B}" srcOrd="1" destOrd="0" presId="urn:microsoft.com/office/officeart/2005/8/layout/pyramid2"/>
    <dgm:cxn modelId="{7F85EF8D-3CA4-4369-86DD-CB6B30D6D6BA}" type="presParOf" srcId="{1C0E9321-AFF5-4B06-89C2-E4511EDDDB4E}" destId="{C431AEFE-AE63-47C5-A0FC-755D9FE103F5}" srcOrd="2" destOrd="0" presId="urn:microsoft.com/office/officeart/2005/8/layout/pyramid2"/>
    <dgm:cxn modelId="{B9A79DB2-8AE5-448C-858B-C3DC87EE837E}" type="presParOf" srcId="{1C0E9321-AFF5-4B06-89C2-E4511EDDDB4E}" destId="{47DB6332-54CE-49DB-B10F-5FE253905948}" srcOrd="3" destOrd="0" presId="urn:microsoft.com/office/officeart/2005/8/layout/pyramid2"/>
    <dgm:cxn modelId="{9CBA857C-AA41-43EE-9680-A0E4AC352FD5}" type="presParOf" srcId="{1C0E9321-AFF5-4B06-89C2-E4511EDDDB4E}" destId="{2D129CEA-C114-4A08-B71E-9B2FA042AAA9}" srcOrd="4" destOrd="0" presId="urn:microsoft.com/office/officeart/2005/8/layout/pyramid2"/>
    <dgm:cxn modelId="{94B537F0-E43A-4B84-A498-CF3CC4081D35}" type="presParOf" srcId="{1C0E9321-AFF5-4B06-89C2-E4511EDDDB4E}" destId="{A95A5EB2-15C8-4D41-A200-EAD74B52282E}" srcOrd="5" destOrd="0" presId="urn:microsoft.com/office/officeart/2005/8/layout/pyramid2"/>
    <dgm:cxn modelId="{BA46E5B4-4D52-4988-8F3B-D6982E54EB3D}" type="presParOf" srcId="{1C0E9321-AFF5-4B06-89C2-E4511EDDDB4E}" destId="{543D1C2D-7BCE-44AB-AD0C-D4ECE8390412}" srcOrd="6" destOrd="0" presId="urn:microsoft.com/office/officeart/2005/8/layout/pyramid2"/>
    <dgm:cxn modelId="{9E10416E-45A1-435D-A11F-83EF43B541CD}" type="presParOf" srcId="{1C0E9321-AFF5-4B06-89C2-E4511EDDDB4E}" destId="{C95E7F81-2F2E-4A8C-8958-EA176CBA9E36}" srcOrd="7" destOrd="0" presId="urn:microsoft.com/office/officeart/2005/8/layout/pyramid2"/>
    <dgm:cxn modelId="{F394D358-F0F9-43B3-A81A-D28496653A06}" type="presParOf" srcId="{1C0E9321-AFF5-4B06-89C2-E4511EDDDB4E}" destId="{24383D64-ABEE-4545-824B-1628C4CAAC81}" srcOrd="8" destOrd="0" presId="urn:microsoft.com/office/officeart/2005/8/layout/pyramid2"/>
    <dgm:cxn modelId="{62BEC9A0-2018-4859-98EE-E242FFBEE5FF}" type="presParOf" srcId="{1C0E9321-AFF5-4B06-89C2-E4511EDDDB4E}" destId="{40759627-7AE2-4077-8575-135A1423B6BC}" srcOrd="9" destOrd="0" presId="urn:microsoft.com/office/officeart/2005/8/layout/pyramid2"/>
    <dgm:cxn modelId="{3B7358EC-C757-439B-866A-0CE6A05E7950}" type="presParOf" srcId="{1C0E9321-AFF5-4B06-89C2-E4511EDDDB4E}" destId="{908F74D6-68DF-4C6B-9077-DAEAB45D7811}" srcOrd="10" destOrd="0" presId="urn:microsoft.com/office/officeart/2005/8/layout/pyramid2"/>
    <dgm:cxn modelId="{EDA9AA73-C11A-435A-A784-65E9C5FFE76F}" type="presParOf" srcId="{1C0E9321-AFF5-4B06-89C2-E4511EDDDB4E}" destId="{5AF85CDB-5330-47CB-B244-6042ED54E068}" srcOrd="11" destOrd="0" presId="urn:microsoft.com/office/officeart/2005/8/layout/pyramid2"/>
    <dgm:cxn modelId="{4E617C8C-5302-4AEE-9171-B8BF746C62BE}" type="presParOf" srcId="{1C0E9321-AFF5-4B06-89C2-E4511EDDDB4E}" destId="{B4CF1B42-D426-44C3-A275-C4218718091B}" srcOrd="12" destOrd="0" presId="urn:microsoft.com/office/officeart/2005/8/layout/pyramid2"/>
    <dgm:cxn modelId="{693CE67B-E219-4F3E-BAE8-5627BE8BAD0B}" type="presParOf" srcId="{1C0E9321-AFF5-4B06-89C2-E4511EDDDB4E}" destId="{39B975A8-8617-4C59-B621-856D50FE7503}" srcOrd="13" destOrd="0" presId="urn:microsoft.com/office/officeart/2005/8/layout/pyramid2"/>
    <dgm:cxn modelId="{EC4D318D-5845-4DE9-B443-AB5A179ADF8D}" type="presParOf" srcId="{1C0E9321-AFF5-4B06-89C2-E4511EDDDB4E}" destId="{FF4ECCE0-5F79-40D7-8F02-33B677D869B8}" srcOrd="14" destOrd="0" presId="urn:microsoft.com/office/officeart/2005/8/layout/pyramid2"/>
    <dgm:cxn modelId="{7604F0C4-536F-4DBF-9F93-840685809F6D}" type="presParOf" srcId="{1C0E9321-AFF5-4B06-89C2-E4511EDDDB4E}" destId="{6FDBC88E-8FFA-40A8-9524-EF4C64FD8C4E}" srcOrd="15" destOrd="0" presId="urn:microsoft.com/office/officeart/2005/8/layout/pyramid2"/>
    <dgm:cxn modelId="{03E7EBF1-BD8C-4653-9925-56E85745A4A0}" type="presParOf" srcId="{1C0E9321-AFF5-4B06-89C2-E4511EDDDB4E}" destId="{B01CCF92-13F4-4951-828D-CCC81A9DFA42}" srcOrd="16" destOrd="0" presId="urn:microsoft.com/office/officeart/2005/8/layout/pyramid2"/>
    <dgm:cxn modelId="{48DDDBFE-C3C4-4B00-867D-E96DA487772D}" type="presParOf" srcId="{1C0E9321-AFF5-4B06-89C2-E4511EDDDB4E}" destId="{A15A7733-B85D-49A8-8BD9-6C1A78279F13}" srcOrd="17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B45DFE1-6E5A-4EF4-A709-3D5F61669011}">
      <dsp:nvSpPr>
        <dsp:cNvPr id="0" name=""/>
        <dsp:cNvSpPr/>
      </dsp:nvSpPr>
      <dsp:spPr>
        <a:xfrm>
          <a:off x="1692149" y="1123"/>
          <a:ext cx="869179" cy="86917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311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700" kern="1200" smtClean="0"/>
            <a:t>Instant loan</a:t>
          </a:r>
          <a:endParaRPr lang="en-GB" sz="700" kern="1200"/>
        </a:p>
      </dsp:txBody>
      <dsp:txXfrm>
        <a:off x="1819437" y="128411"/>
        <a:ext cx="614603" cy="614603"/>
      </dsp:txXfrm>
    </dsp:sp>
    <dsp:sp modelId="{534BF83A-4AE2-4CBC-B269-677DC7C2E8E4}">
      <dsp:nvSpPr>
        <dsp:cNvPr id="0" name=""/>
        <dsp:cNvSpPr/>
      </dsp:nvSpPr>
      <dsp:spPr>
        <a:xfrm rot="1800000">
          <a:off x="2570543" y="611828"/>
          <a:ext cx="230564" cy="29334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/>
        </a:p>
      </dsp:txBody>
      <dsp:txXfrm>
        <a:off x="2575176" y="653206"/>
        <a:ext cx="161395" cy="176008"/>
      </dsp:txXfrm>
    </dsp:sp>
    <dsp:sp modelId="{B4B5818D-612D-4F7F-8C98-5B0C436E77F8}">
      <dsp:nvSpPr>
        <dsp:cNvPr id="0" name=""/>
        <dsp:cNvSpPr/>
      </dsp:nvSpPr>
      <dsp:spPr>
        <a:xfrm>
          <a:off x="2821625" y="653227"/>
          <a:ext cx="869179" cy="86917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311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700" kern="1200" smtClean="0"/>
            <a:t>work from home</a:t>
          </a:r>
          <a:endParaRPr lang="en-GB" sz="700" kern="1200"/>
        </a:p>
      </dsp:txBody>
      <dsp:txXfrm>
        <a:off x="2948913" y="780515"/>
        <a:ext cx="614603" cy="614603"/>
      </dsp:txXfrm>
    </dsp:sp>
    <dsp:sp modelId="{D1ABFD5F-A2CD-45B6-8DE3-7228CBCE7397}">
      <dsp:nvSpPr>
        <dsp:cNvPr id="0" name=""/>
        <dsp:cNvSpPr/>
      </dsp:nvSpPr>
      <dsp:spPr>
        <a:xfrm rot="5400000">
          <a:off x="3140933" y="1586721"/>
          <a:ext cx="230564" cy="29334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/>
        </a:p>
      </dsp:txBody>
      <dsp:txXfrm>
        <a:off x="3175518" y="1610807"/>
        <a:ext cx="161395" cy="176008"/>
      </dsp:txXfrm>
    </dsp:sp>
    <dsp:sp modelId="{885570A6-AFAD-45EB-81B4-608C35280DDC}">
      <dsp:nvSpPr>
        <dsp:cNvPr id="0" name=""/>
        <dsp:cNvSpPr/>
      </dsp:nvSpPr>
      <dsp:spPr>
        <a:xfrm>
          <a:off x="2821625" y="1957434"/>
          <a:ext cx="869179" cy="86917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311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700" kern="1200" smtClean="0"/>
            <a:t>electricity fraud</a:t>
          </a:r>
          <a:endParaRPr lang="en-GB" sz="700" kern="1200"/>
        </a:p>
      </dsp:txBody>
      <dsp:txXfrm>
        <a:off x="2948913" y="2084722"/>
        <a:ext cx="614603" cy="614603"/>
      </dsp:txXfrm>
    </dsp:sp>
    <dsp:sp modelId="{394A011A-54F4-4E52-9D85-D967039A1372}">
      <dsp:nvSpPr>
        <dsp:cNvPr id="0" name=""/>
        <dsp:cNvSpPr/>
      </dsp:nvSpPr>
      <dsp:spPr>
        <a:xfrm rot="9000000">
          <a:off x="2581846" y="2568139"/>
          <a:ext cx="230564" cy="29334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/>
        </a:p>
      </dsp:txBody>
      <dsp:txXfrm rot="10800000">
        <a:off x="2646382" y="2609517"/>
        <a:ext cx="161395" cy="176008"/>
      </dsp:txXfrm>
    </dsp:sp>
    <dsp:sp modelId="{2DBE85B4-E8B2-4C7B-B30A-651D6336F038}">
      <dsp:nvSpPr>
        <dsp:cNvPr id="0" name=""/>
        <dsp:cNvSpPr/>
      </dsp:nvSpPr>
      <dsp:spPr>
        <a:xfrm>
          <a:off x="1692149" y="2609538"/>
          <a:ext cx="869179" cy="86917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311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700" kern="1200" smtClean="0"/>
            <a:t>nude call sextortion</a:t>
          </a:r>
          <a:endParaRPr lang="en-GB" sz="700" kern="1200"/>
        </a:p>
      </dsp:txBody>
      <dsp:txXfrm>
        <a:off x="1819437" y="2736826"/>
        <a:ext cx="614603" cy="614603"/>
      </dsp:txXfrm>
    </dsp:sp>
    <dsp:sp modelId="{EF88BAF3-C72E-4543-A1E5-EFF9D3347DB5}">
      <dsp:nvSpPr>
        <dsp:cNvPr id="0" name=""/>
        <dsp:cNvSpPr/>
      </dsp:nvSpPr>
      <dsp:spPr>
        <a:xfrm rot="12600000">
          <a:off x="1452369" y="2574664"/>
          <a:ext cx="230564" cy="29334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/>
        </a:p>
      </dsp:txBody>
      <dsp:txXfrm rot="10800000">
        <a:off x="1516905" y="2650626"/>
        <a:ext cx="161395" cy="176008"/>
      </dsp:txXfrm>
    </dsp:sp>
    <dsp:sp modelId="{A5D4FA49-D321-4810-B9D1-65763D5CDE2A}">
      <dsp:nvSpPr>
        <dsp:cNvPr id="0" name=""/>
        <dsp:cNvSpPr/>
      </dsp:nvSpPr>
      <dsp:spPr>
        <a:xfrm>
          <a:off x="562672" y="1957434"/>
          <a:ext cx="869179" cy="86917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311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700" kern="1200" smtClean="0"/>
            <a:t>WhatsApp impersonation</a:t>
          </a:r>
          <a:endParaRPr lang="en-GB" sz="700" kern="1200"/>
        </a:p>
      </dsp:txBody>
      <dsp:txXfrm>
        <a:off x="689960" y="2084722"/>
        <a:ext cx="614603" cy="614603"/>
      </dsp:txXfrm>
    </dsp:sp>
    <dsp:sp modelId="{8D340483-12A8-4126-A5BF-EE80F09B3E5C}">
      <dsp:nvSpPr>
        <dsp:cNvPr id="0" name=""/>
        <dsp:cNvSpPr/>
      </dsp:nvSpPr>
      <dsp:spPr>
        <a:xfrm rot="16200000">
          <a:off x="881980" y="1599772"/>
          <a:ext cx="230564" cy="29334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/>
        </a:p>
      </dsp:txBody>
      <dsp:txXfrm>
        <a:off x="916565" y="1693027"/>
        <a:ext cx="161395" cy="176008"/>
      </dsp:txXfrm>
    </dsp:sp>
    <dsp:sp modelId="{5AAD81D8-58DD-425C-8EC4-7837B235E3F5}">
      <dsp:nvSpPr>
        <dsp:cNvPr id="0" name=""/>
        <dsp:cNvSpPr/>
      </dsp:nvSpPr>
      <dsp:spPr>
        <a:xfrm>
          <a:off x="562672" y="653227"/>
          <a:ext cx="869179" cy="86917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311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700" kern="1200" smtClean="0"/>
            <a:t>OLX frauds</a:t>
          </a:r>
          <a:endParaRPr lang="en-GB" sz="700" kern="1200"/>
        </a:p>
      </dsp:txBody>
      <dsp:txXfrm>
        <a:off x="689960" y="780515"/>
        <a:ext cx="614603" cy="614603"/>
      </dsp:txXfrm>
    </dsp:sp>
    <dsp:sp modelId="{0673E48D-9143-4A4C-AA94-31E4CE04714F}">
      <dsp:nvSpPr>
        <dsp:cNvPr id="0" name=""/>
        <dsp:cNvSpPr/>
      </dsp:nvSpPr>
      <dsp:spPr>
        <a:xfrm rot="19800000">
          <a:off x="1441067" y="618354"/>
          <a:ext cx="230564" cy="29334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/>
        </a:p>
      </dsp:txBody>
      <dsp:txXfrm>
        <a:off x="1445700" y="694316"/>
        <a:ext cx="161395" cy="17600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25392D-AD85-4565-90A1-501E24F0A52F}">
      <dsp:nvSpPr>
        <dsp:cNvPr id="0" name=""/>
        <dsp:cNvSpPr/>
      </dsp:nvSpPr>
      <dsp:spPr>
        <a:xfrm>
          <a:off x="2626081" y="1408"/>
          <a:ext cx="1014326" cy="101432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355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800" kern="1200" smtClean="0"/>
            <a:t>Smishing</a:t>
          </a:r>
          <a:endParaRPr lang="en-GB" sz="800" kern="1200"/>
        </a:p>
      </dsp:txBody>
      <dsp:txXfrm>
        <a:off x="2774626" y="149953"/>
        <a:ext cx="717236" cy="717236"/>
      </dsp:txXfrm>
    </dsp:sp>
    <dsp:sp modelId="{BD1D8929-71B4-40A6-A525-C5114982D42F}">
      <dsp:nvSpPr>
        <dsp:cNvPr id="0" name=""/>
        <dsp:cNvSpPr/>
      </dsp:nvSpPr>
      <dsp:spPr>
        <a:xfrm rot="2160000">
          <a:off x="3608279" y="780382"/>
          <a:ext cx="269346" cy="34233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700" kern="1200"/>
        </a:p>
      </dsp:txBody>
      <dsp:txXfrm>
        <a:off x="3615995" y="825101"/>
        <a:ext cx="188542" cy="205401"/>
      </dsp:txXfrm>
    </dsp:sp>
    <dsp:sp modelId="{A6B6E5A1-F45C-4612-A5CC-224F5FA8DFBB}">
      <dsp:nvSpPr>
        <dsp:cNvPr id="0" name=""/>
        <dsp:cNvSpPr/>
      </dsp:nvSpPr>
      <dsp:spPr>
        <a:xfrm>
          <a:off x="3857832" y="896327"/>
          <a:ext cx="1014326" cy="101432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355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800" kern="1200" smtClean="0"/>
            <a:t>Vishing</a:t>
          </a:r>
          <a:endParaRPr lang="en-GB" sz="800" kern="1200"/>
        </a:p>
      </dsp:txBody>
      <dsp:txXfrm>
        <a:off x="4006377" y="1044872"/>
        <a:ext cx="717236" cy="717236"/>
      </dsp:txXfrm>
    </dsp:sp>
    <dsp:sp modelId="{88666E3B-535B-4BB3-B4DF-2380A329EE8B}">
      <dsp:nvSpPr>
        <dsp:cNvPr id="0" name=""/>
        <dsp:cNvSpPr/>
      </dsp:nvSpPr>
      <dsp:spPr>
        <a:xfrm rot="6480000">
          <a:off x="3997434" y="1949078"/>
          <a:ext cx="269346" cy="34233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700" kern="1200"/>
        </a:p>
      </dsp:txBody>
      <dsp:txXfrm rot="10800000">
        <a:off x="4050321" y="1979120"/>
        <a:ext cx="188542" cy="205401"/>
      </dsp:txXfrm>
    </dsp:sp>
    <dsp:sp modelId="{25C81ABD-1DAE-4500-B188-CF33F824C4AC}">
      <dsp:nvSpPr>
        <dsp:cNvPr id="0" name=""/>
        <dsp:cNvSpPr/>
      </dsp:nvSpPr>
      <dsp:spPr>
        <a:xfrm>
          <a:off x="3387345" y="2344338"/>
          <a:ext cx="1014326" cy="101432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355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800" kern="1200" smtClean="0"/>
            <a:t>Phishing websites</a:t>
          </a:r>
          <a:endParaRPr lang="en-GB" sz="800" kern="1200"/>
        </a:p>
      </dsp:txBody>
      <dsp:txXfrm>
        <a:off x="3535890" y="2492883"/>
        <a:ext cx="717236" cy="717236"/>
      </dsp:txXfrm>
    </dsp:sp>
    <dsp:sp modelId="{70FC3D58-96FF-47E4-9DE7-8F5298D06122}">
      <dsp:nvSpPr>
        <dsp:cNvPr id="0" name=""/>
        <dsp:cNvSpPr/>
      </dsp:nvSpPr>
      <dsp:spPr>
        <a:xfrm rot="10800000">
          <a:off x="3006194" y="2680333"/>
          <a:ext cx="269346" cy="34233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700" kern="1200"/>
        </a:p>
      </dsp:txBody>
      <dsp:txXfrm rot="10800000">
        <a:off x="3086998" y="2748800"/>
        <a:ext cx="188542" cy="205401"/>
      </dsp:txXfrm>
    </dsp:sp>
    <dsp:sp modelId="{86EA4462-8492-4E2F-AC04-B5210567F4E3}">
      <dsp:nvSpPr>
        <dsp:cNvPr id="0" name=""/>
        <dsp:cNvSpPr/>
      </dsp:nvSpPr>
      <dsp:spPr>
        <a:xfrm>
          <a:off x="1864816" y="2344338"/>
          <a:ext cx="1014326" cy="101432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355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800" kern="1200" smtClean="0"/>
            <a:t>Online social media </a:t>
          </a:r>
          <a:endParaRPr lang="en-GB" sz="800" kern="1200"/>
        </a:p>
      </dsp:txBody>
      <dsp:txXfrm>
        <a:off x="2013361" y="2492883"/>
        <a:ext cx="717236" cy="717236"/>
      </dsp:txXfrm>
    </dsp:sp>
    <dsp:sp modelId="{317E882F-7E2F-49FE-9356-9A3B6B1AA918}">
      <dsp:nvSpPr>
        <dsp:cNvPr id="0" name=""/>
        <dsp:cNvSpPr/>
      </dsp:nvSpPr>
      <dsp:spPr>
        <a:xfrm rot="15120000">
          <a:off x="2004418" y="1963578"/>
          <a:ext cx="269346" cy="34233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700" kern="1200"/>
        </a:p>
      </dsp:txBody>
      <dsp:txXfrm rot="10800000">
        <a:off x="2057305" y="2070470"/>
        <a:ext cx="188542" cy="205401"/>
      </dsp:txXfrm>
    </dsp:sp>
    <dsp:sp modelId="{2321A50D-6A5D-439D-995D-C3FAC3F8E6B6}">
      <dsp:nvSpPr>
        <dsp:cNvPr id="0" name=""/>
        <dsp:cNvSpPr/>
      </dsp:nvSpPr>
      <dsp:spPr>
        <a:xfrm>
          <a:off x="1394329" y="896327"/>
          <a:ext cx="1014326" cy="101432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355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800" kern="1200" smtClean="0"/>
            <a:t>Fake advertisements </a:t>
          </a:r>
          <a:endParaRPr lang="en-GB" sz="800" kern="1200"/>
        </a:p>
      </dsp:txBody>
      <dsp:txXfrm>
        <a:off x="1542874" y="1044872"/>
        <a:ext cx="717236" cy="717236"/>
      </dsp:txXfrm>
    </dsp:sp>
    <dsp:sp modelId="{C29C1A1B-54F5-4871-9F8B-118EF93ED161}">
      <dsp:nvSpPr>
        <dsp:cNvPr id="0" name=""/>
        <dsp:cNvSpPr/>
      </dsp:nvSpPr>
      <dsp:spPr>
        <a:xfrm rot="19440000">
          <a:off x="2376528" y="789344"/>
          <a:ext cx="269346" cy="34233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700" kern="1200"/>
        </a:p>
      </dsp:txBody>
      <dsp:txXfrm>
        <a:off x="2384244" y="881559"/>
        <a:ext cx="188542" cy="20540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FA6C92A-6589-4D78-9A63-0317F5499A1A}">
      <dsp:nvSpPr>
        <dsp:cNvPr id="0" name=""/>
        <dsp:cNvSpPr/>
      </dsp:nvSpPr>
      <dsp:spPr>
        <a:xfrm>
          <a:off x="0" y="84043"/>
          <a:ext cx="6103401" cy="63648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just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600" b="0" i="0" kern="1200" dirty="0" smtClean="0"/>
            <a:t>Today’s cybercriminals often carry out ‘</a:t>
          </a:r>
          <a:r>
            <a:rPr lang="en-GB" sz="1600" b="0" i="0" kern="1200" dirty="0" err="1" smtClean="0"/>
            <a:t>smishing</a:t>
          </a:r>
          <a:r>
            <a:rPr lang="en-GB" sz="1600" b="0" i="0" kern="1200" dirty="0" smtClean="0"/>
            <a:t>’ attacks because people tend to trust text messages more than emails</a:t>
          </a:r>
          <a:endParaRPr lang="en-GB" sz="1600" kern="1200" dirty="0"/>
        </a:p>
      </dsp:txBody>
      <dsp:txXfrm>
        <a:off x="31070" y="115113"/>
        <a:ext cx="6041261" cy="574340"/>
      </dsp:txXfrm>
    </dsp:sp>
    <dsp:sp modelId="{EC9B653F-307E-4EC4-A851-7B9D26D79FFA}">
      <dsp:nvSpPr>
        <dsp:cNvPr id="0" name=""/>
        <dsp:cNvSpPr/>
      </dsp:nvSpPr>
      <dsp:spPr>
        <a:xfrm>
          <a:off x="0" y="766603"/>
          <a:ext cx="6103401" cy="63648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just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0" i="0" kern="1200" dirty="0" smtClean="0"/>
            <a:t>Shifting from </a:t>
          </a:r>
          <a:r>
            <a:rPr lang="en-US" sz="1600" b="0" i="0" kern="1200" dirty="0" err="1" smtClean="0"/>
            <a:t>Teleco</a:t>
          </a:r>
          <a:r>
            <a:rPr lang="en-US" sz="1600" b="0" i="0" kern="1200" dirty="0" smtClean="0"/>
            <a:t> SMS  to Internet based Messaging platforms</a:t>
          </a:r>
          <a:endParaRPr lang="en-GB" sz="1600" kern="1200" dirty="0"/>
        </a:p>
      </dsp:txBody>
      <dsp:txXfrm>
        <a:off x="31070" y="797673"/>
        <a:ext cx="6041261" cy="574340"/>
      </dsp:txXfrm>
    </dsp:sp>
    <dsp:sp modelId="{520AD451-678A-41F5-9ACF-1E5E0FF52991}">
      <dsp:nvSpPr>
        <dsp:cNvPr id="0" name=""/>
        <dsp:cNvSpPr/>
      </dsp:nvSpPr>
      <dsp:spPr>
        <a:xfrm>
          <a:off x="0" y="1449163"/>
          <a:ext cx="6103401" cy="63648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just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0" i="0" kern="1200" dirty="0" smtClean="0"/>
            <a:t>Using malicious and suspicious URLs/domains links to spread malware. Malware is short for “malicious software”</a:t>
          </a:r>
          <a:endParaRPr lang="en-GB" sz="1600" kern="1200" dirty="0"/>
        </a:p>
      </dsp:txBody>
      <dsp:txXfrm>
        <a:off x="31070" y="1480233"/>
        <a:ext cx="6041261" cy="574340"/>
      </dsp:txXfrm>
    </dsp:sp>
    <dsp:sp modelId="{32A0A6A2-37F9-47FE-B9D3-21291A923FD3}">
      <dsp:nvSpPr>
        <dsp:cNvPr id="0" name=""/>
        <dsp:cNvSpPr/>
      </dsp:nvSpPr>
      <dsp:spPr>
        <a:xfrm>
          <a:off x="0" y="2131723"/>
          <a:ext cx="6103401" cy="63648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just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0" i="0" kern="1200" dirty="0" smtClean="0"/>
            <a:t>It infects, explores, steals or conducts virtually any behavior and initiate cyber incidents. Also Push Pull agent facility through app</a:t>
          </a:r>
          <a:endParaRPr lang="en-GB" sz="1600" kern="1200" dirty="0"/>
        </a:p>
      </dsp:txBody>
      <dsp:txXfrm>
        <a:off x="31070" y="2162793"/>
        <a:ext cx="6041261" cy="574340"/>
      </dsp:txXfrm>
    </dsp:sp>
    <dsp:sp modelId="{4BF3E2EA-1567-482E-8D2F-5A37F730C7CE}">
      <dsp:nvSpPr>
        <dsp:cNvPr id="0" name=""/>
        <dsp:cNvSpPr/>
      </dsp:nvSpPr>
      <dsp:spPr>
        <a:xfrm>
          <a:off x="0" y="2814283"/>
          <a:ext cx="6103401" cy="63648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600" kern="1200" dirty="0" smtClean="0"/>
            <a:t>Misuse of </a:t>
          </a:r>
          <a:r>
            <a:rPr lang="en-US" sz="1600" kern="1200" dirty="0" smtClean="0"/>
            <a:t>Unstructured Supplementary Service Data (USSD)</a:t>
          </a:r>
          <a:r>
            <a:rPr lang="en-GB" sz="1600" kern="1200" dirty="0" smtClean="0"/>
            <a:t> code such as call forwarding</a:t>
          </a:r>
          <a:endParaRPr lang="en-US" sz="1600" kern="1200" dirty="0"/>
        </a:p>
      </dsp:txBody>
      <dsp:txXfrm>
        <a:off x="31070" y="2845353"/>
        <a:ext cx="6041261" cy="574340"/>
      </dsp:txXfrm>
    </dsp:sp>
    <dsp:sp modelId="{35E1E5E2-0B68-4199-8C3F-61DA4CCE35EA}">
      <dsp:nvSpPr>
        <dsp:cNvPr id="0" name=""/>
        <dsp:cNvSpPr/>
      </dsp:nvSpPr>
      <dsp:spPr>
        <a:xfrm>
          <a:off x="0" y="3496843"/>
          <a:ext cx="6103401" cy="63648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Fake SMSs, Use of SMS bombers through mobile application and online services such as  ‘</a:t>
          </a:r>
          <a:r>
            <a:rPr lang="en-US" sz="1600" kern="1200" dirty="0" err="1" smtClean="0"/>
            <a:t>BOMBitUP</a:t>
          </a:r>
          <a:r>
            <a:rPr lang="en-US" sz="1600" kern="1200" dirty="0" smtClean="0"/>
            <a:t>’, ‘Blast’, ‘Bomber’, </a:t>
          </a:r>
          <a:r>
            <a:rPr lang="en-US" sz="1600" kern="1200" dirty="0" err="1" smtClean="0"/>
            <a:t>etc</a:t>
          </a:r>
          <a:endParaRPr lang="en-US" sz="1600" kern="1200" dirty="0"/>
        </a:p>
      </dsp:txBody>
      <dsp:txXfrm>
        <a:off x="31070" y="3527913"/>
        <a:ext cx="6041261" cy="574340"/>
      </dsp:txXfrm>
    </dsp:sp>
    <dsp:sp modelId="{A6843E01-A939-4374-A846-D97E89BD29B3}">
      <dsp:nvSpPr>
        <dsp:cNvPr id="0" name=""/>
        <dsp:cNvSpPr/>
      </dsp:nvSpPr>
      <dsp:spPr>
        <a:xfrm>
          <a:off x="0" y="4179403"/>
          <a:ext cx="6103401" cy="63648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Rise in Fake VOIP numbers, </a:t>
          </a:r>
          <a:endParaRPr lang="en-US" sz="1600" kern="1200" dirty="0"/>
        </a:p>
      </dsp:txBody>
      <dsp:txXfrm>
        <a:off x="31070" y="4210473"/>
        <a:ext cx="6041261" cy="57434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15E406-1BC7-4F41-BDEB-BA7C9273AC11}">
      <dsp:nvSpPr>
        <dsp:cNvPr id="0" name=""/>
        <dsp:cNvSpPr/>
      </dsp:nvSpPr>
      <dsp:spPr>
        <a:xfrm>
          <a:off x="111392" y="0"/>
          <a:ext cx="4359060" cy="4359060"/>
        </a:xfrm>
        <a:prstGeom prst="triangl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EF85CB3-20A3-4A10-9806-347FD8C1A6E9}">
      <dsp:nvSpPr>
        <dsp:cNvPr id="0" name=""/>
        <dsp:cNvSpPr/>
      </dsp:nvSpPr>
      <dsp:spPr>
        <a:xfrm>
          <a:off x="2290922" y="436092"/>
          <a:ext cx="2833389" cy="344382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100" b="0" i="0" kern="1200" smtClean="0"/>
            <a:t>Virus</a:t>
          </a:r>
          <a:endParaRPr lang="en-GB" sz="1100" kern="1200"/>
        </a:p>
      </dsp:txBody>
      <dsp:txXfrm>
        <a:off x="2307733" y="452903"/>
        <a:ext cx="2799767" cy="310760"/>
      </dsp:txXfrm>
    </dsp:sp>
    <dsp:sp modelId="{C431AEFE-AE63-47C5-A0FC-755D9FE103F5}">
      <dsp:nvSpPr>
        <dsp:cNvPr id="0" name=""/>
        <dsp:cNvSpPr/>
      </dsp:nvSpPr>
      <dsp:spPr>
        <a:xfrm>
          <a:off x="2290922" y="823522"/>
          <a:ext cx="2833389" cy="344382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-844818"/>
              <a:satOff val="-2177"/>
              <a:lumOff val="-1471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100" b="0" i="0" kern="1200" smtClean="0"/>
            <a:t>Worm</a:t>
          </a:r>
          <a:endParaRPr lang="en-GB" sz="1100" kern="1200"/>
        </a:p>
      </dsp:txBody>
      <dsp:txXfrm>
        <a:off x="2307733" y="840333"/>
        <a:ext cx="2799767" cy="310760"/>
      </dsp:txXfrm>
    </dsp:sp>
    <dsp:sp modelId="{2D129CEA-C114-4A08-B71E-9B2FA042AAA9}">
      <dsp:nvSpPr>
        <dsp:cNvPr id="0" name=""/>
        <dsp:cNvSpPr/>
      </dsp:nvSpPr>
      <dsp:spPr>
        <a:xfrm>
          <a:off x="2290922" y="1210953"/>
          <a:ext cx="2833389" cy="344382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-1689636"/>
              <a:satOff val="-4355"/>
              <a:lumOff val="-2941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100" b="0" i="0" kern="1200" smtClean="0"/>
            <a:t>Trojan horse</a:t>
          </a:r>
          <a:endParaRPr lang="en-GB" sz="1100" kern="1200"/>
        </a:p>
      </dsp:txBody>
      <dsp:txXfrm>
        <a:off x="2307733" y="1227764"/>
        <a:ext cx="2799767" cy="310760"/>
      </dsp:txXfrm>
    </dsp:sp>
    <dsp:sp modelId="{543D1C2D-7BCE-44AB-AD0C-D4ECE8390412}">
      <dsp:nvSpPr>
        <dsp:cNvPr id="0" name=""/>
        <dsp:cNvSpPr/>
      </dsp:nvSpPr>
      <dsp:spPr>
        <a:xfrm>
          <a:off x="2290922" y="1598384"/>
          <a:ext cx="2833389" cy="344382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-2534453"/>
              <a:satOff val="-6532"/>
              <a:lumOff val="-4412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100" b="0" i="0" kern="1200" smtClean="0"/>
            <a:t>Spyware</a:t>
          </a:r>
          <a:endParaRPr lang="en-GB" sz="1100" kern="1200"/>
        </a:p>
      </dsp:txBody>
      <dsp:txXfrm>
        <a:off x="2307733" y="1615195"/>
        <a:ext cx="2799767" cy="310760"/>
      </dsp:txXfrm>
    </dsp:sp>
    <dsp:sp modelId="{24383D64-ABEE-4545-824B-1628C4CAAC81}">
      <dsp:nvSpPr>
        <dsp:cNvPr id="0" name=""/>
        <dsp:cNvSpPr/>
      </dsp:nvSpPr>
      <dsp:spPr>
        <a:xfrm>
          <a:off x="2290922" y="1985814"/>
          <a:ext cx="2833389" cy="344382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-3379271"/>
              <a:satOff val="-8710"/>
              <a:lumOff val="-5883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100" b="0" i="0" kern="1200" smtClean="0"/>
            <a:t>Ransomware</a:t>
          </a:r>
          <a:endParaRPr lang="en-GB" sz="1100" kern="1200"/>
        </a:p>
      </dsp:txBody>
      <dsp:txXfrm>
        <a:off x="2307733" y="2002625"/>
        <a:ext cx="2799767" cy="310760"/>
      </dsp:txXfrm>
    </dsp:sp>
    <dsp:sp modelId="{908F74D6-68DF-4C6B-9077-DAEAB45D7811}">
      <dsp:nvSpPr>
        <dsp:cNvPr id="0" name=""/>
        <dsp:cNvSpPr/>
      </dsp:nvSpPr>
      <dsp:spPr>
        <a:xfrm>
          <a:off x="2290922" y="2373245"/>
          <a:ext cx="2833389" cy="344382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-4224089"/>
              <a:satOff val="-10887"/>
              <a:lumOff val="-7353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100" b="0" i="0" kern="1200" smtClean="0"/>
            <a:t>Rootkit</a:t>
          </a:r>
          <a:endParaRPr lang="en-GB" sz="1100" kern="1200"/>
        </a:p>
      </dsp:txBody>
      <dsp:txXfrm>
        <a:off x="2307733" y="2390056"/>
        <a:ext cx="2799767" cy="310760"/>
      </dsp:txXfrm>
    </dsp:sp>
    <dsp:sp modelId="{B4CF1B42-D426-44C3-A275-C4218718091B}">
      <dsp:nvSpPr>
        <dsp:cNvPr id="0" name=""/>
        <dsp:cNvSpPr/>
      </dsp:nvSpPr>
      <dsp:spPr>
        <a:xfrm>
          <a:off x="2290922" y="2760675"/>
          <a:ext cx="2833389" cy="344382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-5068907"/>
              <a:satOff val="-13064"/>
              <a:lumOff val="-8824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100" b="0" i="0" kern="1200" smtClean="0"/>
            <a:t>Adware </a:t>
          </a:r>
          <a:endParaRPr lang="en-GB" sz="1100" kern="1200"/>
        </a:p>
      </dsp:txBody>
      <dsp:txXfrm>
        <a:off x="2307733" y="2777486"/>
        <a:ext cx="2799767" cy="310760"/>
      </dsp:txXfrm>
    </dsp:sp>
    <dsp:sp modelId="{FF4ECCE0-5F79-40D7-8F02-33B677D869B8}">
      <dsp:nvSpPr>
        <dsp:cNvPr id="0" name=""/>
        <dsp:cNvSpPr/>
      </dsp:nvSpPr>
      <dsp:spPr>
        <a:xfrm>
          <a:off x="2290922" y="3148106"/>
          <a:ext cx="2833389" cy="344382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-5913725"/>
              <a:satOff val="-15242"/>
              <a:lumOff val="-10294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100" b="0" i="0" kern="1200" smtClean="0"/>
            <a:t>Keyloggers</a:t>
          </a:r>
          <a:endParaRPr lang="en-GB" sz="1100" kern="1200"/>
        </a:p>
      </dsp:txBody>
      <dsp:txXfrm>
        <a:off x="2307733" y="3164917"/>
        <a:ext cx="2799767" cy="310760"/>
      </dsp:txXfrm>
    </dsp:sp>
    <dsp:sp modelId="{B01CCF92-13F4-4951-828D-CCC81A9DFA42}">
      <dsp:nvSpPr>
        <dsp:cNvPr id="0" name=""/>
        <dsp:cNvSpPr/>
      </dsp:nvSpPr>
      <dsp:spPr>
        <a:xfrm>
          <a:off x="2290922" y="3535537"/>
          <a:ext cx="2833389" cy="344382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100" b="0" i="0" kern="1200" smtClean="0"/>
            <a:t>Backdoor virus or remote access Trojan (RAT) </a:t>
          </a:r>
          <a:endParaRPr lang="en-GB" sz="1100" kern="1200"/>
        </a:p>
      </dsp:txBody>
      <dsp:txXfrm>
        <a:off x="2307733" y="3552348"/>
        <a:ext cx="2799767" cy="31076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10F19E-C1AC-4184-A88F-4BE9D77DCC70}" type="datetimeFigureOut">
              <a:rPr lang="en-IN" smtClean="0"/>
              <a:t>07-09-2023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63D983-5197-4518-AAF5-4474BF128C77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831141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9" name="Google Shape;79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573645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F09B5B-B9F6-CCA3-7334-CEAA311725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28E5220-90AC-C6D2-6D56-88551D623D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91E179-08A7-E5DA-6EEA-9A0CBBD415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1EDA9-DC60-4C89-9A14-4DEE513F42D9}" type="datetime1">
              <a:rPr lang="en-IN" smtClean="0"/>
              <a:t>07-09-2023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1C8C38-2271-1A6B-AD0C-A62865F023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615C9A-EAF2-614B-BB3D-DB547C8F2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65B10-9F73-4814-A873-E09730D9056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5517559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2BEE7F-BF9F-A497-8DE6-2187531E6B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E96D4F7-5D06-F02A-2799-6C3F3310C0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0E5C28-A2F7-1791-D0CB-BA7AA53A0E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FF51F-FBCC-427C-972C-D41BC1E79D9D}" type="datetime1">
              <a:rPr lang="en-IN" smtClean="0"/>
              <a:t>07-09-2023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B4DB8C-9BBB-25D9-DB99-694C3CA28D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64F2E3-1625-6732-1734-BA681E1377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65B10-9F73-4814-A873-E09730D9056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07677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69F935C-CBD8-0FBF-A7ED-CA92CC6D6CE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041DFE8-710B-24CE-E2C5-1346463121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F0ECEF-A2F7-0678-0E2C-961DFE206E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0BA95-B7E6-45F2-82B7-408D9D0B3A7C}" type="datetime1">
              <a:rPr lang="en-IN" smtClean="0"/>
              <a:t>07-09-2023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583656-6072-B415-E6B0-B29CAEF1D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D58EBD-5CF4-A5AA-C6E7-0C10CD05F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65B10-9F73-4814-A873-E09730D9056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2004049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9767644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6AD629-DB27-E6E0-1AAF-11FF178D8E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7D63C9-B70D-00EE-C0CB-67CC42E3D5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23CE6B-06C2-80E4-A321-7CCF5EDE2A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C31ED-7875-4E35-9E95-88C38DDF7220}" type="datetime1">
              <a:rPr lang="en-IN" smtClean="0"/>
              <a:t>07-09-2023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DBC32D-B2E7-2436-0C28-FAC8968575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31FE24-46AB-7FC0-CAB8-4953238553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65B10-9F73-4814-A873-E09730D9056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4750898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F91DC5-9EFA-F896-B664-A1CFDD39D0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29140C-718A-8FD9-3469-AA10CA4DB2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0882CE-F0BE-1B77-32AC-E4911FE590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95798-0A15-4A0C-9817-DDB5E234B5C7}" type="datetime1">
              <a:rPr lang="en-IN" smtClean="0"/>
              <a:t>07-09-2023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BAFBAD-5F1D-A163-2EAF-FA6E0E9BD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0DD7F7-8576-7F01-7D2C-7C4B33267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65B10-9F73-4814-A873-E09730D9056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2892690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7E71E2-55B8-5C16-FE52-1413FB0B77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71C270-3ED2-A7FF-F525-53C14504BB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12B98A-06AC-0EEB-9F91-266F252A33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0A1731-9439-11D3-73BA-322BFCCE76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DC41C-FAD5-44F5-856A-7A2101D13379}" type="datetime1">
              <a:rPr lang="en-IN" smtClean="0"/>
              <a:t>07-09-2023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A6BAD9-DB70-1FD5-68A8-A805ED636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8C1CE8-2AC8-6905-F8A6-C5DDD9F47B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65B10-9F73-4814-A873-E09730D9056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4814954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D7111F-463A-BDBA-29AC-36073FEEE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F0EB5E-6AFE-F758-204A-59049F015E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0A5461-FC25-07E2-28A6-7BD53C7608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44C78EF-EC28-E150-01EC-71E51EE619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E624A51-74E0-76D1-862D-49DC190C5F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F4B4105-B439-DD2F-66F7-44AFCC4B50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17F0B-A3D8-4F75-B20F-77266EBEC7A2}" type="datetime1">
              <a:rPr lang="en-IN" smtClean="0"/>
              <a:t>07-09-2023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01D9A0E-4A96-7281-9E1D-F914E0F733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CBFB365-027B-DCA6-6684-EC3905DF5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65B10-9F73-4814-A873-E09730D9056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3608450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E3C59B-B5D6-F39E-FBB9-EDF8651253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16501AA-5DF7-1114-7195-3DCFBDF61F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CC13D-200B-4298-8F9B-92E9F2448851}" type="datetime1">
              <a:rPr lang="en-IN" smtClean="0"/>
              <a:t>07-09-2023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1676FF7-4027-C0E4-38B8-CD4B4E39D3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5E37CC-E5DC-1C93-8B87-D629B7B3D0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65B10-9F73-4814-A873-E09730D9056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8353781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4EF3B88-028C-BFA4-0BA2-45FDA378D2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4D6FD-EF89-4532-827E-F9FEE221DA01}" type="datetime1">
              <a:rPr lang="en-IN" smtClean="0"/>
              <a:t>07-09-2023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0FC7CCF-BB2F-F70B-6D94-5E3DA88054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713125-2608-F3C3-B1C7-214B60440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65B10-9F73-4814-A873-E09730D9056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9044583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E25310-B094-038F-4E0C-AD1EDE921B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D64D09-DA74-88ED-54CB-F1ECF42E04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E33BE6-1BCB-5FA9-9C08-C369EF6DE0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589526-CC07-E199-9A9B-6E892CC74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0C502-6FE4-4DF7-975C-A28244FF03BB}" type="datetime1">
              <a:rPr lang="en-IN" smtClean="0"/>
              <a:t>07-09-2023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8A68EA-642E-28AA-942F-967E50C5F4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53FDD2-F78D-19EC-EBE1-B3575E2D00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65B10-9F73-4814-A873-E09730D9056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158567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9CA1A7-5112-8551-9639-9B75491D6D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08216F8-E0DC-4E31-8363-717F44F4E47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9F36F4-CC91-90E9-6E17-656ABF23C0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3D7783-BEEB-9153-BC0E-961BE354F3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C22D5-CF67-46EC-BB1C-F82ACC9D1A7C}" type="datetime1">
              <a:rPr lang="en-IN" smtClean="0"/>
              <a:t>07-09-2023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00A22B-6848-DD1E-27E7-5853EAB75E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3F04E3-A5B2-46A5-B508-FA215826C2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65B10-9F73-4814-A873-E09730D9056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927355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19D47E7-8191-5516-1C56-C4345A3814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F9F856-E63A-1DD7-21C9-523B287BAF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BA40B0-FBAA-1793-CBF4-B7CDB62C69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C489D6-7D5D-4FAE-BBB5-6E0BFE7950BB}" type="datetime1">
              <a:rPr lang="en-IN" smtClean="0"/>
              <a:t>07-09-2023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C8C386-D086-93A0-DCF2-00EB046D87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75B92A-D8DE-052A-7EE7-8CC4B16185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C65B10-9F73-4814-A873-E09730D9056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188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3.png"/><Relationship Id="rId7" Type="http://schemas.openxmlformats.org/officeDocument/2006/relationships/image" Target="../media/image2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.png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jpg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4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40.png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thehackernews.com/2022/09/experts-uncover-85-apps-with-13-million.html?m=1" TargetMode="External"/><Relationship Id="rId3" Type="http://schemas.openxmlformats.org/officeDocument/2006/relationships/image" Target="../media/image3.png"/><Relationship Id="rId7" Type="http://schemas.openxmlformats.org/officeDocument/2006/relationships/hyperlink" Target="https://www.bleepingcomputer.com/news/security/new-sandstrike-spyware-infects-android-devices-via-malicious-vpn-app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bleepingcomputer.com/news/security/new-ermac-20-android-malware-steals-accounts-wallets-from-467-apps/" TargetMode="External"/><Relationship Id="rId5" Type="http://schemas.openxmlformats.org/officeDocument/2006/relationships/hyperlink" Target="https://www.scmagazine.com/analysis/application-security/meta-uncovers-400-malicious-apps-on-android-and-ios-apps" TargetMode="Externa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13" Type="http://schemas.openxmlformats.org/officeDocument/2006/relationships/diagramColors" Target="../diagrams/colors4.xml"/><Relationship Id="rId3" Type="http://schemas.openxmlformats.org/officeDocument/2006/relationships/image" Target="../media/image3.png"/><Relationship Id="rId7" Type="http://schemas.openxmlformats.org/officeDocument/2006/relationships/diagramQuickStyle" Target="../diagrams/quickStyle3.xml"/><Relationship Id="rId12" Type="http://schemas.openxmlformats.org/officeDocument/2006/relationships/diagramQuickStyle" Target="../diagrams/quickStyle4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3.xml"/><Relationship Id="rId11" Type="http://schemas.openxmlformats.org/officeDocument/2006/relationships/diagramLayout" Target="../diagrams/layout4.xml"/><Relationship Id="rId5" Type="http://schemas.openxmlformats.org/officeDocument/2006/relationships/diagramData" Target="../diagrams/data3.xml"/><Relationship Id="rId10" Type="http://schemas.openxmlformats.org/officeDocument/2006/relationships/diagramData" Target="../diagrams/data4.xml"/><Relationship Id="rId4" Type="http://schemas.openxmlformats.org/officeDocument/2006/relationships/image" Target="../media/image4.png"/><Relationship Id="rId9" Type="http://schemas.microsoft.com/office/2007/relationships/diagramDrawing" Target="../diagrams/drawing3.xml"/><Relationship Id="rId14" Type="http://schemas.microsoft.com/office/2007/relationships/diagramDrawing" Target="../diagrams/drawing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g"/><Relationship Id="rId4" Type="http://schemas.openxmlformats.org/officeDocument/2006/relationships/image" Target="../media/image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g"/><Relationship Id="rId4" Type="http://schemas.openxmlformats.org/officeDocument/2006/relationships/image" Target="../media/image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13" Type="http://schemas.openxmlformats.org/officeDocument/2006/relationships/diagramColors" Target="../diagrams/colors2.xml"/><Relationship Id="rId3" Type="http://schemas.openxmlformats.org/officeDocument/2006/relationships/image" Target="../media/image3.png"/><Relationship Id="rId7" Type="http://schemas.openxmlformats.org/officeDocument/2006/relationships/diagramQuickStyle" Target="../diagrams/quickStyle1.xml"/><Relationship Id="rId12" Type="http://schemas.openxmlformats.org/officeDocument/2006/relationships/diagramQuickStyle" Target="../diagrams/quickStyle2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11" Type="http://schemas.openxmlformats.org/officeDocument/2006/relationships/diagramLayout" Target="../diagrams/layout2.xml"/><Relationship Id="rId5" Type="http://schemas.openxmlformats.org/officeDocument/2006/relationships/diagramData" Target="../diagrams/data1.xml"/><Relationship Id="rId10" Type="http://schemas.openxmlformats.org/officeDocument/2006/relationships/diagramData" Target="../diagrams/data2.xml"/><Relationship Id="rId4" Type="http://schemas.openxmlformats.org/officeDocument/2006/relationships/image" Target="../media/image4.png"/><Relationship Id="rId9" Type="http://schemas.microsoft.com/office/2007/relationships/diagramDrawing" Target="../diagrams/drawing1.xml"/><Relationship Id="rId14" Type="http://schemas.microsoft.com/office/2007/relationships/diagramDrawing" Target="../diagrams/drawing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3.png"/><Relationship Id="rId7" Type="http://schemas.openxmlformats.org/officeDocument/2006/relationships/image" Target="../media/image1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4.png"/><Relationship Id="rId9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65B10-9F73-4814-A873-E09730D90565}" type="slidenum">
              <a:rPr lang="en-IN" smtClean="0"/>
              <a:t>1</a:t>
            </a:fld>
            <a:endParaRPr lang="en-IN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9" b="30413"/>
          <a:stretch/>
        </p:blipFill>
        <p:spPr>
          <a:xfrm>
            <a:off x="1706881" y="600466"/>
            <a:ext cx="8342812" cy="5825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205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26FBCC1-23FB-1858-D27A-4836C55F7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503" y="425484"/>
            <a:ext cx="7861419" cy="354541"/>
          </a:xfrm>
        </p:spPr>
        <p:txBody>
          <a:bodyPr>
            <a:noAutofit/>
          </a:bodyPr>
          <a:lstStyle/>
          <a:p>
            <a:r>
              <a:rPr lang="en-US" sz="4000" dirty="0" smtClean="0">
                <a:solidFill>
                  <a:schemeClr val="accent5">
                    <a:lumMod val="75000"/>
                  </a:schemeClr>
                </a:solidFill>
                <a:latin typeface="Arial Rounded MT Bold" panose="020F0704030504030204" pitchFamily="34" charset="0"/>
              </a:rPr>
              <a:t>Third Party Apps</a:t>
            </a:r>
            <a:endParaRPr lang="en-IN" sz="4000" dirty="0">
              <a:solidFill>
                <a:schemeClr val="accent5">
                  <a:lumMod val="75000"/>
                </a:schemeClr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60BE0989-9196-8921-D1FA-9FB9BEB4DB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7541" y="20247"/>
            <a:ext cx="2012351" cy="751740"/>
          </a:xfrm>
          <a:prstGeom prst="rect">
            <a:avLst/>
          </a:prstGeom>
        </p:spPr>
      </p:pic>
      <p:pic>
        <p:nvPicPr>
          <p:cNvPr id="6" name="Picture 5" descr="Logo&#10;&#10;Description automatically generated with low confidence">
            <a:extLst>
              <a:ext uri="{FF2B5EF4-FFF2-40B4-BE49-F238E27FC236}">
                <a16:creationId xmlns:a16="http://schemas.microsoft.com/office/drawing/2014/main" id="{0D1B8E5D-7BB4-6D10-1303-DD33A384CA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6922" y="103933"/>
            <a:ext cx="1608467" cy="5790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DE2D28F-6DA1-6405-F8A3-AC11FC8AC3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6408" y="20247"/>
            <a:ext cx="1272660" cy="771987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65B10-9F73-4814-A873-E09730D90565}" type="slidenum">
              <a:rPr lang="en-IN" smtClean="0"/>
              <a:t>10</a:t>
            </a:fld>
            <a:endParaRPr lang="en-IN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9065" y="1197471"/>
            <a:ext cx="8034867" cy="5081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14679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26FBCC1-23FB-1858-D27A-4836C55F7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46545" y="3076860"/>
            <a:ext cx="7861419" cy="354541"/>
          </a:xfrm>
        </p:spPr>
        <p:txBody>
          <a:bodyPr>
            <a:noAutofit/>
          </a:bodyPr>
          <a:lstStyle/>
          <a:p>
            <a:r>
              <a:rPr lang="en-US" sz="4000" dirty="0" smtClean="0">
                <a:solidFill>
                  <a:schemeClr val="accent5">
                    <a:lumMod val="75000"/>
                  </a:schemeClr>
                </a:solidFill>
                <a:latin typeface="Arial Rounded MT Bold" panose="020F0704030504030204" pitchFamily="34" charset="0"/>
              </a:rPr>
              <a:t>EXAMPLE 1</a:t>
            </a:r>
            <a:endParaRPr lang="en-IN" sz="4000" dirty="0">
              <a:solidFill>
                <a:schemeClr val="accent5">
                  <a:lumMod val="75000"/>
                </a:schemeClr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60BE0989-9196-8921-D1FA-9FB9BEB4DB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7541" y="20247"/>
            <a:ext cx="2012351" cy="751740"/>
          </a:xfrm>
          <a:prstGeom prst="rect">
            <a:avLst/>
          </a:prstGeom>
        </p:spPr>
      </p:pic>
      <p:pic>
        <p:nvPicPr>
          <p:cNvPr id="6" name="Picture 5" descr="Logo&#10;&#10;Description automatically generated with low confidence">
            <a:extLst>
              <a:ext uri="{FF2B5EF4-FFF2-40B4-BE49-F238E27FC236}">
                <a16:creationId xmlns:a16="http://schemas.microsoft.com/office/drawing/2014/main" id="{0D1B8E5D-7BB4-6D10-1303-DD33A384CA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6922" y="103933"/>
            <a:ext cx="1608467" cy="5790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DE2D28F-6DA1-6405-F8A3-AC11FC8AC3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6408" y="20247"/>
            <a:ext cx="1272660" cy="771987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65B10-9F73-4814-A873-E09730D90565}" type="slidenum">
              <a:rPr lang="en-IN" smtClean="0"/>
              <a:t>11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36341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26FBCC1-23FB-1858-D27A-4836C55F7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160" y="390394"/>
            <a:ext cx="7861419" cy="354541"/>
          </a:xfrm>
        </p:spPr>
        <p:txBody>
          <a:bodyPr>
            <a:noAutofit/>
          </a:bodyPr>
          <a:lstStyle/>
          <a:p>
            <a:r>
              <a:rPr lang="en-US" sz="4000" dirty="0" smtClean="0">
                <a:solidFill>
                  <a:schemeClr val="accent5">
                    <a:lumMod val="75000"/>
                  </a:schemeClr>
                </a:solidFill>
                <a:latin typeface="Arial Rounded MT Bold" panose="020F0704030504030204" pitchFamily="34" charset="0"/>
              </a:rPr>
              <a:t>Understand the mobile app</a:t>
            </a:r>
            <a:endParaRPr lang="en-IN" sz="4000" dirty="0">
              <a:solidFill>
                <a:schemeClr val="accent5">
                  <a:lumMod val="75000"/>
                </a:schemeClr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60BE0989-9196-8921-D1FA-9FB9BEB4DB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7541" y="20247"/>
            <a:ext cx="2012351" cy="751740"/>
          </a:xfrm>
          <a:prstGeom prst="rect">
            <a:avLst/>
          </a:prstGeom>
        </p:spPr>
      </p:pic>
      <p:pic>
        <p:nvPicPr>
          <p:cNvPr id="6" name="Picture 5" descr="Logo&#10;&#10;Description automatically generated with low confidence">
            <a:extLst>
              <a:ext uri="{FF2B5EF4-FFF2-40B4-BE49-F238E27FC236}">
                <a16:creationId xmlns:a16="http://schemas.microsoft.com/office/drawing/2014/main" id="{0D1B8E5D-7BB4-6D10-1303-DD33A384CA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6922" y="103933"/>
            <a:ext cx="1608467" cy="5790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DE2D28F-6DA1-6405-F8A3-AC11FC8AC3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6408" y="20247"/>
            <a:ext cx="1272660" cy="771987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65B10-9F73-4814-A873-E09730D90565}" type="slidenum">
              <a:rPr lang="en-IN" smtClean="0"/>
              <a:t>12</a:t>
            </a:fld>
            <a:endParaRPr lang="en-IN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867" y="1185262"/>
            <a:ext cx="10176933" cy="49797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03321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26FBCC1-23FB-1858-D27A-4836C55F7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503" y="425484"/>
            <a:ext cx="7861419" cy="354541"/>
          </a:xfrm>
        </p:spPr>
        <p:txBody>
          <a:bodyPr>
            <a:noAutofit/>
          </a:bodyPr>
          <a:lstStyle/>
          <a:p>
            <a:r>
              <a:rPr lang="en-US" sz="4000" dirty="0" smtClean="0">
                <a:solidFill>
                  <a:schemeClr val="accent5">
                    <a:lumMod val="75000"/>
                  </a:schemeClr>
                </a:solidFill>
                <a:latin typeface="Arial Rounded MT Bold" panose="020F0704030504030204" pitchFamily="34" charset="0"/>
              </a:rPr>
              <a:t>Scenario 1</a:t>
            </a:r>
            <a:endParaRPr lang="en-IN" sz="4000" dirty="0">
              <a:solidFill>
                <a:schemeClr val="accent5">
                  <a:lumMod val="75000"/>
                </a:schemeClr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60BE0989-9196-8921-D1FA-9FB9BEB4DB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7541" y="20247"/>
            <a:ext cx="2012351" cy="751740"/>
          </a:xfrm>
          <a:prstGeom prst="rect">
            <a:avLst/>
          </a:prstGeom>
        </p:spPr>
      </p:pic>
      <p:pic>
        <p:nvPicPr>
          <p:cNvPr id="6" name="Picture 5" descr="Logo&#10;&#10;Description automatically generated with low confidence">
            <a:extLst>
              <a:ext uri="{FF2B5EF4-FFF2-40B4-BE49-F238E27FC236}">
                <a16:creationId xmlns:a16="http://schemas.microsoft.com/office/drawing/2014/main" id="{0D1B8E5D-7BB4-6D10-1303-DD33A384CA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6922" y="103933"/>
            <a:ext cx="1608467" cy="5790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DE2D28F-6DA1-6405-F8A3-AC11FC8AC3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6408" y="20247"/>
            <a:ext cx="1272660" cy="771987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65B10-9F73-4814-A873-E09730D90565}" type="slidenum">
              <a:rPr lang="en-IN" smtClean="0"/>
              <a:t>13</a:t>
            </a:fld>
            <a:endParaRPr lang="en-IN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59467" y="1130134"/>
            <a:ext cx="9725402" cy="54094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18443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26FBCC1-23FB-1858-D27A-4836C55F7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503" y="425484"/>
            <a:ext cx="7861419" cy="354541"/>
          </a:xfrm>
        </p:spPr>
        <p:txBody>
          <a:bodyPr>
            <a:noAutofit/>
          </a:bodyPr>
          <a:lstStyle/>
          <a:p>
            <a:r>
              <a:rPr lang="en-US" sz="4000" dirty="0" smtClean="0">
                <a:solidFill>
                  <a:schemeClr val="accent5">
                    <a:lumMod val="75000"/>
                  </a:schemeClr>
                </a:solidFill>
                <a:latin typeface="Arial Rounded MT Bold" panose="020F0704030504030204" pitchFamily="34" charset="0"/>
              </a:rPr>
              <a:t>Scenario 2</a:t>
            </a:r>
            <a:endParaRPr lang="en-IN" sz="4000" dirty="0">
              <a:solidFill>
                <a:schemeClr val="accent5">
                  <a:lumMod val="75000"/>
                </a:schemeClr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60BE0989-9196-8921-D1FA-9FB9BEB4DB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7541" y="20247"/>
            <a:ext cx="2012351" cy="751740"/>
          </a:xfrm>
          <a:prstGeom prst="rect">
            <a:avLst/>
          </a:prstGeom>
        </p:spPr>
      </p:pic>
      <p:pic>
        <p:nvPicPr>
          <p:cNvPr id="6" name="Picture 5" descr="Logo&#10;&#10;Description automatically generated with low confidence">
            <a:extLst>
              <a:ext uri="{FF2B5EF4-FFF2-40B4-BE49-F238E27FC236}">
                <a16:creationId xmlns:a16="http://schemas.microsoft.com/office/drawing/2014/main" id="{0D1B8E5D-7BB4-6D10-1303-DD33A384CA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6922" y="103933"/>
            <a:ext cx="1608467" cy="5790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DE2D28F-6DA1-6405-F8A3-AC11FC8AC3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6408" y="20247"/>
            <a:ext cx="1272660" cy="771987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65B10-9F73-4814-A873-E09730D90565}" type="slidenum">
              <a:rPr lang="en-IN" smtClean="0"/>
              <a:t>14</a:t>
            </a:fld>
            <a:endParaRPr lang="en-IN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3545" y="1101576"/>
            <a:ext cx="9900255" cy="54622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96436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26FBCC1-23FB-1858-D27A-4836C55F7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503" y="425484"/>
            <a:ext cx="7861419" cy="354541"/>
          </a:xfrm>
        </p:spPr>
        <p:txBody>
          <a:bodyPr>
            <a:noAutofit/>
          </a:bodyPr>
          <a:lstStyle/>
          <a:p>
            <a:r>
              <a:rPr lang="en-US" sz="4000" dirty="0" smtClean="0">
                <a:solidFill>
                  <a:schemeClr val="accent5">
                    <a:lumMod val="75000"/>
                  </a:schemeClr>
                </a:solidFill>
                <a:latin typeface="Arial Rounded MT Bold" panose="020F0704030504030204" pitchFamily="34" charset="0"/>
              </a:rPr>
              <a:t>Observation</a:t>
            </a:r>
            <a:endParaRPr lang="en-IN" sz="4000" dirty="0">
              <a:solidFill>
                <a:schemeClr val="accent5">
                  <a:lumMod val="75000"/>
                </a:schemeClr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60BE0989-9196-8921-D1FA-9FB9BEB4DB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7541" y="20247"/>
            <a:ext cx="2012351" cy="751740"/>
          </a:xfrm>
          <a:prstGeom prst="rect">
            <a:avLst/>
          </a:prstGeom>
        </p:spPr>
      </p:pic>
      <p:pic>
        <p:nvPicPr>
          <p:cNvPr id="6" name="Picture 5" descr="Logo&#10;&#10;Description automatically generated with low confidence">
            <a:extLst>
              <a:ext uri="{FF2B5EF4-FFF2-40B4-BE49-F238E27FC236}">
                <a16:creationId xmlns:a16="http://schemas.microsoft.com/office/drawing/2014/main" id="{0D1B8E5D-7BB4-6D10-1303-DD33A384CA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6922" y="103933"/>
            <a:ext cx="1608467" cy="5790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DE2D28F-6DA1-6405-F8A3-AC11FC8AC3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6408" y="20247"/>
            <a:ext cx="1272660" cy="771987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65B10-9F73-4814-A873-E09730D90565}" type="slidenum">
              <a:rPr lang="en-IN" smtClean="0"/>
              <a:t>15</a:t>
            </a:fld>
            <a:endParaRPr lang="en-IN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7067" y="1134250"/>
            <a:ext cx="9062236" cy="5404662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627615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26FBCC1-23FB-1858-D27A-4836C55F7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46545" y="3076860"/>
            <a:ext cx="7861419" cy="354541"/>
          </a:xfrm>
        </p:spPr>
        <p:txBody>
          <a:bodyPr>
            <a:noAutofit/>
          </a:bodyPr>
          <a:lstStyle/>
          <a:p>
            <a:r>
              <a:rPr lang="en-US" sz="4000" dirty="0" smtClean="0">
                <a:solidFill>
                  <a:schemeClr val="accent5">
                    <a:lumMod val="75000"/>
                  </a:schemeClr>
                </a:solidFill>
                <a:latin typeface="Arial Rounded MT Bold" panose="020F0704030504030204" pitchFamily="34" charset="0"/>
              </a:rPr>
              <a:t>EXAMPLE 2</a:t>
            </a:r>
            <a:endParaRPr lang="en-IN" sz="4000" dirty="0">
              <a:solidFill>
                <a:schemeClr val="accent5">
                  <a:lumMod val="75000"/>
                </a:schemeClr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60BE0989-9196-8921-D1FA-9FB9BEB4DB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7541" y="20247"/>
            <a:ext cx="2012351" cy="751740"/>
          </a:xfrm>
          <a:prstGeom prst="rect">
            <a:avLst/>
          </a:prstGeom>
        </p:spPr>
      </p:pic>
      <p:pic>
        <p:nvPicPr>
          <p:cNvPr id="6" name="Picture 5" descr="Logo&#10;&#10;Description automatically generated with low confidence">
            <a:extLst>
              <a:ext uri="{FF2B5EF4-FFF2-40B4-BE49-F238E27FC236}">
                <a16:creationId xmlns:a16="http://schemas.microsoft.com/office/drawing/2014/main" id="{0D1B8E5D-7BB4-6D10-1303-DD33A384CA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6922" y="103933"/>
            <a:ext cx="1608467" cy="5790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DE2D28F-6DA1-6405-F8A3-AC11FC8AC3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6408" y="20247"/>
            <a:ext cx="1272660" cy="771987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65B10-9F73-4814-A873-E09730D90565}" type="slidenum">
              <a:rPr lang="en-IN" smtClean="0"/>
              <a:t>16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682893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26FBCC1-23FB-1858-D27A-4836C55F7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503" y="425484"/>
            <a:ext cx="7861419" cy="354541"/>
          </a:xfrm>
        </p:spPr>
        <p:txBody>
          <a:bodyPr>
            <a:noAutofit/>
          </a:bodyPr>
          <a:lstStyle/>
          <a:p>
            <a:r>
              <a:rPr lang="en-US" sz="4000" dirty="0" smtClean="0">
                <a:solidFill>
                  <a:schemeClr val="accent5">
                    <a:lumMod val="75000"/>
                  </a:schemeClr>
                </a:solidFill>
                <a:latin typeface="Arial Rounded MT Bold" panose="020F0704030504030204" pitchFamily="34" charset="0"/>
              </a:rPr>
              <a:t>ATTACK METHOD</a:t>
            </a:r>
            <a:endParaRPr lang="en-IN" sz="4000" dirty="0">
              <a:solidFill>
                <a:schemeClr val="accent5">
                  <a:lumMod val="75000"/>
                </a:schemeClr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60BE0989-9196-8921-D1FA-9FB9BEB4DB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7541" y="20247"/>
            <a:ext cx="2012351" cy="751740"/>
          </a:xfrm>
          <a:prstGeom prst="rect">
            <a:avLst/>
          </a:prstGeom>
        </p:spPr>
      </p:pic>
      <p:pic>
        <p:nvPicPr>
          <p:cNvPr id="6" name="Picture 5" descr="Logo&#10;&#10;Description automatically generated with low confidence">
            <a:extLst>
              <a:ext uri="{FF2B5EF4-FFF2-40B4-BE49-F238E27FC236}">
                <a16:creationId xmlns:a16="http://schemas.microsoft.com/office/drawing/2014/main" id="{0D1B8E5D-7BB4-6D10-1303-DD33A384CA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6922" y="103933"/>
            <a:ext cx="1608467" cy="5790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DE2D28F-6DA1-6405-F8A3-AC11FC8AC3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6408" y="20247"/>
            <a:ext cx="1272660" cy="771987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65B10-9F73-4814-A873-E09730D90565}" type="slidenum">
              <a:rPr lang="en-IN" smtClean="0"/>
              <a:t>17</a:t>
            </a:fld>
            <a:endParaRPr lang="en-IN"/>
          </a:p>
        </p:txBody>
      </p:sp>
      <p:pic>
        <p:nvPicPr>
          <p:cNvPr id="16" name="Picture 2" descr="Scammer runs his scam ring off of his localhost with ngrok. LOL! :  r/ProgrammerHumor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8916" y="804152"/>
            <a:ext cx="3828789" cy="297329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  <p:pic>
        <p:nvPicPr>
          <p:cNvPr id="17" name="Picture 4" descr="Fake text messages impersonating SBI bank account KYC links are targeting  users – Net Protector Antivirus"/>
          <p:cNvPicPr>
            <a:picLocks noChangeAspect="1" noChangeArrowheads="1"/>
          </p:cNvPicPr>
          <p:nvPr/>
        </p:nvPicPr>
        <p:blipFill>
          <a:blip r:embed="rId6"/>
          <a:srcRect l="7227" t="12500" r="6055" b="24609"/>
          <a:stretch>
            <a:fillRect/>
          </a:stretch>
        </p:blipFill>
        <p:spPr bwMode="auto">
          <a:xfrm>
            <a:off x="5350870" y="902003"/>
            <a:ext cx="4264197" cy="3092504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  <p:pic>
        <p:nvPicPr>
          <p:cNvPr id="18" name="Picture 17" descr="final-i4c Logo-big-size.png"/>
          <p:cNvPicPr/>
          <p:nvPr/>
        </p:nvPicPr>
        <p:blipFill>
          <a:blip r:embed="rId3"/>
          <a:stretch>
            <a:fillRect/>
          </a:stretch>
        </p:blipFill>
        <p:spPr>
          <a:xfrm>
            <a:off x="11259126" y="83127"/>
            <a:ext cx="839356" cy="318231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28488" y="-18473"/>
            <a:ext cx="644727" cy="257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n-US" sz="933" dirty="0">
                <a:solidFill>
                  <a:srgbClr val="FF0000"/>
                </a:solidFill>
              </a:rPr>
              <a:t>Restricted</a:t>
            </a:r>
            <a:endParaRPr lang="en-GB" sz="933" dirty="0">
              <a:solidFill>
                <a:srgbClr val="FF000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87740" y="3189728"/>
            <a:ext cx="3405301" cy="3620656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8"/>
          <a:srcRect t="9203" r="10" b="22098"/>
          <a:stretch/>
        </p:blipFill>
        <p:spPr>
          <a:xfrm>
            <a:off x="7096542" y="3781597"/>
            <a:ext cx="3702211" cy="2835564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</p:pic>
      <p:sp>
        <p:nvSpPr>
          <p:cNvPr id="22" name="Round Single Corner Rectangle 21"/>
          <p:cNvSpPr/>
          <p:nvPr/>
        </p:nvSpPr>
        <p:spPr>
          <a:xfrm>
            <a:off x="2254484" y="6601286"/>
            <a:ext cx="2660205" cy="174405"/>
          </a:xfrm>
          <a:prstGeom prst="round1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3" name="Round Single Corner Rectangle 22"/>
          <p:cNvSpPr/>
          <p:nvPr/>
        </p:nvSpPr>
        <p:spPr>
          <a:xfrm>
            <a:off x="5518020" y="962137"/>
            <a:ext cx="2199957" cy="374497"/>
          </a:xfrm>
          <a:prstGeom prst="round1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4" name="Round Single Corner Rectangle 23"/>
          <p:cNvSpPr/>
          <p:nvPr/>
        </p:nvSpPr>
        <p:spPr>
          <a:xfrm>
            <a:off x="1517766" y="1745083"/>
            <a:ext cx="1139784" cy="196892"/>
          </a:xfrm>
          <a:prstGeom prst="round1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5" name="Round Single Corner Rectangle 24"/>
          <p:cNvSpPr/>
          <p:nvPr/>
        </p:nvSpPr>
        <p:spPr>
          <a:xfrm>
            <a:off x="8416490" y="4286183"/>
            <a:ext cx="1062313" cy="202112"/>
          </a:xfrm>
          <a:prstGeom prst="round1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6" name="Round Single Corner Rectangle 25"/>
          <p:cNvSpPr/>
          <p:nvPr/>
        </p:nvSpPr>
        <p:spPr>
          <a:xfrm>
            <a:off x="350851" y="3079797"/>
            <a:ext cx="2660205" cy="174405"/>
          </a:xfrm>
          <a:prstGeom prst="round1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7" name="Round Single Corner Rectangle 26"/>
          <p:cNvSpPr/>
          <p:nvPr/>
        </p:nvSpPr>
        <p:spPr>
          <a:xfrm>
            <a:off x="7405492" y="6207806"/>
            <a:ext cx="1427151" cy="221673"/>
          </a:xfrm>
          <a:prstGeom prst="round1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8" name="Round Single Corner Rectangle 27"/>
          <p:cNvSpPr/>
          <p:nvPr/>
        </p:nvSpPr>
        <p:spPr>
          <a:xfrm>
            <a:off x="5875048" y="2896709"/>
            <a:ext cx="3422208" cy="714985"/>
          </a:xfrm>
          <a:prstGeom prst="round1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9" name="Round Single Corner Rectangle 28"/>
          <p:cNvSpPr/>
          <p:nvPr/>
        </p:nvSpPr>
        <p:spPr>
          <a:xfrm>
            <a:off x="2385987" y="3993155"/>
            <a:ext cx="1250137" cy="170384"/>
          </a:xfrm>
          <a:prstGeom prst="round1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987274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0912" y="2184439"/>
            <a:ext cx="11720945" cy="3375853"/>
          </a:xfrm>
          <a:prstGeom prst="rect">
            <a:avLst/>
          </a:prstGeom>
          <a:noFill/>
          <a:ln w="9525">
            <a:solidFill>
              <a:schemeClr val="accent1">
                <a:lumMod val="40000"/>
                <a:lumOff val="60000"/>
              </a:schemeClr>
            </a:solidFill>
            <a:miter lim="800000"/>
            <a:headEnd/>
            <a:tailEnd/>
          </a:ln>
        </p:spPr>
      </p:pic>
      <p:pic>
        <p:nvPicPr>
          <p:cNvPr id="3" name="Picture 2" descr="final-i4c Logo-big-size.png"/>
          <p:cNvPicPr/>
          <p:nvPr/>
        </p:nvPicPr>
        <p:blipFill>
          <a:blip r:embed="rId3"/>
          <a:stretch>
            <a:fillRect/>
          </a:stretch>
        </p:blipFill>
        <p:spPr>
          <a:xfrm>
            <a:off x="11259126" y="83127"/>
            <a:ext cx="839356" cy="31823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1656" y="-18473"/>
            <a:ext cx="678391" cy="257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n-US" sz="933" dirty="0">
                <a:solidFill>
                  <a:srgbClr val="FF0000"/>
                </a:solidFill>
              </a:rPr>
              <a:t>Restricted</a:t>
            </a:r>
            <a:endParaRPr lang="en-GB" sz="933" dirty="0">
              <a:solidFill>
                <a:srgbClr val="FF000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itle 2"/>
          <p:cNvSpPr txBox="1">
            <a:spLocks/>
          </p:cNvSpPr>
          <p:nvPr/>
        </p:nvSpPr>
        <p:spPr>
          <a:xfrm>
            <a:off x="419983" y="1112881"/>
            <a:ext cx="10217151" cy="7196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Viga"/>
              <a:buNone/>
              <a:defRPr sz="2800" b="0" i="0" u="none" strike="noStrike" cap="none">
                <a:solidFill>
                  <a:schemeClr val="lt2"/>
                </a:solidFill>
                <a:latin typeface="Viga"/>
                <a:ea typeface="Viga"/>
                <a:cs typeface="Viga"/>
                <a:sym typeface="Vig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IN" sz="3200" dirty="0"/>
              <a:t>SMS Phishing link URL redirected to </a:t>
            </a:r>
            <a:r>
              <a:rPr lang="en-IN" sz="3200" dirty="0">
                <a:solidFill>
                  <a:srgbClr val="FF0000"/>
                </a:solidFill>
              </a:rPr>
              <a:t>Malicious APK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04648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7220" y="302052"/>
            <a:ext cx="8294733" cy="502280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80604" y="5440975"/>
            <a:ext cx="109982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</a:rPr>
              <a:t>The application is asking for the user’s sensitive information like login credentials, credit/debit card grid value (printed on the card), PAN number, Date of Birth, etc. </a:t>
            </a:r>
            <a:endParaRPr lang="en-GB" sz="2400" dirty="0"/>
          </a:p>
        </p:txBody>
      </p:sp>
      <p:pic>
        <p:nvPicPr>
          <p:cNvPr id="4" name="Picture 3" descr="final-i4c Logo-big-size.png"/>
          <p:cNvPicPr/>
          <p:nvPr/>
        </p:nvPicPr>
        <p:blipFill>
          <a:blip r:embed="rId3"/>
          <a:stretch>
            <a:fillRect/>
          </a:stretch>
        </p:blipFill>
        <p:spPr>
          <a:xfrm>
            <a:off x="11259126" y="83127"/>
            <a:ext cx="839356" cy="31823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1656" y="-18473"/>
            <a:ext cx="678391" cy="257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n-US" sz="933" dirty="0">
                <a:solidFill>
                  <a:srgbClr val="FF0000"/>
                </a:solidFill>
              </a:rPr>
              <a:t>Restricted</a:t>
            </a:r>
            <a:endParaRPr lang="en-GB" sz="933" dirty="0">
              <a:solidFill>
                <a:srgbClr val="FF000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70358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26FBCC1-23FB-1858-D27A-4836C55F7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190" y="160371"/>
            <a:ext cx="5888364" cy="841341"/>
          </a:xfrm>
        </p:spPr>
        <p:txBody>
          <a:bodyPr>
            <a:noAutofit/>
          </a:bodyPr>
          <a:lstStyle/>
          <a:p>
            <a:r>
              <a:rPr lang="en-GB" sz="4000" dirty="0">
                <a:solidFill>
                  <a:schemeClr val="accent5">
                    <a:lumMod val="75000"/>
                  </a:schemeClr>
                </a:solidFill>
                <a:latin typeface="Arial Rounded MT Bold" panose="020F0704030504030204" pitchFamily="34" charset="0"/>
              </a:rPr>
              <a:t>Shifted from vishing to mobile app</a:t>
            </a:r>
            <a:endParaRPr lang="en-IN" sz="4000" dirty="0">
              <a:solidFill>
                <a:schemeClr val="accent5">
                  <a:lumMod val="75000"/>
                </a:schemeClr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60BE0989-9196-8921-D1FA-9FB9BEB4DB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7541" y="20247"/>
            <a:ext cx="2012351" cy="751740"/>
          </a:xfrm>
          <a:prstGeom prst="rect">
            <a:avLst/>
          </a:prstGeom>
        </p:spPr>
      </p:pic>
      <p:pic>
        <p:nvPicPr>
          <p:cNvPr id="6" name="Picture 5" descr="Logo&#10;&#10;Description automatically generated with low confidence">
            <a:extLst>
              <a:ext uri="{FF2B5EF4-FFF2-40B4-BE49-F238E27FC236}">
                <a16:creationId xmlns:a16="http://schemas.microsoft.com/office/drawing/2014/main" id="{0D1B8E5D-7BB4-6D10-1303-DD33A384CA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6922" y="103933"/>
            <a:ext cx="1608467" cy="5790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DE2D28F-6DA1-6405-F8A3-AC11FC8AC3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6408" y="20247"/>
            <a:ext cx="1272660" cy="771987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65B10-9F73-4814-A873-E09730D90565}" type="slidenum">
              <a:rPr lang="en-IN" smtClean="0"/>
              <a:t>2</a:t>
            </a:fld>
            <a:endParaRPr lang="en-IN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7322" y="1371600"/>
            <a:ext cx="3299665" cy="1879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7322" y="3866913"/>
            <a:ext cx="3200400" cy="190999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78202" y="1371600"/>
            <a:ext cx="2128080" cy="45624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65166" y="2683015"/>
            <a:ext cx="3084857" cy="236779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85889" y="3251200"/>
            <a:ext cx="2209228" cy="1443712"/>
          </a:xfrm>
          <a:prstGeom prst="rect">
            <a:avLst/>
          </a:prstGeom>
        </p:spPr>
      </p:pic>
      <p:sp>
        <p:nvSpPr>
          <p:cNvPr id="16" name="Notched Right Arrow 15"/>
          <p:cNvSpPr/>
          <p:nvPr/>
        </p:nvSpPr>
        <p:spPr>
          <a:xfrm>
            <a:off x="1308100" y="6146800"/>
            <a:ext cx="10236200" cy="469900"/>
          </a:xfrm>
          <a:prstGeom prst="notched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252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3906" y="141950"/>
            <a:ext cx="1122518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Malicious Payload hosted on ‘web.app’ 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>
                <a:solidFill>
                  <a:srgbClr val="00B05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https</a:t>
            </a:r>
            <a:r>
              <a:rPr lang="en-US" sz="2400" dirty="0">
                <a:solidFill>
                  <a:srgbClr val="00B05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://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icku-fx</a:t>
            </a:r>
            <a:r>
              <a:rPr lang="en-US" sz="2400" dirty="0">
                <a:solidFill>
                  <a:srgbClr val="00B05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.web.app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/icici-abx4.apk</a:t>
            </a:r>
            <a:r>
              <a:rPr lang="en-US" sz="2400" dirty="0">
                <a:solidFill>
                  <a:srgbClr val="FF0000"/>
                </a:solidFill>
                <a:highlight>
                  <a:srgbClr val="FFFF00"/>
                </a:highlight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endParaRPr lang="en-GB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503" y="762365"/>
            <a:ext cx="6584360" cy="56491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5050" y="552319"/>
            <a:ext cx="4127500" cy="13843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085" y="1262940"/>
            <a:ext cx="4089400" cy="609659"/>
          </a:xfrm>
          <a:prstGeom prst="rect">
            <a:avLst/>
          </a:prstGeom>
        </p:spPr>
      </p:pic>
      <p:pic>
        <p:nvPicPr>
          <p:cNvPr id="8" name="Picture 7" descr="final-i4c Logo-big-size.png"/>
          <p:cNvPicPr/>
          <p:nvPr/>
        </p:nvPicPr>
        <p:blipFill>
          <a:blip r:embed="rId5"/>
          <a:stretch>
            <a:fillRect/>
          </a:stretch>
        </p:blipFill>
        <p:spPr>
          <a:xfrm>
            <a:off x="11259126" y="83127"/>
            <a:ext cx="839356" cy="31823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1656" y="-18473"/>
            <a:ext cx="678391" cy="257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n-US" sz="933" dirty="0">
                <a:solidFill>
                  <a:srgbClr val="FF0000"/>
                </a:solidFill>
              </a:rPr>
              <a:t>Restricted</a:t>
            </a:r>
            <a:endParaRPr lang="en-GB" sz="933" dirty="0">
              <a:solidFill>
                <a:srgbClr val="FF000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Google Shape;275;p44"/>
          <p:cNvPicPr preferRelativeResize="0"/>
          <p:nvPr/>
        </p:nvPicPr>
        <p:blipFill rotWithShape="1">
          <a:blip r:embed="rId6">
            <a:alphaModFix/>
          </a:blip>
          <a:srcRect b="23070"/>
          <a:stretch/>
        </p:blipFill>
        <p:spPr>
          <a:xfrm>
            <a:off x="7943272" y="2135099"/>
            <a:ext cx="2814529" cy="4193311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</p:spTree>
    <p:extLst>
      <p:ext uri="{BB962C8B-B14F-4D97-AF65-F5344CB8AC3E}">
        <p14:creationId xmlns:p14="http://schemas.microsoft.com/office/powerpoint/2010/main" val="25312054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6730" y="523664"/>
            <a:ext cx="7927340" cy="596307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3" name="Picture 2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72624" y="711201"/>
            <a:ext cx="5587577" cy="1548129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8846582" y="3833719"/>
            <a:ext cx="3324821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Hosting templates on </a:t>
            </a:r>
          </a:p>
          <a:p>
            <a:r>
              <a:rPr lang="en-US" sz="2400" dirty="0"/>
              <a:t>phishing Server/Domains</a:t>
            </a:r>
          </a:p>
          <a:p>
            <a:endParaRPr lang="en-US" sz="2400" dirty="0"/>
          </a:p>
          <a:p>
            <a:endParaRPr lang="en-GB" sz="2400" dirty="0"/>
          </a:p>
        </p:txBody>
      </p:sp>
      <p:pic>
        <p:nvPicPr>
          <p:cNvPr id="5" name="Picture 4" descr="final-i4c Logo-big-size.png"/>
          <p:cNvPicPr/>
          <p:nvPr/>
        </p:nvPicPr>
        <p:blipFill>
          <a:blip r:embed="rId4"/>
          <a:stretch>
            <a:fillRect/>
          </a:stretch>
        </p:blipFill>
        <p:spPr>
          <a:xfrm>
            <a:off x="11259126" y="83127"/>
            <a:ext cx="839356" cy="31823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1656" y="-18473"/>
            <a:ext cx="678391" cy="257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n-US" sz="933" dirty="0">
                <a:solidFill>
                  <a:srgbClr val="FF0000"/>
                </a:solidFill>
              </a:rPr>
              <a:t>Restricted</a:t>
            </a:r>
            <a:endParaRPr lang="en-GB" sz="933" dirty="0">
              <a:solidFill>
                <a:srgbClr val="FF000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84004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26FBCC1-23FB-1858-D27A-4836C55F7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46545" y="3076860"/>
            <a:ext cx="7861419" cy="354541"/>
          </a:xfrm>
        </p:spPr>
        <p:txBody>
          <a:bodyPr>
            <a:noAutofit/>
          </a:bodyPr>
          <a:lstStyle/>
          <a:p>
            <a:r>
              <a:rPr lang="en-US" sz="4000" dirty="0" smtClean="0">
                <a:solidFill>
                  <a:schemeClr val="accent5">
                    <a:lumMod val="75000"/>
                  </a:schemeClr>
                </a:solidFill>
                <a:latin typeface="Arial Rounded MT Bold" panose="020F0704030504030204" pitchFamily="34" charset="0"/>
              </a:rPr>
              <a:t>EXAMPLE 3</a:t>
            </a:r>
            <a:endParaRPr lang="en-IN" sz="4000" dirty="0">
              <a:solidFill>
                <a:schemeClr val="accent5">
                  <a:lumMod val="75000"/>
                </a:schemeClr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60BE0989-9196-8921-D1FA-9FB9BEB4DB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7541" y="20247"/>
            <a:ext cx="2012351" cy="751740"/>
          </a:xfrm>
          <a:prstGeom prst="rect">
            <a:avLst/>
          </a:prstGeom>
        </p:spPr>
      </p:pic>
      <p:pic>
        <p:nvPicPr>
          <p:cNvPr id="6" name="Picture 5" descr="Logo&#10;&#10;Description automatically generated with low confidence">
            <a:extLst>
              <a:ext uri="{FF2B5EF4-FFF2-40B4-BE49-F238E27FC236}">
                <a16:creationId xmlns:a16="http://schemas.microsoft.com/office/drawing/2014/main" id="{0D1B8E5D-7BB4-6D10-1303-DD33A384CA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6922" y="103933"/>
            <a:ext cx="1608467" cy="5790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DE2D28F-6DA1-6405-F8A3-AC11FC8AC3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6408" y="20247"/>
            <a:ext cx="1272660" cy="771987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65B10-9F73-4814-A873-E09730D90565}" type="slidenum">
              <a:rPr lang="en-IN" smtClean="0"/>
              <a:t>22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12178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26FBCC1-23FB-1858-D27A-4836C55F7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503" y="425484"/>
            <a:ext cx="7861419" cy="354541"/>
          </a:xfrm>
        </p:spPr>
        <p:txBody>
          <a:bodyPr>
            <a:noAutofit/>
          </a:bodyPr>
          <a:lstStyle/>
          <a:p>
            <a:r>
              <a:rPr lang="en-US" sz="4000" dirty="0" smtClean="0">
                <a:solidFill>
                  <a:schemeClr val="accent5">
                    <a:lumMod val="75000"/>
                  </a:schemeClr>
                </a:solidFill>
                <a:latin typeface="Arial Rounded MT Bold" panose="020F0704030504030204" pitchFamily="34" charset="0"/>
              </a:rPr>
              <a:t>Example</a:t>
            </a:r>
            <a:endParaRPr lang="en-IN" sz="4000" dirty="0">
              <a:solidFill>
                <a:schemeClr val="accent5">
                  <a:lumMod val="75000"/>
                </a:schemeClr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60BE0989-9196-8921-D1FA-9FB9BEB4DB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7541" y="20247"/>
            <a:ext cx="2012351" cy="751740"/>
          </a:xfrm>
          <a:prstGeom prst="rect">
            <a:avLst/>
          </a:prstGeom>
        </p:spPr>
      </p:pic>
      <p:pic>
        <p:nvPicPr>
          <p:cNvPr id="6" name="Picture 5" descr="Logo&#10;&#10;Description automatically generated with low confidence">
            <a:extLst>
              <a:ext uri="{FF2B5EF4-FFF2-40B4-BE49-F238E27FC236}">
                <a16:creationId xmlns:a16="http://schemas.microsoft.com/office/drawing/2014/main" id="{0D1B8E5D-7BB4-6D10-1303-DD33A384CA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6922" y="103933"/>
            <a:ext cx="1608467" cy="5790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DE2D28F-6DA1-6405-F8A3-AC11FC8AC3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6408" y="20247"/>
            <a:ext cx="1272660" cy="771987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65B10-9F73-4814-A873-E09730D90565}" type="slidenum">
              <a:rPr lang="en-IN" smtClean="0"/>
              <a:t>23</a:t>
            </a:fld>
            <a:endParaRPr lang="en-IN"/>
          </a:p>
        </p:txBody>
      </p:sp>
      <p:pic>
        <p:nvPicPr>
          <p:cNvPr id="9" name="Google Shape;224;p3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95503" y="1334233"/>
            <a:ext cx="5621400" cy="497680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cxnSp>
        <p:nvCxnSpPr>
          <p:cNvPr id="10" name="Google Shape;225;p38"/>
          <p:cNvCxnSpPr/>
          <p:nvPr/>
        </p:nvCxnSpPr>
        <p:spPr>
          <a:xfrm>
            <a:off x="6578366" y="1126147"/>
            <a:ext cx="0" cy="5483600"/>
          </a:xfrm>
          <a:prstGeom prst="straightConnector1">
            <a:avLst/>
          </a:prstGeom>
          <a:noFill/>
          <a:ln w="38100" cap="flat" cmpd="sng">
            <a:solidFill>
              <a:srgbClr val="3C78D8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1" name="Google Shape;226;p3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010049" y="1377928"/>
            <a:ext cx="4750828" cy="488941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607135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26FBCC1-23FB-1858-D27A-4836C55F7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503" y="425484"/>
            <a:ext cx="7861419" cy="354541"/>
          </a:xfrm>
        </p:spPr>
        <p:txBody>
          <a:bodyPr>
            <a:noAutofit/>
          </a:bodyPr>
          <a:lstStyle/>
          <a:p>
            <a:r>
              <a:rPr lang="en-US" sz="4000" dirty="0" smtClean="0">
                <a:solidFill>
                  <a:schemeClr val="accent5">
                    <a:lumMod val="75000"/>
                  </a:schemeClr>
                </a:solidFill>
                <a:latin typeface="Arial Rounded MT Bold" panose="020F0704030504030204" pitchFamily="34" charset="0"/>
              </a:rPr>
              <a:t>SMS PERMISSION</a:t>
            </a:r>
            <a:endParaRPr lang="en-IN" sz="4000" dirty="0">
              <a:solidFill>
                <a:schemeClr val="accent5">
                  <a:lumMod val="75000"/>
                </a:schemeClr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60BE0989-9196-8921-D1FA-9FB9BEB4DB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7541" y="20247"/>
            <a:ext cx="2012351" cy="751740"/>
          </a:xfrm>
          <a:prstGeom prst="rect">
            <a:avLst/>
          </a:prstGeom>
        </p:spPr>
      </p:pic>
      <p:pic>
        <p:nvPicPr>
          <p:cNvPr id="6" name="Picture 5" descr="Logo&#10;&#10;Description automatically generated with low confidence">
            <a:extLst>
              <a:ext uri="{FF2B5EF4-FFF2-40B4-BE49-F238E27FC236}">
                <a16:creationId xmlns:a16="http://schemas.microsoft.com/office/drawing/2014/main" id="{0D1B8E5D-7BB4-6D10-1303-DD33A384CA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6922" y="103933"/>
            <a:ext cx="1608467" cy="5790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DE2D28F-6DA1-6405-F8A3-AC11FC8AC3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6408" y="20247"/>
            <a:ext cx="1272660" cy="771987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65B10-9F73-4814-A873-E09730D90565}" type="slidenum">
              <a:rPr lang="en-IN" smtClean="0"/>
              <a:t>24</a:t>
            </a:fld>
            <a:endParaRPr lang="en-IN"/>
          </a:p>
        </p:txBody>
      </p:sp>
      <p:pic>
        <p:nvPicPr>
          <p:cNvPr id="8" name="Google Shape;242;p4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1600" y="1356968"/>
            <a:ext cx="4017101" cy="5297833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" name="Google Shape;243;p40"/>
          <p:cNvPicPr preferRelativeResize="0"/>
          <p:nvPr/>
        </p:nvPicPr>
        <p:blipFill rotWithShape="1">
          <a:blip r:embed="rId6">
            <a:alphaModFix/>
          </a:blip>
          <a:srcRect l="10160" r="14236"/>
          <a:stretch/>
        </p:blipFill>
        <p:spPr>
          <a:xfrm>
            <a:off x="4176101" y="2186017"/>
            <a:ext cx="4861633" cy="40746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244;p4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037733" y="1466932"/>
            <a:ext cx="3154267" cy="478715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78573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26FBCC1-23FB-1858-D27A-4836C55F7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503" y="425484"/>
            <a:ext cx="7861419" cy="354541"/>
          </a:xfrm>
        </p:spPr>
        <p:txBody>
          <a:bodyPr>
            <a:noAutofit/>
          </a:bodyPr>
          <a:lstStyle/>
          <a:p>
            <a:r>
              <a:rPr lang="en-US" sz="4000" dirty="0" smtClean="0">
                <a:solidFill>
                  <a:schemeClr val="accent5">
                    <a:lumMod val="75000"/>
                  </a:schemeClr>
                </a:solidFill>
                <a:latin typeface="Arial Rounded MT Bold" panose="020F0704030504030204" pitchFamily="34" charset="0"/>
              </a:rPr>
              <a:t>Permissions</a:t>
            </a:r>
            <a:endParaRPr lang="en-IN" sz="4000" dirty="0">
              <a:solidFill>
                <a:schemeClr val="accent5">
                  <a:lumMod val="75000"/>
                </a:schemeClr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60BE0989-9196-8921-D1FA-9FB9BEB4DB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7541" y="20247"/>
            <a:ext cx="2012351" cy="751740"/>
          </a:xfrm>
          <a:prstGeom prst="rect">
            <a:avLst/>
          </a:prstGeom>
        </p:spPr>
      </p:pic>
      <p:pic>
        <p:nvPicPr>
          <p:cNvPr id="6" name="Picture 5" descr="Logo&#10;&#10;Description automatically generated with low confidence">
            <a:extLst>
              <a:ext uri="{FF2B5EF4-FFF2-40B4-BE49-F238E27FC236}">
                <a16:creationId xmlns:a16="http://schemas.microsoft.com/office/drawing/2014/main" id="{0D1B8E5D-7BB4-6D10-1303-DD33A384CA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6922" y="103933"/>
            <a:ext cx="1608467" cy="5790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DE2D28F-6DA1-6405-F8A3-AC11FC8AC3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6408" y="20247"/>
            <a:ext cx="1272660" cy="771987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65B10-9F73-4814-A873-E09730D90565}" type="slidenum">
              <a:rPr lang="en-IN" smtClean="0"/>
              <a:t>25</a:t>
            </a:fld>
            <a:endParaRPr lang="en-IN"/>
          </a:p>
        </p:txBody>
      </p:sp>
      <p:pic>
        <p:nvPicPr>
          <p:cNvPr id="8" name="Google Shape;274;p4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11201" y="1466934"/>
            <a:ext cx="3034383" cy="5391065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" name="Google Shape;275;p4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558383" y="1560167"/>
            <a:ext cx="2865732" cy="5094635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0" name="Google Shape;276;p4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828114" y="1513551"/>
            <a:ext cx="2477663" cy="5094632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</p:spTree>
    <p:extLst>
      <p:ext uri="{BB962C8B-B14F-4D97-AF65-F5344CB8AC3E}">
        <p14:creationId xmlns:p14="http://schemas.microsoft.com/office/powerpoint/2010/main" val="2243825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26FBCC1-23FB-1858-D27A-4836C55F7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46545" y="3076860"/>
            <a:ext cx="7861419" cy="354541"/>
          </a:xfrm>
        </p:spPr>
        <p:txBody>
          <a:bodyPr>
            <a:noAutofit/>
          </a:bodyPr>
          <a:lstStyle/>
          <a:p>
            <a:r>
              <a:rPr lang="en-US" sz="4000" dirty="0" smtClean="0">
                <a:solidFill>
                  <a:schemeClr val="accent5">
                    <a:lumMod val="75000"/>
                  </a:schemeClr>
                </a:solidFill>
                <a:latin typeface="Arial Rounded MT Bold" panose="020F0704030504030204" pitchFamily="34" charset="0"/>
              </a:rPr>
              <a:t>EXAMPLE 4</a:t>
            </a:r>
            <a:endParaRPr lang="en-IN" sz="4000" dirty="0">
              <a:solidFill>
                <a:schemeClr val="accent5">
                  <a:lumMod val="75000"/>
                </a:schemeClr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60BE0989-9196-8921-D1FA-9FB9BEB4DB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7541" y="20247"/>
            <a:ext cx="2012351" cy="751740"/>
          </a:xfrm>
          <a:prstGeom prst="rect">
            <a:avLst/>
          </a:prstGeom>
        </p:spPr>
      </p:pic>
      <p:pic>
        <p:nvPicPr>
          <p:cNvPr id="6" name="Picture 5" descr="Logo&#10;&#10;Description automatically generated with low confidence">
            <a:extLst>
              <a:ext uri="{FF2B5EF4-FFF2-40B4-BE49-F238E27FC236}">
                <a16:creationId xmlns:a16="http://schemas.microsoft.com/office/drawing/2014/main" id="{0D1B8E5D-7BB4-6D10-1303-DD33A384CA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6922" y="103933"/>
            <a:ext cx="1608467" cy="5790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DE2D28F-6DA1-6405-F8A3-AC11FC8AC3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6408" y="20247"/>
            <a:ext cx="1272660" cy="771987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65B10-9F73-4814-A873-E09730D90565}" type="slidenum">
              <a:rPr lang="en-IN" smtClean="0"/>
              <a:t>26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246408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26FBCC1-23FB-1858-D27A-4836C55F7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503" y="425484"/>
            <a:ext cx="7861419" cy="354541"/>
          </a:xfrm>
        </p:spPr>
        <p:txBody>
          <a:bodyPr>
            <a:noAutofit/>
          </a:bodyPr>
          <a:lstStyle/>
          <a:p>
            <a:r>
              <a:rPr lang="en-US" sz="4000" dirty="0" smtClean="0">
                <a:solidFill>
                  <a:schemeClr val="accent5">
                    <a:lumMod val="75000"/>
                  </a:schemeClr>
                </a:solidFill>
                <a:latin typeface="Arial Rounded MT Bold" panose="020F0704030504030204" pitchFamily="34" charset="0"/>
              </a:rPr>
              <a:t>Search Engine</a:t>
            </a:r>
            <a:endParaRPr lang="en-IN" sz="4000" dirty="0">
              <a:solidFill>
                <a:schemeClr val="accent5">
                  <a:lumMod val="75000"/>
                </a:schemeClr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60BE0989-9196-8921-D1FA-9FB9BEB4DB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7541" y="20247"/>
            <a:ext cx="2012351" cy="751740"/>
          </a:xfrm>
          <a:prstGeom prst="rect">
            <a:avLst/>
          </a:prstGeom>
        </p:spPr>
      </p:pic>
      <p:pic>
        <p:nvPicPr>
          <p:cNvPr id="6" name="Picture 5" descr="Logo&#10;&#10;Description automatically generated with low confidence">
            <a:extLst>
              <a:ext uri="{FF2B5EF4-FFF2-40B4-BE49-F238E27FC236}">
                <a16:creationId xmlns:a16="http://schemas.microsoft.com/office/drawing/2014/main" id="{0D1B8E5D-7BB4-6D10-1303-DD33A384CA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6922" y="103933"/>
            <a:ext cx="1608467" cy="5790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DE2D28F-6DA1-6405-F8A3-AC11FC8AC3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6408" y="20247"/>
            <a:ext cx="1272660" cy="771987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65B10-9F73-4814-A873-E09730D90565}" type="slidenum">
              <a:rPr lang="en-IN" smtClean="0"/>
              <a:t>27</a:t>
            </a:fld>
            <a:endParaRPr lang="en-IN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2232" y="1101576"/>
            <a:ext cx="9911484" cy="53920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81284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26FBCC1-23FB-1858-D27A-4836C55F7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503" y="425484"/>
            <a:ext cx="7861419" cy="354541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chemeClr val="accent5">
                    <a:lumMod val="75000"/>
                  </a:schemeClr>
                </a:solidFill>
                <a:latin typeface="Arial Rounded MT Bold" panose="020F0704030504030204" pitchFamily="34" charset="0"/>
              </a:rPr>
              <a:t>IoT Architecture</a:t>
            </a:r>
            <a:endParaRPr lang="en-IN" sz="4000" dirty="0">
              <a:solidFill>
                <a:schemeClr val="accent5">
                  <a:lumMod val="75000"/>
                </a:schemeClr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60BE0989-9196-8921-D1FA-9FB9BEB4DB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7541" y="20247"/>
            <a:ext cx="2012351" cy="751740"/>
          </a:xfrm>
          <a:prstGeom prst="rect">
            <a:avLst/>
          </a:prstGeom>
        </p:spPr>
      </p:pic>
      <p:pic>
        <p:nvPicPr>
          <p:cNvPr id="6" name="Picture 5" descr="Logo&#10;&#10;Description automatically generated with low confidence">
            <a:extLst>
              <a:ext uri="{FF2B5EF4-FFF2-40B4-BE49-F238E27FC236}">
                <a16:creationId xmlns:a16="http://schemas.microsoft.com/office/drawing/2014/main" id="{0D1B8E5D-7BB4-6D10-1303-DD33A384CA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6922" y="103933"/>
            <a:ext cx="1608467" cy="5790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DE2D28F-6DA1-6405-F8A3-AC11FC8AC3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6408" y="20247"/>
            <a:ext cx="1272660" cy="771987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65B10-9F73-4814-A873-E09730D90565}" type="slidenum">
              <a:rPr lang="en-IN" smtClean="0"/>
              <a:t>28</a:t>
            </a:fld>
            <a:endParaRPr lang="en-IN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890" y="-9235"/>
            <a:ext cx="12053455" cy="67921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3731493" y="979053"/>
            <a:ext cx="8183417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sz="2400" dirty="0"/>
              <a:t>https://adstransparency.google.com/</a:t>
            </a:r>
            <a:r>
              <a:rPr lang="en-GB" sz="24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advertiser/AR02376743917019201537</a:t>
            </a:r>
            <a:r>
              <a:rPr lang="en-GB" sz="2400" dirty="0"/>
              <a:t>?region=IN&amp;sig=AC0UAfwAAAAAY_SStOYJNjGv1ZoM2GNP5w79Taw&amp;hl=en_IN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2161310" y="2189019"/>
            <a:ext cx="1865745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final-i4c Logo-big-size.png"/>
          <p:cNvPicPr/>
          <p:nvPr/>
        </p:nvPicPr>
        <p:blipFill>
          <a:blip r:embed="rId3"/>
          <a:stretch>
            <a:fillRect/>
          </a:stretch>
        </p:blipFill>
        <p:spPr>
          <a:xfrm>
            <a:off x="11259126" y="83127"/>
            <a:ext cx="839356" cy="318231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8488" y="-18473"/>
            <a:ext cx="644727" cy="257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n-US" sz="933" dirty="0">
                <a:solidFill>
                  <a:srgbClr val="FF0000"/>
                </a:solidFill>
              </a:rPr>
              <a:t>Restricted</a:t>
            </a:r>
            <a:endParaRPr lang="en-GB" sz="933" dirty="0">
              <a:solidFill>
                <a:srgbClr val="FF000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0614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26FBCC1-23FB-1858-D27A-4836C55F7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503" y="425484"/>
            <a:ext cx="7861419" cy="354541"/>
          </a:xfrm>
        </p:spPr>
        <p:txBody>
          <a:bodyPr>
            <a:noAutofit/>
          </a:bodyPr>
          <a:lstStyle/>
          <a:p>
            <a:r>
              <a:rPr lang="en-US" sz="4000" dirty="0" smtClean="0">
                <a:solidFill>
                  <a:schemeClr val="accent5">
                    <a:lumMod val="75000"/>
                  </a:schemeClr>
                </a:solidFill>
                <a:latin typeface="Arial Rounded MT Bold" panose="020F0704030504030204" pitchFamily="34" charset="0"/>
              </a:rPr>
              <a:t>Redirection</a:t>
            </a:r>
            <a:endParaRPr lang="en-IN" sz="4000" dirty="0">
              <a:solidFill>
                <a:schemeClr val="accent5">
                  <a:lumMod val="75000"/>
                </a:schemeClr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60BE0989-9196-8921-D1FA-9FB9BEB4DB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7541" y="20247"/>
            <a:ext cx="2012351" cy="751740"/>
          </a:xfrm>
          <a:prstGeom prst="rect">
            <a:avLst/>
          </a:prstGeom>
        </p:spPr>
      </p:pic>
      <p:pic>
        <p:nvPicPr>
          <p:cNvPr id="6" name="Picture 5" descr="Logo&#10;&#10;Description automatically generated with low confidence">
            <a:extLst>
              <a:ext uri="{FF2B5EF4-FFF2-40B4-BE49-F238E27FC236}">
                <a16:creationId xmlns:a16="http://schemas.microsoft.com/office/drawing/2014/main" id="{0D1B8E5D-7BB4-6D10-1303-DD33A384CA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6922" y="103933"/>
            <a:ext cx="1608467" cy="5790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DE2D28F-6DA1-6405-F8A3-AC11FC8AC3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6408" y="20247"/>
            <a:ext cx="1272660" cy="771987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65B10-9F73-4814-A873-E09730D90565}" type="slidenum">
              <a:rPr lang="en-IN" smtClean="0"/>
              <a:t>29</a:t>
            </a:fld>
            <a:endParaRPr lang="en-IN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8448" y="1113785"/>
            <a:ext cx="9540240" cy="553272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511952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26FBCC1-23FB-1858-D27A-4836C55F7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503" y="425484"/>
            <a:ext cx="7861419" cy="354541"/>
          </a:xfrm>
        </p:spPr>
        <p:txBody>
          <a:bodyPr>
            <a:noAutofit/>
          </a:bodyPr>
          <a:lstStyle/>
          <a:p>
            <a:r>
              <a:rPr lang="en-US" sz="4000" dirty="0" smtClean="0">
                <a:solidFill>
                  <a:schemeClr val="accent5">
                    <a:lumMod val="75000"/>
                  </a:schemeClr>
                </a:solidFill>
                <a:latin typeface="Arial Rounded MT Bold" panose="020F0704030504030204" pitchFamily="34" charset="0"/>
              </a:rPr>
              <a:t>MOBILE THREATS</a:t>
            </a:r>
            <a:endParaRPr lang="en-IN" sz="4000" dirty="0">
              <a:solidFill>
                <a:schemeClr val="accent5">
                  <a:lumMod val="75000"/>
                </a:schemeClr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60BE0989-9196-8921-D1FA-9FB9BEB4DB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7541" y="20247"/>
            <a:ext cx="2012351" cy="751740"/>
          </a:xfrm>
          <a:prstGeom prst="rect">
            <a:avLst/>
          </a:prstGeom>
        </p:spPr>
      </p:pic>
      <p:pic>
        <p:nvPicPr>
          <p:cNvPr id="6" name="Picture 5" descr="Logo&#10;&#10;Description automatically generated with low confidence">
            <a:extLst>
              <a:ext uri="{FF2B5EF4-FFF2-40B4-BE49-F238E27FC236}">
                <a16:creationId xmlns:a16="http://schemas.microsoft.com/office/drawing/2014/main" id="{0D1B8E5D-7BB4-6D10-1303-DD33A384CA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6922" y="103933"/>
            <a:ext cx="1608467" cy="5790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DE2D28F-6DA1-6405-F8A3-AC11FC8AC3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6408" y="20247"/>
            <a:ext cx="1272660" cy="771987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65B10-9F73-4814-A873-E09730D90565}" type="slidenum">
              <a:rPr lang="en-IN" smtClean="0"/>
              <a:t>3</a:t>
            </a:fld>
            <a:endParaRPr lang="en-IN"/>
          </a:p>
        </p:txBody>
      </p:sp>
      <p:sp>
        <p:nvSpPr>
          <p:cNvPr id="8" name="Rectangle 7"/>
          <p:cNvSpPr/>
          <p:nvPr/>
        </p:nvSpPr>
        <p:spPr>
          <a:xfrm>
            <a:off x="6137124" y="996036"/>
            <a:ext cx="5647509" cy="300082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182563" algn="just">
              <a:lnSpc>
                <a:spcPct val="150000"/>
              </a:lnSpc>
              <a:spcAft>
                <a:spcPts val="0"/>
              </a:spcAft>
            </a:pPr>
            <a:r>
              <a:rPr lang="en-IN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Meta uncovers </a:t>
            </a:r>
            <a:r>
              <a:rPr lang="en-IN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400 malicious apps </a:t>
            </a:r>
            <a:r>
              <a:rPr lang="en-IN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 Android and iOS apps, Fraudsters are stealing Facebook users' information through malicious apps downloaded from Apple and Google's software </a:t>
            </a:r>
            <a:r>
              <a:rPr lang="en-IN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stores</a:t>
            </a:r>
            <a:r>
              <a:rPr lang="en-IN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GB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82563" algn="just">
              <a:lnSpc>
                <a:spcPct val="150000"/>
              </a:lnSpc>
              <a:spcAft>
                <a:spcPts val="0"/>
              </a:spcAft>
            </a:pPr>
            <a:r>
              <a:rPr lang="en-IN" u="sng" dirty="0">
                <a:solidFill>
                  <a:srgbClr val="0563C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https://www.scmagazine.com/analysis/application-security/meta-uncovers-400-malicious-apps-on-android-and-ios-apps</a:t>
            </a:r>
            <a:r>
              <a:rPr lang="en-IN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 </a:t>
            </a:r>
            <a:r>
              <a:rPr lang="en-IN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Oct </a:t>
            </a:r>
            <a:r>
              <a:rPr lang="en-IN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2022</a:t>
            </a:r>
            <a:endParaRPr lang="en-GB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41570" y="3904789"/>
            <a:ext cx="5582194" cy="254056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182563" algn="just">
              <a:lnSpc>
                <a:spcPct val="150000"/>
              </a:lnSpc>
              <a:spcAft>
                <a:spcPts val="0"/>
              </a:spcAft>
            </a:pPr>
            <a:r>
              <a:rPr lang="en-IN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New </a:t>
            </a:r>
            <a:r>
              <a:rPr lang="en-IN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ERMAC 2.0 banking </a:t>
            </a:r>
            <a:r>
              <a:rPr lang="en-IN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Android Trojan malware steals accounts, wallets from 467 apps to steal account credentials and crypto wallets.</a:t>
            </a:r>
            <a:endParaRPr lang="en-GB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82563" algn="just">
              <a:lnSpc>
                <a:spcPct val="150000"/>
              </a:lnSpc>
              <a:spcAft>
                <a:spcPts val="0"/>
              </a:spcAft>
            </a:pPr>
            <a:r>
              <a:rPr lang="en-IN" u="sng" dirty="0" smtClean="0">
                <a:solidFill>
                  <a:srgbClr val="0563C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https</a:t>
            </a:r>
            <a:r>
              <a:rPr lang="en-IN" u="sng" dirty="0">
                <a:solidFill>
                  <a:srgbClr val="0563C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://www.bleepingcomputer.com/news/security/new-ermac-20-android-malware-steals-accounts-wallets-from-467-apps/</a:t>
            </a:r>
            <a:r>
              <a:rPr lang="en-IN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 </a:t>
            </a:r>
            <a:r>
              <a:rPr lang="en-IN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May </a:t>
            </a:r>
            <a:r>
              <a:rPr lang="en-IN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2022</a:t>
            </a:r>
            <a:endParaRPr lang="en-GB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41570" y="996036"/>
            <a:ext cx="5651863" cy="253402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87313" algn="just">
              <a:lnSpc>
                <a:spcPct val="150000"/>
              </a:lnSpc>
            </a:pPr>
            <a:r>
              <a:rPr lang="en-GB" dirty="0">
                <a:solidFill>
                  <a:srgbClr val="0707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Threat actors are using newly </a:t>
            </a:r>
            <a:r>
              <a:rPr lang="en-GB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discovered </a:t>
            </a:r>
            <a:r>
              <a:rPr lang="en-GB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GB" dirty="0" err="1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SandStrike</a:t>
            </a:r>
            <a:r>
              <a:rPr lang="en-GB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spyware” </a:t>
            </a:r>
            <a:r>
              <a:rPr lang="en-GB" dirty="0" smtClean="0">
                <a:solidFill>
                  <a:srgbClr val="0707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GB" dirty="0">
                <a:solidFill>
                  <a:srgbClr val="0707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delivered via a malicious VPN application to target Android </a:t>
            </a:r>
            <a:r>
              <a:rPr lang="en-GB" dirty="0" smtClean="0">
                <a:solidFill>
                  <a:srgbClr val="0707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users</a:t>
            </a:r>
          </a:p>
          <a:p>
            <a:pPr marL="87313">
              <a:lnSpc>
                <a:spcPct val="150000"/>
              </a:lnSpc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https://www.bleepingcomputer.com/news/security/new-sandstrike-spyware-infects-android-devices-via-malicious-vpn-app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/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 Nov 2022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137124" y="4275531"/>
            <a:ext cx="5647509" cy="216982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87313" algn="just">
              <a:lnSpc>
                <a:spcPct val="150000"/>
              </a:lnSpc>
              <a:spcAft>
                <a:spcPts val="0"/>
              </a:spcAft>
            </a:pPr>
            <a:r>
              <a:rPr lang="en-IN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Experts Uncover 85 Apps with 13 Million Downloads Involved in </a:t>
            </a:r>
            <a:r>
              <a:rPr lang="en-IN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 Fraud Scheme</a:t>
            </a:r>
            <a:endParaRPr lang="en-GB" sz="16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7313" algn="just">
              <a:lnSpc>
                <a:spcPct val="150000"/>
              </a:lnSpc>
              <a:spcAft>
                <a:spcPts val="0"/>
              </a:spcAft>
            </a:pPr>
            <a:r>
              <a:rPr lang="en-IN" u="sng" dirty="0" smtClean="0">
                <a:solidFill>
                  <a:srgbClr val="0563C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8"/>
              </a:rPr>
              <a:t>https</a:t>
            </a:r>
            <a:r>
              <a:rPr lang="en-IN" u="sng" dirty="0">
                <a:solidFill>
                  <a:srgbClr val="0563C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8"/>
              </a:rPr>
              <a:t>://</a:t>
            </a:r>
            <a:r>
              <a:rPr lang="en-IN" u="sng" dirty="0" smtClean="0">
                <a:solidFill>
                  <a:srgbClr val="0563C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8"/>
              </a:rPr>
              <a:t>thehackernews.com/2022/09/experts-uncover-85-apps-with-13-million.html?m=1</a:t>
            </a:r>
            <a:endParaRPr lang="en-IN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7313" algn="just">
              <a:lnSpc>
                <a:spcPct val="150000"/>
              </a:lnSpc>
              <a:spcAft>
                <a:spcPts val="0"/>
              </a:spcAft>
            </a:pPr>
            <a:r>
              <a:rPr lang="en-IN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Sep 2022</a:t>
            </a:r>
            <a:endParaRPr lang="en-GB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1014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26FBCC1-23FB-1858-D27A-4836C55F7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503" y="425484"/>
            <a:ext cx="7861419" cy="354541"/>
          </a:xfrm>
        </p:spPr>
        <p:txBody>
          <a:bodyPr>
            <a:noAutofit/>
          </a:bodyPr>
          <a:lstStyle/>
          <a:p>
            <a:r>
              <a:rPr lang="en-US" sz="4000" dirty="0" smtClean="0">
                <a:solidFill>
                  <a:schemeClr val="accent5">
                    <a:lumMod val="75000"/>
                  </a:schemeClr>
                </a:solidFill>
                <a:latin typeface="Arial Rounded MT Bold" panose="020F0704030504030204" pitchFamily="34" charset="0"/>
              </a:rPr>
              <a:t>Attack medium</a:t>
            </a:r>
            <a:endParaRPr lang="en-IN" sz="4000" dirty="0">
              <a:solidFill>
                <a:schemeClr val="accent5">
                  <a:lumMod val="75000"/>
                </a:schemeClr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60BE0989-9196-8921-D1FA-9FB9BEB4DB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7541" y="20247"/>
            <a:ext cx="2012351" cy="751740"/>
          </a:xfrm>
          <a:prstGeom prst="rect">
            <a:avLst/>
          </a:prstGeom>
        </p:spPr>
      </p:pic>
      <p:pic>
        <p:nvPicPr>
          <p:cNvPr id="6" name="Picture 5" descr="Logo&#10;&#10;Description automatically generated with low confidence">
            <a:extLst>
              <a:ext uri="{FF2B5EF4-FFF2-40B4-BE49-F238E27FC236}">
                <a16:creationId xmlns:a16="http://schemas.microsoft.com/office/drawing/2014/main" id="{0D1B8E5D-7BB4-6D10-1303-DD33A384CA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6922" y="103933"/>
            <a:ext cx="1608467" cy="5790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DE2D28F-6DA1-6405-F8A3-AC11FC8AC3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6408" y="20247"/>
            <a:ext cx="1272660" cy="771987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65B10-9F73-4814-A873-E09730D90565}" type="slidenum">
              <a:rPr lang="en-IN" smtClean="0"/>
              <a:t>30</a:t>
            </a:fld>
            <a:endParaRPr lang="en-IN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" y="1097280"/>
            <a:ext cx="8665201" cy="43086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32732" y="1724237"/>
            <a:ext cx="3395769" cy="36817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22265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26FBCC1-23FB-1858-D27A-4836C55F7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503" y="425484"/>
            <a:ext cx="7861419" cy="354541"/>
          </a:xfrm>
        </p:spPr>
        <p:txBody>
          <a:bodyPr>
            <a:noAutofit/>
          </a:bodyPr>
          <a:lstStyle/>
          <a:p>
            <a:r>
              <a:rPr lang="en-US" sz="4000" dirty="0" smtClean="0">
                <a:solidFill>
                  <a:schemeClr val="accent5">
                    <a:lumMod val="75000"/>
                  </a:schemeClr>
                </a:solidFill>
                <a:latin typeface="Arial Rounded MT Bold" panose="020F0704030504030204" pitchFamily="34" charset="0"/>
              </a:rPr>
              <a:t>Malware</a:t>
            </a:r>
            <a:endParaRPr lang="en-IN" sz="4000" dirty="0">
              <a:solidFill>
                <a:schemeClr val="accent5">
                  <a:lumMod val="75000"/>
                </a:schemeClr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60BE0989-9196-8921-D1FA-9FB9BEB4DB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7541" y="20247"/>
            <a:ext cx="2012351" cy="751740"/>
          </a:xfrm>
          <a:prstGeom prst="rect">
            <a:avLst/>
          </a:prstGeom>
        </p:spPr>
      </p:pic>
      <p:pic>
        <p:nvPicPr>
          <p:cNvPr id="6" name="Picture 5" descr="Logo&#10;&#10;Description automatically generated with low confidence">
            <a:extLst>
              <a:ext uri="{FF2B5EF4-FFF2-40B4-BE49-F238E27FC236}">
                <a16:creationId xmlns:a16="http://schemas.microsoft.com/office/drawing/2014/main" id="{0D1B8E5D-7BB4-6D10-1303-DD33A384CA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6922" y="103933"/>
            <a:ext cx="1608467" cy="5790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DE2D28F-6DA1-6405-F8A3-AC11FC8AC3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6408" y="20247"/>
            <a:ext cx="1272660" cy="771987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65B10-9F73-4814-A873-E09730D90565}" type="slidenum">
              <a:rPr lang="en-IN" smtClean="0"/>
              <a:t>31</a:t>
            </a:fld>
            <a:endParaRPr lang="en-IN"/>
          </a:p>
        </p:txBody>
      </p:sp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1337027771"/>
              </p:ext>
            </p:extLst>
          </p:nvPr>
        </p:nvGraphicFramePr>
        <p:xfrm>
          <a:off x="495503" y="1390219"/>
          <a:ext cx="6103401" cy="48999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2944870946"/>
              </p:ext>
            </p:extLst>
          </p:nvPr>
        </p:nvGraphicFramePr>
        <p:xfrm>
          <a:off x="6598904" y="1931086"/>
          <a:ext cx="5235703" cy="43590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sp>
        <p:nvSpPr>
          <p:cNvPr id="10" name="Rectangle 9"/>
          <p:cNvSpPr/>
          <p:nvPr/>
        </p:nvSpPr>
        <p:spPr>
          <a:xfrm>
            <a:off x="7517044" y="1390219"/>
            <a:ext cx="3836756" cy="46166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marL="186262">
              <a:buSzPts val="1400"/>
            </a:pPr>
            <a:r>
              <a:rPr lang="en-GB" sz="2400" b="1" dirty="0">
                <a:solidFill>
                  <a:srgbClr val="0070C0"/>
                </a:solidFill>
              </a:rPr>
              <a:t>Some of the malwares are:</a:t>
            </a:r>
          </a:p>
        </p:txBody>
      </p:sp>
    </p:spTree>
    <p:extLst>
      <p:ext uri="{BB962C8B-B14F-4D97-AF65-F5344CB8AC3E}">
        <p14:creationId xmlns:p14="http://schemas.microsoft.com/office/powerpoint/2010/main" val="1980029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26FBCC1-23FB-1858-D27A-4836C55F7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503" y="425484"/>
            <a:ext cx="7861419" cy="354541"/>
          </a:xfrm>
        </p:spPr>
        <p:txBody>
          <a:bodyPr>
            <a:noAutofit/>
          </a:bodyPr>
          <a:lstStyle/>
          <a:p>
            <a:r>
              <a:rPr lang="en-GB" sz="4000" dirty="0">
                <a:solidFill>
                  <a:schemeClr val="accent5">
                    <a:lumMod val="75000"/>
                  </a:schemeClr>
                </a:solidFill>
                <a:latin typeface="Arial Rounded MT Bold" panose="020F0704030504030204" pitchFamily="34" charset="0"/>
              </a:rPr>
              <a:t>COUNTERMEASURE</a:t>
            </a:r>
            <a:endParaRPr lang="en-IN" sz="4000" dirty="0">
              <a:solidFill>
                <a:schemeClr val="accent5">
                  <a:lumMod val="75000"/>
                </a:schemeClr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60BE0989-9196-8921-D1FA-9FB9BEB4DB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7541" y="20247"/>
            <a:ext cx="2012351" cy="751740"/>
          </a:xfrm>
          <a:prstGeom prst="rect">
            <a:avLst/>
          </a:prstGeom>
        </p:spPr>
      </p:pic>
      <p:pic>
        <p:nvPicPr>
          <p:cNvPr id="6" name="Picture 5" descr="Logo&#10;&#10;Description automatically generated with low confidence">
            <a:extLst>
              <a:ext uri="{FF2B5EF4-FFF2-40B4-BE49-F238E27FC236}">
                <a16:creationId xmlns:a16="http://schemas.microsoft.com/office/drawing/2014/main" id="{0D1B8E5D-7BB4-6D10-1303-DD33A384CA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6922" y="103933"/>
            <a:ext cx="1608467" cy="5790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DE2D28F-6DA1-6405-F8A3-AC11FC8AC3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6408" y="20247"/>
            <a:ext cx="1272660" cy="771987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65B10-9F73-4814-A873-E09730D90565}" type="slidenum">
              <a:rPr lang="en-IN" smtClean="0"/>
              <a:t>32</a:t>
            </a:fld>
            <a:endParaRPr lang="en-IN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5822" y="1197471"/>
            <a:ext cx="5760209" cy="49957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Rectangle 8"/>
          <p:cNvSpPr/>
          <p:nvPr/>
        </p:nvSpPr>
        <p:spPr>
          <a:xfrm>
            <a:off x="4918708" y="6387465"/>
            <a:ext cx="26344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https://</a:t>
            </a:r>
            <a:r>
              <a:rPr lang="en-GB" dirty="0" smtClean="0">
                <a:solidFill>
                  <a:srgbClr val="FF0000"/>
                </a:solidFill>
              </a:rPr>
              <a:t>www.virustotal.com</a:t>
            </a:r>
            <a:endParaRPr lang="en-GB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7554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26FBCC1-23FB-1858-D27A-4836C55F7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503" y="425484"/>
            <a:ext cx="7861419" cy="354541"/>
          </a:xfrm>
        </p:spPr>
        <p:txBody>
          <a:bodyPr>
            <a:noAutofit/>
          </a:bodyPr>
          <a:lstStyle/>
          <a:p>
            <a:r>
              <a:rPr lang="en-GB" sz="4000" dirty="0">
                <a:solidFill>
                  <a:schemeClr val="accent5">
                    <a:lumMod val="75000"/>
                  </a:schemeClr>
                </a:solidFill>
                <a:latin typeface="Arial Rounded MT Bold" panose="020F0704030504030204" pitchFamily="34" charset="0"/>
              </a:rPr>
              <a:t>COUNTERMEASURE</a:t>
            </a:r>
            <a:endParaRPr lang="en-IN" sz="4000" dirty="0">
              <a:solidFill>
                <a:schemeClr val="accent5">
                  <a:lumMod val="75000"/>
                </a:schemeClr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60BE0989-9196-8921-D1FA-9FB9BEB4DB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7541" y="20247"/>
            <a:ext cx="2012351" cy="751740"/>
          </a:xfrm>
          <a:prstGeom prst="rect">
            <a:avLst/>
          </a:prstGeom>
        </p:spPr>
      </p:pic>
      <p:pic>
        <p:nvPicPr>
          <p:cNvPr id="6" name="Picture 5" descr="Logo&#10;&#10;Description automatically generated with low confidence">
            <a:extLst>
              <a:ext uri="{FF2B5EF4-FFF2-40B4-BE49-F238E27FC236}">
                <a16:creationId xmlns:a16="http://schemas.microsoft.com/office/drawing/2014/main" id="{0D1B8E5D-7BB4-6D10-1303-DD33A384CA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6922" y="103933"/>
            <a:ext cx="1608467" cy="5790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DE2D28F-6DA1-6405-F8A3-AC11FC8AC3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6408" y="20247"/>
            <a:ext cx="1272660" cy="771987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65B10-9F73-4814-A873-E09730D90565}" type="slidenum">
              <a:rPr lang="en-IN" smtClean="0"/>
              <a:t>33</a:t>
            </a:fld>
            <a:endParaRPr lang="en-IN"/>
          </a:p>
        </p:txBody>
      </p:sp>
      <p:sp>
        <p:nvSpPr>
          <p:cNvPr id="9" name="Rectangle 8"/>
          <p:cNvSpPr/>
          <p:nvPr/>
        </p:nvSpPr>
        <p:spPr>
          <a:xfrm>
            <a:off x="2439856" y="6387465"/>
            <a:ext cx="7592143" cy="38157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Bef>
                <a:spcPts val="1600"/>
              </a:spcBef>
              <a:buSzPts val="1800"/>
            </a:pPr>
            <a:r>
              <a:rPr lang="en-GB" b="1" dirty="0" err="1">
                <a:solidFill>
                  <a:srgbClr val="383C43"/>
                </a:solidFill>
                <a:highlight>
                  <a:srgbClr val="FFFFFF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Virustotal</a:t>
            </a:r>
            <a:r>
              <a:rPr lang="en-GB" b="1" dirty="0">
                <a:solidFill>
                  <a:srgbClr val="383C43"/>
                </a:solidFill>
                <a:highlight>
                  <a:srgbClr val="FFFFFF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 will give the Output (Whether the APK is Malicious or Not</a:t>
            </a:r>
            <a:r>
              <a:rPr lang="en-GB" b="1" dirty="0" smtClean="0">
                <a:solidFill>
                  <a:srgbClr val="383C43"/>
                </a:solidFill>
                <a:highlight>
                  <a:srgbClr val="FFFFFF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)</a:t>
            </a:r>
            <a:endParaRPr lang="en-GB" b="1" dirty="0">
              <a:solidFill>
                <a:srgbClr val="383C43"/>
              </a:solidFill>
              <a:highlight>
                <a:srgbClr val="FFFFFF"/>
              </a:highlight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0" name="Google Shape;373;p5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00267" y="1038147"/>
            <a:ext cx="8940365" cy="5028967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</p:spTree>
    <p:extLst>
      <p:ext uri="{BB962C8B-B14F-4D97-AF65-F5344CB8AC3E}">
        <p14:creationId xmlns:p14="http://schemas.microsoft.com/office/powerpoint/2010/main" val="1300253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26FBCC1-23FB-1858-D27A-4836C55F7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503" y="425484"/>
            <a:ext cx="7861419" cy="354541"/>
          </a:xfrm>
        </p:spPr>
        <p:txBody>
          <a:bodyPr>
            <a:noAutofit/>
          </a:bodyPr>
          <a:lstStyle/>
          <a:p>
            <a:r>
              <a:rPr lang="en-GB" sz="4000" dirty="0" smtClean="0">
                <a:solidFill>
                  <a:schemeClr val="accent5">
                    <a:lumMod val="75000"/>
                  </a:schemeClr>
                </a:solidFill>
                <a:latin typeface="Arial Rounded MT Bold" panose="020F0704030504030204" pitchFamily="34" charset="0"/>
              </a:rPr>
              <a:t>COUNTERMEASURE</a:t>
            </a:r>
            <a:endParaRPr lang="en-IN" sz="4000" dirty="0">
              <a:solidFill>
                <a:schemeClr val="accent5">
                  <a:lumMod val="75000"/>
                </a:schemeClr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60BE0989-9196-8921-D1FA-9FB9BEB4DB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7541" y="20247"/>
            <a:ext cx="2012351" cy="751740"/>
          </a:xfrm>
          <a:prstGeom prst="rect">
            <a:avLst/>
          </a:prstGeom>
        </p:spPr>
      </p:pic>
      <p:pic>
        <p:nvPicPr>
          <p:cNvPr id="6" name="Picture 5" descr="Logo&#10;&#10;Description automatically generated with low confidence">
            <a:extLst>
              <a:ext uri="{FF2B5EF4-FFF2-40B4-BE49-F238E27FC236}">
                <a16:creationId xmlns:a16="http://schemas.microsoft.com/office/drawing/2014/main" id="{0D1B8E5D-7BB4-6D10-1303-DD33A384CA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6922" y="103933"/>
            <a:ext cx="1608467" cy="5790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DE2D28F-6DA1-6405-F8A3-AC11FC8AC3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6408" y="20247"/>
            <a:ext cx="1272660" cy="771987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65B10-9F73-4814-A873-E09730D90565}" type="slidenum">
              <a:rPr lang="en-IN" smtClean="0"/>
              <a:t>34</a:t>
            </a:fld>
            <a:endParaRPr lang="en-IN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2289" y="1138760"/>
            <a:ext cx="7383100" cy="49803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Rectangle 8"/>
          <p:cNvSpPr/>
          <p:nvPr/>
        </p:nvSpPr>
        <p:spPr>
          <a:xfrm>
            <a:off x="5310672" y="6427470"/>
            <a:ext cx="18564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https://urlscan.io/</a:t>
            </a:r>
          </a:p>
        </p:txBody>
      </p:sp>
    </p:spTree>
    <p:extLst>
      <p:ext uri="{BB962C8B-B14F-4D97-AF65-F5344CB8AC3E}">
        <p14:creationId xmlns:p14="http://schemas.microsoft.com/office/powerpoint/2010/main" val="1659148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B3387A0D-4CBD-F24D-2759-0F7FA17544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16242" y="597159"/>
            <a:ext cx="5402510" cy="4660641"/>
          </a:xfrm>
        </p:spPr>
        <p:txBody>
          <a:bodyPr>
            <a:normAutofit lnSpcReduction="10000"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lang="en-US" sz="4000" b="1" dirty="0"/>
              <a:t>Follow </a:t>
            </a:r>
            <a:r>
              <a:rPr lang="en-US" sz="4000" b="1" i="1" dirty="0" err="1">
                <a:solidFill>
                  <a:srgbClr val="183885"/>
                </a:solidFill>
              </a:rPr>
              <a:t>CyberDost</a:t>
            </a:r>
            <a:r>
              <a:rPr lang="en-US" sz="4000" b="1" i="1" dirty="0"/>
              <a:t> </a:t>
            </a:r>
          </a:p>
          <a:p>
            <a:pPr>
              <a:lnSpc>
                <a:spcPct val="100000"/>
              </a:lnSpc>
              <a:spcBef>
                <a:spcPts val="100"/>
              </a:spcBef>
            </a:pPr>
            <a:r>
              <a:rPr lang="en-US" sz="4000" b="1" dirty="0"/>
              <a:t>on social media</a:t>
            </a:r>
            <a:endParaRPr lang="en-US" sz="4000" dirty="0"/>
          </a:p>
          <a:p>
            <a:pPr marL="342900" indent="-342900" algn="l">
              <a:buFontTx/>
              <a:buChar char="-"/>
            </a:pPr>
            <a:endParaRPr lang="en-US" sz="100" dirty="0"/>
          </a:p>
          <a:p>
            <a:pPr marL="342900" indent="-342900" algn="l">
              <a:buFontTx/>
              <a:buChar char="-"/>
            </a:pPr>
            <a:r>
              <a:rPr lang="en-US" sz="2000" dirty="0"/>
              <a:t>Get the latest Cyber Safety Tips</a:t>
            </a:r>
          </a:p>
          <a:p>
            <a:pPr marL="342900" indent="-342900" algn="l">
              <a:buFontTx/>
              <a:buChar char="-"/>
            </a:pPr>
            <a:r>
              <a:rPr lang="en-US" sz="2000" dirty="0"/>
              <a:t>Learn about various types of Scam Alerts</a:t>
            </a:r>
          </a:p>
          <a:p>
            <a:pPr marL="342900" indent="-342900" algn="l">
              <a:buFontTx/>
              <a:buChar char="-"/>
            </a:pPr>
            <a:r>
              <a:rPr lang="en-US" sz="2000" dirty="0"/>
              <a:t>Get updates on National and International Cyber news</a:t>
            </a:r>
          </a:p>
          <a:p>
            <a:pPr marL="342900" indent="-342900" algn="l">
              <a:buFontTx/>
              <a:buChar char="-"/>
            </a:pPr>
            <a:r>
              <a:rPr lang="en-US" sz="2000" dirty="0"/>
              <a:t>Learn about the achievements in the attempt to make the nation cyber safe</a:t>
            </a:r>
          </a:p>
          <a:p>
            <a:pPr marL="342900" indent="-342900" algn="l">
              <a:buFontTx/>
              <a:buChar char="-"/>
            </a:pPr>
            <a:r>
              <a:rPr lang="en-US" sz="2000" dirty="0"/>
              <a:t>Become a Cyber Volunteer and share the </a:t>
            </a:r>
            <a:r>
              <a:rPr lang="en-US" sz="2000" dirty="0" err="1"/>
              <a:t>CyberDost</a:t>
            </a:r>
            <a:r>
              <a:rPr lang="en-US" sz="2000" dirty="0"/>
              <a:t> content with your community</a:t>
            </a:r>
          </a:p>
          <a:p>
            <a:pPr marL="342900" indent="-342900" algn="l">
              <a:buFontTx/>
              <a:buChar char="-"/>
            </a:pPr>
            <a:r>
              <a:rPr lang="en-US" sz="2000" dirty="0"/>
              <a:t>Do your bit to stay vigilant and stay cyber safe</a:t>
            </a:r>
            <a:r>
              <a:rPr lang="en-US" sz="2000" dirty="0" smtClean="0"/>
              <a:t>!</a:t>
            </a:r>
            <a:endParaRPr lang="en-US" sz="2000" dirty="0"/>
          </a:p>
          <a:p>
            <a:pPr marL="342900" indent="-342900">
              <a:buFontTx/>
              <a:buChar char="-"/>
            </a:pPr>
            <a:endParaRPr lang="en-US" dirty="0"/>
          </a:p>
        </p:txBody>
      </p:sp>
      <p:pic>
        <p:nvPicPr>
          <p:cNvPr id="5" name="Picture 4" descr="A circular logo with text&#10;&#10;Description automatically generated">
            <a:extLst>
              <a:ext uri="{FF2B5EF4-FFF2-40B4-BE49-F238E27FC236}">
                <a16:creationId xmlns:a16="http://schemas.microsoft.com/office/drawing/2014/main" id="{3A6A5DBB-E025-DE0E-AEF5-3BF9F0F7C4C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880" y="149290"/>
            <a:ext cx="4923480" cy="494946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376D497-8CC4-8F91-037E-80C6EC8726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821" y="5663570"/>
            <a:ext cx="10822358" cy="88652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65B10-9F73-4814-A873-E09730D90565}" type="slidenum">
              <a:rPr lang="en-IN" smtClean="0"/>
              <a:t>35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013120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26FBCC1-23FB-1858-D27A-4836C55F7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503" y="425484"/>
            <a:ext cx="7861419" cy="354541"/>
          </a:xfrm>
        </p:spPr>
        <p:txBody>
          <a:bodyPr>
            <a:noAutofit/>
          </a:bodyPr>
          <a:lstStyle/>
          <a:p>
            <a:r>
              <a:rPr lang="en-US" sz="4000" dirty="0" smtClean="0">
                <a:solidFill>
                  <a:schemeClr val="accent5">
                    <a:lumMod val="75000"/>
                  </a:schemeClr>
                </a:solidFill>
                <a:latin typeface="Arial Rounded MT Bold" panose="020F0704030504030204" pitchFamily="34" charset="0"/>
              </a:rPr>
              <a:t>RED FLAGS</a:t>
            </a:r>
            <a:endParaRPr lang="en-IN" sz="4000" dirty="0">
              <a:solidFill>
                <a:schemeClr val="accent5">
                  <a:lumMod val="75000"/>
                </a:schemeClr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60BE0989-9196-8921-D1FA-9FB9BEB4DB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7541" y="20247"/>
            <a:ext cx="2012351" cy="751740"/>
          </a:xfrm>
          <a:prstGeom prst="rect">
            <a:avLst/>
          </a:prstGeom>
        </p:spPr>
      </p:pic>
      <p:pic>
        <p:nvPicPr>
          <p:cNvPr id="6" name="Picture 5" descr="Logo&#10;&#10;Description automatically generated with low confidence">
            <a:extLst>
              <a:ext uri="{FF2B5EF4-FFF2-40B4-BE49-F238E27FC236}">
                <a16:creationId xmlns:a16="http://schemas.microsoft.com/office/drawing/2014/main" id="{0D1B8E5D-7BB4-6D10-1303-DD33A384CA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6922" y="103933"/>
            <a:ext cx="1608467" cy="5790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DE2D28F-6DA1-6405-F8A3-AC11FC8AC3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6408" y="20247"/>
            <a:ext cx="1272660" cy="771987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65B10-9F73-4814-A873-E09730D90565}" type="slidenum">
              <a:rPr lang="en-IN" smtClean="0"/>
              <a:t>4</a:t>
            </a:fld>
            <a:endParaRPr lang="en-IN"/>
          </a:p>
        </p:txBody>
      </p:sp>
      <p:sp>
        <p:nvSpPr>
          <p:cNvPr id="8" name="Rectangle 7"/>
          <p:cNvSpPr/>
          <p:nvPr/>
        </p:nvSpPr>
        <p:spPr>
          <a:xfrm>
            <a:off x="923467" y="5015769"/>
            <a:ext cx="11268533" cy="17095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Symbol" panose="05050102010706020507" pitchFamily="18" charset="2"/>
              <a:buChar char=""/>
            </a:pPr>
            <a:r>
              <a:rPr lang="en-IN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</a:t>
            </a:r>
            <a:r>
              <a:rPr lang="en-IN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first stage of gathering contacts could by followed by </a:t>
            </a:r>
            <a:r>
              <a:rPr lang="en-IN" dirty="0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mass-phishing</a:t>
            </a:r>
            <a:r>
              <a:rPr lang="en-IN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N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via text messages.</a:t>
            </a:r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"/>
            </a:pPr>
            <a:r>
              <a:rPr lang="en-IN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Fake </a:t>
            </a:r>
            <a:r>
              <a:rPr lang="en-IN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e-commerce websites, phishing campaigns, </a:t>
            </a:r>
            <a:r>
              <a:rPr lang="en-IN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data &amp; credential harvesting</a:t>
            </a:r>
            <a:endParaRPr lang="en-GB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"/>
            </a:pPr>
            <a:r>
              <a:rPr lang="en-IN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Fake </a:t>
            </a:r>
            <a:r>
              <a:rPr lang="en-IN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SMS Headers</a:t>
            </a:r>
            <a:r>
              <a:rPr lang="en-IN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&amp; Bombers contains short links of WhatsApp </a:t>
            </a:r>
            <a:r>
              <a:rPr lang="en-IN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example: wa.me/919560348xxx</a:t>
            </a:r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"/>
            </a:pPr>
            <a:r>
              <a:rPr lang="en-IN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Domains mimicking (look alike, name and logo) </a:t>
            </a:r>
            <a:r>
              <a:rPr lang="en-IN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popular Android </a:t>
            </a:r>
            <a:r>
              <a:rPr lang="en-IN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app and services, brands </a:t>
            </a:r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138747776"/>
              </p:ext>
            </p:extLst>
          </p:nvPr>
        </p:nvGraphicFramePr>
        <p:xfrm>
          <a:off x="923467" y="1157976"/>
          <a:ext cx="4253478" cy="34798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aphicFrame>
        <p:nvGraphicFramePr>
          <p:cNvPr id="10" name="Diagram 9"/>
          <p:cNvGraphicFramePr/>
          <p:nvPr>
            <p:extLst>
              <p:ext uri="{D42A27DB-BD31-4B8C-83A1-F6EECF244321}">
                <p14:modId xmlns:p14="http://schemas.microsoft.com/office/powerpoint/2010/main" val="1490132307"/>
              </p:ext>
            </p:extLst>
          </p:nvPr>
        </p:nvGraphicFramePr>
        <p:xfrm>
          <a:off x="5925511" y="1079048"/>
          <a:ext cx="6266489" cy="33600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</p:spTree>
    <p:extLst>
      <p:ext uri="{BB962C8B-B14F-4D97-AF65-F5344CB8AC3E}">
        <p14:creationId xmlns:p14="http://schemas.microsoft.com/office/powerpoint/2010/main" val="145776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26FBCC1-23FB-1858-D27A-4836C55F7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503" y="425484"/>
            <a:ext cx="7861419" cy="354541"/>
          </a:xfrm>
        </p:spPr>
        <p:txBody>
          <a:bodyPr>
            <a:noAutofit/>
          </a:bodyPr>
          <a:lstStyle/>
          <a:p>
            <a:r>
              <a:rPr lang="en-US" sz="4000" dirty="0" smtClean="0">
                <a:solidFill>
                  <a:schemeClr val="accent5">
                    <a:lumMod val="75000"/>
                  </a:schemeClr>
                </a:solidFill>
                <a:latin typeface="Arial Rounded MT Bold" panose="020F0704030504030204" pitchFamily="34" charset="0"/>
              </a:rPr>
              <a:t>METHODOLOGY</a:t>
            </a:r>
            <a:endParaRPr lang="en-IN" sz="4000" dirty="0">
              <a:solidFill>
                <a:schemeClr val="accent5">
                  <a:lumMod val="75000"/>
                </a:schemeClr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60BE0989-9196-8921-D1FA-9FB9BEB4DB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7541" y="20247"/>
            <a:ext cx="2012351" cy="751740"/>
          </a:xfrm>
          <a:prstGeom prst="rect">
            <a:avLst/>
          </a:prstGeom>
        </p:spPr>
      </p:pic>
      <p:pic>
        <p:nvPicPr>
          <p:cNvPr id="6" name="Picture 5" descr="Logo&#10;&#10;Description automatically generated with low confidence">
            <a:extLst>
              <a:ext uri="{FF2B5EF4-FFF2-40B4-BE49-F238E27FC236}">
                <a16:creationId xmlns:a16="http://schemas.microsoft.com/office/drawing/2014/main" id="{0D1B8E5D-7BB4-6D10-1303-DD33A384CA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6922" y="103933"/>
            <a:ext cx="1608467" cy="5790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DE2D28F-6DA1-6405-F8A3-AC11FC8AC3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6408" y="20247"/>
            <a:ext cx="1272660" cy="771987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65B10-9F73-4814-A873-E09730D90565}" type="slidenum">
              <a:rPr lang="en-IN" smtClean="0"/>
              <a:t>5</a:t>
            </a:fld>
            <a:endParaRPr lang="en-IN"/>
          </a:p>
        </p:txBody>
      </p:sp>
      <p:sp>
        <p:nvSpPr>
          <p:cNvPr id="3" name="Rectangle 2"/>
          <p:cNvSpPr/>
          <p:nvPr/>
        </p:nvSpPr>
        <p:spPr>
          <a:xfrm>
            <a:off x="269080" y="1743029"/>
            <a:ext cx="11442497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50000"/>
              </a:lnSpc>
              <a:buFont typeface="Symbol" panose="05050102010706020507" pitchFamily="18" charset="2"/>
              <a:buChar char=""/>
              <a:defRPr/>
            </a:pPr>
            <a:r>
              <a:rPr lang="en-IN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Furnished in many folds </a:t>
            </a:r>
            <a:r>
              <a:rPr lang="en-IN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Instant loan, work from home, electricity fraud, nude call sextortion, WhatsApp impersonation, etc.</a:t>
            </a:r>
            <a:endParaRPr lang="en-GB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50000"/>
              </a:lnSpc>
              <a:buFont typeface="Symbol" panose="05050102010706020507" pitchFamily="18" charset="2"/>
              <a:buChar char=""/>
              <a:defRPr/>
            </a:pPr>
            <a:r>
              <a:rPr lang="en-IN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Propagating through </a:t>
            </a:r>
            <a:r>
              <a:rPr lang="en-IN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Smishing, Vishing, Phishing of online social media websites and Luring by fake advertisements </a:t>
            </a:r>
          </a:p>
          <a:p>
            <a:pPr marL="342900" lvl="0" indent="-342900" algn="just">
              <a:lnSpc>
                <a:spcPct val="150000"/>
              </a:lnSpc>
              <a:buFont typeface="Symbol" panose="05050102010706020507" pitchFamily="18" charset="2"/>
              <a:buChar char=""/>
              <a:defRPr/>
            </a:pPr>
            <a:r>
              <a:rPr lang="en-IN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</a:t>
            </a:r>
            <a:r>
              <a:rPr lang="en-IN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first stage of gathering contacts could by followed by spear phishing via text messages.</a:t>
            </a:r>
            <a:endParaRPr lang="en-GB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50000"/>
              </a:lnSpc>
              <a:buFont typeface="Symbol" panose="05050102010706020507" pitchFamily="18" charset="2"/>
              <a:buChar char=""/>
              <a:defRPr/>
            </a:pPr>
            <a:r>
              <a:rPr lang="en-IN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URL </a:t>
            </a:r>
            <a:r>
              <a:rPr lang="en-IN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shared through telegram channels, groups, referral </a:t>
            </a:r>
            <a:endParaRPr lang="en-IN" dirty="0" smtClean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 algn="just">
              <a:lnSpc>
                <a:spcPct val="150000"/>
              </a:lnSpc>
              <a:buFont typeface="Symbol" panose="05050102010706020507" pitchFamily="18" charset="2"/>
              <a:buChar char=""/>
              <a:defRPr/>
            </a:pPr>
            <a:r>
              <a:rPr lang="en-IN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If they download the app, they are met with a permission request that demands complete control of their device</a:t>
            </a:r>
            <a:r>
              <a:rPr lang="en-IN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 algn="just">
              <a:lnSpc>
                <a:spcPct val="150000"/>
              </a:lnSpc>
              <a:buFont typeface="Symbol" panose="05050102010706020507" pitchFamily="18" charset="2"/>
              <a:buChar char=""/>
              <a:defRPr/>
            </a:pPr>
            <a:r>
              <a:rPr lang="en-IN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Designed to </a:t>
            </a:r>
            <a:r>
              <a:rPr lang="en-IN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run silently in the background</a:t>
            </a:r>
            <a:r>
              <a:rPr lang="en-IN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constantly spying on its victims without raising suspicion</a:t>
            </a:r>
            <a:endParaRPr lang="en-GB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 algn="just">
              <a:lnSpc>
                <a:spcPct val="150000"/>
              </a:lnSpc>
              <a:buFont typeface="Symbol" panose="05050102010706020507" pitchFamily="18" charset="2"/>
              <a:buChar char=""/>
              <a:defRPr/>
            </a:pPr>
            <a:endParaRPr lang="en-GB" sz="14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buFont typeface="Symbol" panose="05050102010706020507" pitchFamily="18" charset="2"/>
              <a:buChar char=""/>
              <a:defRPr/>
            </a:pPr>
            <a:endParaRPr lang="en-GB" sz="16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7327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8"/>
          <p:cNvSpPr txBox="1">
            <a:spLocks noGrp="1"/>
          </p:cNvSpPr>
          <p:nvPr>
            <p:ph type="title"/>
          </p:nvPr>
        </p:nvSpPr>
        <p:spPr>
          <a:xfrm>
            <a:off x="415600" y="-926233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>
              <a:lnSpc>
                <a:spcPct val="327272"/>
              </a:lnSpc>
              <a:spcAft>
                <a:spcPts val="1467"/>
              </a:spcAft>
              <a:buSzPts val="1100"/>
            </a:pPr>
            <a:r>
              <a:rPr lang="en" b="1" dirty="0">
                <a:solidFill>
                  <a:srgbClr val="1155CC"/>
                </a:solidFill>
                <a:highlight>
                  <a:srgbClr val="FFFFFF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Categorised app based frauds</a:t>
            </a:r>
            <a:endParaRPr b="1" dirty="0">
              <a:solidFill>
                <a:srgbClr val="1155CC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2" name="Google Shape;82;p18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7206000" cy="5118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>
              <a:lnSpc>
                <a:spcPct val="150000"/>
              </a:lnSpc>
              <a:spcBef>
                <a:spcPts val="1467"/>
              </a:spcBef>
              <a:buNone/>
            </a:pPr>
            <a:r>
              <a:rPr lang="en" sz="2267" b="1" dirty="0">
                <a:solidFill>
                  <a:schemeClr val="lt1"/>
                </a:solidFill>
                <a:highlight>
                  <a:schemeClr val="dk1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Loan App </a:t>
            </a:r>
            <a:endParaRPr sz="2267" b="1" dirty="0">
              <a:solidFill>
                <a:schemeClr val="lt1"/>
              </a:solidFill>
              <a:highlight>
                <a:schemeClr val="dk1"/>
              </a:highlight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" sz="2267" b="1" dirty="0">
                <a:solidFill>
                  <a:schemeClr val="lt1"/>
                </a:solidFill>
                <a:highlight>
                  <a:schemeClr val="dk1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Dating App</a:t>
            </a:r>
            <a:endParaRPr sz="2267" b="1" dirty="0">
              <a:solidFill>
                <a:schemeClr val="lt1"/>
              </a:solidFill>
              <a:highlight>
                <a:schemeClr val="dk1"/>
              </a:highlight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" sz="2267" b="1" dirty="0">
                <a:solidFill>
                  <a:schemeClr val="lt1"/>
                </a:solidFill>
                <a:highlight>
                  <a:schemeClr val="dk1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Gaming App</a:t>
            </a:r>
            <a:endParaRPr sz="2267" b="1" dirty="0">
              <a:solidFill>
                <a:schemeClr val="lt1"/>
              </a:solidFill>
              <a:highlight>
                <a:schemeClr val="dk1"/>
              </a:highlight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" sz="2267" b="1" dirty="0">
                <a:solidFill>
                  <a:schemeClr val="lt1"/>
                </a:solidFill>
                <a:highlight>
                  <a:schemeClr val="dk1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Screen Sharing / Remote Access Apps</a:t>
            </a:r>
            <a:endParaRPr sz="2267" b="1" dirty="0">
              <a:solidFill>
                <a:schemeClr val="lt1"/>
              </a:solidFill>
              <a:highlight>
                <a:schemeClr val="dk1"/>
              </a:highlight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" sz="2267" b="1" dirty="0">
                <a:solidFill>
                  <a:schemeClr val="lt1"/>
                </a:solidFill>
                <a:highlight>
                  <a:schemeClr val="dk1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Covid-19 Apps</a:t>
            </a:r>
            <a:endParaRPr sz="2267" b="1" dirty="0">
              <a:solidFill>
                <a:schemeClr val="lt1"/>
              </a:solidFill>
              <a:highlight>
                <a:schemeClr val="dk1"/>
              </a:highlight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" sz="2267" b="1" dirty="0">
                <a:solidFill>
                  <a:schemeClr val="lt1"/>
                </a:solidFill>
                <a:highlight>
                  <a:schemeClr val="dk1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E-Shopping Apps</a:t>
            </a:r>
            <a:endParaRPr sz="2267" b="1" dirty="0">
              <a:solidFill>
                <a:schemeClr val="lt1"/>
              </a:solidFill>
              <a:highlight>
                <a:schemeClr val="dk1"/>
              </a:highlight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" sz="2267" b="1" dirty="0">
                <a:solidFill>
                  <a:schemeClr val="lt1"/>
                </a:solidFill>
                <a:highlight>
                  <a:schemeClr val="dk1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Social Media Apps</a:t>
            </a:r>
            <a:endParaRPr sz="2267" b="1" dirty="0">
              <a:solidFill>
                <a:schemeClr val="lt1"/>
              </a:solidFill>
              <a:highlight>
                <a:schemeClr val="dk1"/>
              </a:highlight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" sz="2267" b="1" dirty="0">
                <a:solidFill>
                  <a:schemeClr val="lt1"/>
                </a:solidFill>
                <a:highlight>
                  <a:schemeClr val="dk1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Unknown / Unverified (Fake) Apps</a:t>
            </a:r>
            <a:endParaRPr sz="2267" b="1" dirty="0">
              <a:solidFill>
                <a:schemeClr val="lt1"/>
              </a:solidFill>
              <a:highlight>
                <a:schemeClr val="dk1"/>
              </a:highlight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indent="0">
              <a:lnSpc>
                <a:spcPct val="150000"/>
              </a:lnSpc>
              <a:spcBef>
                <a:spcPts val="1467"/>
              </a:spcBef>
              <a:spcAft>
                <a:spcPts val="1467"/>
              </a:spcAft>
              <a:buNone/>
            </a:pPr>
            <a:endParaRPr sz="2267" b="1" dirty="0">
              <a:solidFill>
                <a:schemeClr val="lt1"/>
              </a:solidFill>
              <a:highlight>
                <a:schemeClr val="dk1"/>
              </a:highlight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3" name="Google Shape;83;p18"/>
          <p:cNvSpPr txBox="1"/>
          <p:nvPr/>
        </p:nvSpPr>
        <p:spPr>
          <a:xfrm>
            <a:off x="11589867" y="4396167"/>
            <a:ext cx="9208000" cy="53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>
              <a:buClr>
                <a:srgbClr val="000000"/>
              </a:buClr>
              <a:buSzPts val="1400"/>
            </a:pPr>
            <a:endParaRPr sz="18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4" name="Google Shape;84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47700" y="1356968"/>
            <a:ext cx="4685467" cy="486620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6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121050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26FBCC1-23FB-1858-D27A-4836C55F7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503" y="425484"/>
            <a:ext cx="7861419" cy="354541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chemeClr val="accent5">
                    <a:lumMod val="75000"/>
                  </a:schemeClr>
                </a:solidFill>
                <a:latin typeface="Arial Rounded MT Bold" panose="020F0704030504030204" pitchFamily="34" charset="0"/>
              </a:rPr>
              <a:t>Loan App Frauds</a:t>
            </a:r>
            <a:endParaRPr lang="en-US" sz="4000" dirty="0">
              <a:solidFill>
                <a:schemeClr val="accent5">
                  <a:lumMod val="75000"/>
                </a:schemeClr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60BE0989-9196-8921-D1FA-9FB9BEB4DB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7541" y="20247"/>
            <a:ext cx="2012351" cy="751740"/>
          </a:xfrm>
          <a:prstGeom prst="rect">
            <a:avLst/>
          </a:prstGeom>
        </p:spPr>
      </p:pic>
      <p:pic>
        <p:nvPicPr>
          <p:cNvPr id="6" name="Picture 5" descr="Logo&#10;&#10;Description automatically generated with low confidence">
            <a:extLst>
              <a:ext uri="{FF2B5EF4-FFF2-40B4-BE49-F238E27FC236}">
                <a16:creationId xmlns:a16="http://schemas.microsoft.com/office/drawing/2014/main" id="{0D1B8E5D-7BB4-6D10-1303-DD33A384CA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6922" y="103933"/>
            <a:ext cx="1608467" cy="5790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DE2D28F-6DA1-6405-F8A3-AC11FC8AC3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6408" y="20247"/>
            <a:ext cx="1272660" cy="771987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65B10-9F73-4814-A873-E09730D90565}" type="slidenum">
              <a:rPr lang="en-IN" smtClean="0"/>
              <a:t>7</a:t>
            </a:fld>
            <a:endParaRPr lang="en-IN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F7B0B3A-E057-45BF-ED14-D350006F7BFA}"/>
              </a:ext>
            </a:extLst>
          </p:cNvPr>
          <p:cNvSpPr txBox="1">
            <a:spLocks/>
          </p:cNvSpPr>
          <p:nvPr/>
        </p:nvSpPr>
        <p:spPr>
          <a:xfrm>
            <a:off x="695400" y="359657"/>
            <a:ext cx="10805160" cy="7078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IN" sz="32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210" y="1061079"/>
            <a:ext cx="2730050" cy="53617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5760" y="1061079"/>
            <a:ext cx="2747962" cy="51730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629" y="4518540"/>
            <a:ext cx="2432686" cy="20945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79359" y="1702029"/>
            <a:ext cx="3786187" cy="38911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12884" y="5315244"/>
            <a:ext cx="2252662" cy="14375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82949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26FBCC1-23FB-1858-D27A-4836C55F7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503" y="425484"/>
            <a:ext cx="7861419" cy="354541"/>
          </a:xfrm>
        </p:spPr>
        <p:txBody>
          <a:bodyPr>
            <a:noAutofit/>
          </a:bodyPr>
          <a:lstStyle/>
          <a:p>
            <a:r>
              <a:rPr lang="en-US" sz="4000" dirty="0" smtClean="0">
                <a:solidFill>
                  <a:schemeClr val="accent5">
                    <a:lumMod val="75000"/>
                  </a:schemeClr>
                </a:solidFill>
                <a:latin typeface="Arial Rounded MT Bold" panose="020F0704030504030204" pitchFamily="34" charset="0"/>
              </a:rPr>
              <a:t>MOBILE APPLICATIONS</a:t>
            </a:r>
            <a:endParaRPr lang="en-IN" sz="4000" dirty="0">
              <a:solidFill>
                <a:schemeClr val="accent5">
                  <a:lumMod val="75000"/>
                </a:schemeClr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60BE0989-9196-8921-D1FA-9FB9BEB4DB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7541" y="20247"/>
            <a:ext cx="2012351" cy="751740"/>
          </a:xfrm>
          <a:prstGeom prst="rect">
            <a:avLst/>
          </a:prstGeom>
        </p:spPr>
      </p:pic>
      <p:pic>
        <p:nvPicPr>
          <p:cNvPr id="6" name="Picture 5" descr="Logo&#10;&#10;Description automatically generated with low confidence">
            <a:extLst>
              <a:ext uri="{FF2B5EF4-FFF2-40B4-BE49-F238E27FC236}">
                <a16:creationId xmlns:a16="http://schemas.microsoft.com/office/drawing/2014/main" id="{0D1B8E5D-7BB4-6D10-1303-DD33A384CA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6922" y="103933"/>
            <a:ext cx="1608467" cy="5790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DE2D28F-6DA1-6405-F8A3-AC11FC8AC3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6408" y="20247"/>
            <a:ext cx="1272660" cy="771987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65B10-9F73-4814-A873-E09730D90565}" type="slidenum">
              <a:rPr lang="en-IN" smtClean="0"/>
              <a:t>8</a:t>
            </a:fld>
            <a:endParaRPr lang="en-IN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7410" y="1071463"/>
            <a:ext cx="7754790" cy="54674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42052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26FBCC1-23FB-1858-D27A-4836C55F7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503" y="425484"/>
            <a:ext cx="7861419" cy="354541"/>
          </a:xfrm>
        </p:spPr>
        <p:txBody>
          <a:bodyPr>
            <a:noAutofit/>
          </a:bodyPr>
          <a:lstStyle/>
          <a:p>
            <a:r>
              <a:rPr lang="en-US" sz="4000" dirty="0" smtClean="0">
                <a:solidFill>
                  <a:schemeClr val="accent5">
                    <a:lumMod val="75000"/>
                  </a:schemeClr>
                </a:solidFill>
                <a:latin typeface="Arial Rounded MT Bold" panose="020F0704030504030204" pitchFamily="34" charset="0"/>
              </a:rPr>
              <a:t>Third Party Apps</a:t>
            </a:r>
            <a:endParaRPr lang="en-IN" sz="4000" dirty="0">
              <a:solidFill>
                <a:schemeClr val="accent5">
                  <a:lumMod val="75000"/>
                </a:schemeClr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60BE0989-9196-8921-D1FA-9FB9BEB4DB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7541" y="20247"/>
            <a:ext cx="2012351" cy="751740"/>
          </a:xfrm>
          <a:prstGeom prst="rect">
            <a:avLst/>
          </a:prstGeom>
        </p:spPr>
      </p:pic>
      <p:pic>
        <p:nvPicPr>
          <p:cNvPr id="6" name="Picture 5" descr="Logo&#10;&#10;Description automatically generated with low confidence">
            <a:extLst>
              <a:ext uri="{FF2B5EF4-FFF2-40B4-BE49-F238E27FC236}">
                <a16:creationId xmlns:a16="http://schemas.microsoft.com/office/drawing/2014/main" id="{0D1B8E5D-7BB4-6D10-1303-DD33A384CA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6922" y="103933"/>
            <a:ext cx="1608467" cy="5790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DE2D28F-6DA1-6405-F8A3-AC11FC8AC3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6408" y="20247"/>
            <a:ext cx="1272660" cy="771987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65B10-9F73-4814-A873-E09730D90565}" type="slidenum">
              <a:rPr lang="en-IN" smtClean="0"/>
              <a:t>9</a:t>
            </a:fld>
            <a:endParaRPr lang="en-IN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425" y="1359313"/>
            <a:ext cx="8672512" cy="49080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91389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404</TotalTime>
  <Words>693</Words>
  <Application>Microsoft Office PowerPoint</Application>
  <PresentationFormat>Widescreen</PresentationFormat>
  <Paragraphs>139</Paragraphs>
  <Slides>35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4" baseType="lpstr">
      <vt:lpstr>Arial</vt:lpstr>
      <vt:lpstr>Arial Rounded MT Bold</vt:lpstr>
      <vt:lpstr>Calibri</vt:lpstr>
      <vt:lpstr>Calibri Light</vt:lpstr>
      <vt:lpstr>Century Gothic</vt:lpstr>
      <vt:lpstr>Symbol</vt:lpstr>
      <vt:lpstr>Times New Roman</vt:lpstr>
      <vt:lpstr>Viga</vt:lpstr>
      <vt:lpstr>Office Theme</vt:lpstr>
      <vt:lpstr>PowerPoint Presentation</vt:lpstr>
      <vt:lpstr>Shifted from vishing to mobile app</vt:lpstr>
      <vt:lpstr>MOBILE THREATS</vt:lpstr>
      <vt:lpstr>RED FLAGS</vt:lpstr>
      <vt:lpstr>METHODOLOGY</vt:lpstr>
      <vt:lpstr>Categorised app based frauds</vt:lpstr>
      <vt:lpstr>Loan App Frauds</vt:lpstr>
      <vt:lpstr>MOBILE APPLICATIONS</vt:lpstr>
      <vt:lpstr>Third Party Apps</vt:lpstr>
      <vt:lpstr>Third Party Apps</vt:lpstr>
      <vt:lpstr>EXAMPLE 1</vt:lpstr>
      <vt:lpstr>Understand the mobile app</vt:lpstr>
      <vt:lpstr>Scenario 1</vt:lpstr>
      <vt:lpstr>Scenario 2</vt:lpstr>
      <vt:lpstr>Observation</vt:lpstr>
      <vt:lpstr>EXAMPLE 2</vt:lpstr>
      <vt:lpstr>ATTACK METHOD</vt:lpstr>
      <vt:lpstr>PowerPoint Presentation</vt:lpstr>
      <vt:lpstr>PowerPoint Presentation</vt:lpstr>
      <vt:lpstr>PowerPoint Presentation</vt:lpstr>
      <vt:lpstr>PowerPoint Presentation</vt:lpstr>
      <vt:lpstr>EXAMPLE 3</vt:lpstr>
      <vt:lpstr>Example</vt:lpstr>
      <vt:lpstr>SMS PERMISSION</vt:lpstr>
      <vt:lpstr>Permissions</vt:lpstr>
      <vt:lpstr>EXAMPLE 4</vt:lpstr>
      <vt:lpstr>Search Engine</vt:lpstr>
      <vt:lpstr>IoT Architecture</vt:lpstr>
      <vt:lpstr>Redirection</vt:lpstr>
      <vt:lpstr>Attack medium</vt:lpstr>
      <vt:lpstr>Malware</vt:lpstr>
      <vt:lpstr>COUNTERMEASURE</vt:lpstr>
      <vt:lpstr>COUNTERMEASURE</vt:lpstr>
      <vt:lpstr>COUNTERMEASURE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Cybersecurity Risks with Internet of Things (IoT)</dc:title>
  <dc:creator>Davinder Kumar</dc:creator>
  <cp:lastModifiedBy>D3 I4C</cp:lastModifiedBy>
  <cp:revision>32</cp:revision>
  <dcterms:created xsi:type="dcterms:W3CDTF">2023-09-04T07:35:26Z</dcterms:created>
  <dcterms:modified xsi:type="dcterms:W3CDTF">2023-09-07T09:45:07Z</dcterms:modified>
</cp:coreProperties>
</file>