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6" r:id="rId2"/>
    <p:sldId id="302" r:id="rId3"/>
    <p:sldId id="295" r:id="rId4"/>
    <p:sldId id="288" r:id="rId5"/>
    <p:sldId id="297" r:id="rId6"/>
    <p:sldId id="298" r:id="rId7"/>
    <p:sldId id="299" r:id="rId8"/>
    <p:sldId id="289" r:id="rId9"/>
    <p:sldId id="293" r:id="rId10"/>
    <p:sldId id="294" r:id="rId11"/>
    <p:sldId id="303" r:id="rId12"/>
    <p:sldId id="307" r:id="rId13"/>
    <p:sldId id="305" r:id="rId14"/>
    <p:sldId id="304" r:id="rId15"/>
    <p:sldId id="306"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p:scale>
          <a:sx n="100" d="100"/>
          <a:sy n="100" d="100"/>
        </p:scale>
        <p:origin x="78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D42F2-BBA2-4C1F-95BC-7292B9CF51C8}" type="doc">
      <dgm:prSet loTypeId="urn:microsoft.com/office/officeart/2005/8/layout/hProcess9" loCatId="process" qsTypeId="urn:microsoft.com/office/officeart/2005/8/quickstyle/simple5" qsCatId="simple" csTypeId="urn:microsoft.com/office/officeart/2005/8/colors/colorful5" csCatId="colorful" phldr="1"/>
      <dgm:spPr/>
      <dgm:t>
        <a:bodyPr/>
        <a:lstStyle/>
        <a:p>
          <a:endParaRPr lang="en-US"/>
        </a:p>
      </dgm:t>
    </dgm:pt>
    <dgm:pt modelId="{31BC5062-28C3-47CB-B09F-8FC634D58179}">
      <dgm:prSet custT="1"/>
      <dgm:spPr/>
      <dgm:t>
        <a:bodyPr/>
        <a:lstStyle/>
        <a:p>
          <a:pPr rtl="0"/>
          <a:r>
            <a:rPr lang="en-GB" sz="2100" dirty="0" smtClean="0"/>
            <a:t>A</a:t>
          </a:r>
          <a:r>
            <a:rPr lang="en-GB" sz="2000" dirty="0" smtClean="0"/>
            <a:t> </a:t>
          </a:r>
          <a:r>
            <a:rPr lang="en-GB" sz="2400" b="1" dirty="0" smtClean="0">
              <a:solidFill>
                <a:srgbClr val="FFFF00"/>
              </a:solidFill>
            </a:rPr>
            <a:t>vulnerability</a:t>
          </a:r>
          <a:r>
            <a:rPr lang="en-GB" sz="2000" dirty="0" smtClean="0"/>
            <a:t> </a:t>
          </a:r>
          <a:r>
            <a:rPr lang="en-GB" sz="2100" dirty="0" smtClean="0"/>
            <a:t>is a flaw or weakness in an asset’s design, implementation, or operation and management that could be exploited by a threat.</a:t>
          </a:r>
          <a:endParaRPr lang="en-IN" sz="2100" dirty="0"/>
        </a:p>
      </dgm:t>
    </dgm:pt>
    <dgm:pt modelId="{912285EA-0BCD-4C30-9DB9-2AC5944BC8F9}" type="parTrans" cxnId="{A26EBD48-ED7F-44E8-BA00-12C6EFDF5E48}">
      <dgm:prSet/>
      <dgm:spPr/>
      <dgm:t>
        <a:bodyPr/>
        <a:lstStyle/>
        <a:p>
          <a:endParaRPr lang="en-US"/>
        </a:p>
      </dgm:t>
    </dgm:pt>
    <dgm:pt modelId="{2DF67A72-C097-49D7-99E9-20DD63E59417}" type="sibTrans" cxnId="{A26EBD48-ED7F-44E8-BA00-12C6EFDF5E48}">
      <dgm:prSet/>
      <dgm:spPr/>
      <dgm:t>
        <a:bodyPr/>
        <a:lstStyle/>
        <a:p>
          <a:endParaRPr lang="en-US"/>
        </a:p>
      </dgm:t>
    </dgm:pt>
    <dgm:pt modelId="{C49C4E25-C11D-4B01-9BFC-45A3DE2008B1}">
      <dgm:prSet custT="1"/>
      <dgm:spPr/>
      <dgm:t>
        <a:bodyPr/>
        <a:lstStyle/>
        <a:p>
          <a:pPr rtl="0"/>
          <a:r>
            <a:rPr lang="en-GB" sz="2100" dirty="0" smtClean="0"/>
            <a:t>A </a:t>
          </a:r>
          <a:r>
            <a:rPr lang="en-GB" sz="2800" b="1" dirty="0" smtClean="0">
              <a:solidFill>
                <a:srgbClr val="FFFF00"/>
              </a:solidFill>
            </a:rPr>
            <a:t>threat</a:t>
          </a:r>
          <a:r>
            <a:rPr lang="en-GB" sz="2800" b="1" dirty="0" smtClean="0"/>
            <a:t> </a:t>
          </a:r>
          <a:r>
            <a:rPr lang="en-GB" sz="2100" dirty="0" smtClean="0"/>
            <a:t>is a potential for a threat agent to exploit a vulnerability.</a:t>
          </a:r>
          <a:endParaRPr lang="en-IN" sz="2100" dirty="0"/>
        </a:p>
      </dgm:t>
    </dgm:pt>
    <dgm:pt modelId="{CACA618C-3E4E-47D6-906D-3836B0628A9B}" type="parTrans" cxnId="{574B952E-178E-46C5-8CEE-03C0EFE4F9C1}">
      <dgm:prSet/>
      <dgm:spPr/>
      <dgm:t>
        <a:bodyPr/>
        <a:lstStyle/>
        <a:p>
          <a:endParaRPr lang="en-US"/>
        </a:p>
      </dgm:t>
    </dgm:pt>
    <dgm:pt modelId="{BEF16671-028D-42CC-8B47-6FD337D432D3}" type="sibTrans" cxnId="{574B952E-178E-46C5-8CEE-03C0EFE4F9C1}">
      <dgm:prSet/>
      <dgm:spPr/>
      <dgm:t>
        <a:bodyPr/>
        <a:lstStyle/>
        <a:p>
          <a:endParaRPr lang="en-US"/>
        </a:p>
      </dgm:t>
    </dgm:pt>
    <dgm:pt modelId="{B9EE610B-C649-47BA-85F1-B12C08C7D379}">
      <dgm:prSet custT="1"/>
      <dgm:spPr/>
      <dgm:t>
        <a:bodyPr/>
        <a:lstStyle/>
        <a:p>
          <a:pPr rtl="0"/>
          <a:r>
            <a:rPr lang="en-GB" sz="2100" dirty="0" smtClean="0"/>
            <a:t>A </a:t>
          </a:r>
          <a:r>
            <a:rPr lang="en-GB" sz="2800" b="1" dirty="0" smtClean="0">
              <a:solidFill>
                <a:srgbClr val="FFFF00"/>
              </a:solidFill>
            </a:rPr>
            <a:t>risk</a:t>
          </a:r>
          <a:r>
            <a:rPr lang="en-GB" sz="2100" dirty="0" smtClean="0"/>
            <a:t> is the potential for loss when the threat happens.</a:t>
          </a:r>
          <a:endParaRPr lang="en-IN" sz="2100" dirty="0"/>
        </a:p>
      </dgm:t>
    </dgm:pt>
    <dgm:pt modelId="{3E502C6B-CB9D-4BCE-92F3-211F50AEA0FC}" type="parTrans" cxnId="{67B2E0E1-F1AA-460C-9AB2-75568FE4CAEA}">
      <dgm:prSet/>
      <dgm:spPr/>
      <dgm:t>
        <a:bodyPr/>
        <a:lstStyle/>
        <a:p>
          <a:endParaRPr lang="en-US"/>
        </a:p>
      </dgm:t>
    </dgm:pt>
    <dgm:pt modelId="{9FDF0B74-5835-4C8F-8F87-22C204FEA8BD}" type="sibTrans" cxnId="{67B2E0E1-F1AA-460C-9AB2-75568FE4CAEA}">
      <dgm:prSet/>
      <dgm:spPr/>
      <dgm:t>
        <a:bodyPr/>
        <a:lstStyle/>
        <a:p>
          <a:endParaRPr lang="en-US"/>
        </a:p>
      </dgm:t>
    </dgm:pt>
    <dgm:pt modelId="{4FCD8D50-BBFB-4D22-A71C-2A944E4C15FC}" type="pres">
      <dgm:prSet presAssocID="{87DD42F2-BBA2-4C1F-95BC-7292B9CF51C8}" presName="CompostProcess" presStyleCnt="0">
        <dgm:presLayoutVars>
          <dgm:dir/>
          <dgm:resizeHandles val="exact"/>
        </dgm:presLayoutVars>
      </dgm:prSet>
      <dgm:spPr/>
    </dgm:pt>
    <dgm:pt modelId="{7EA3009A-13A5-4EB0-9FA4-20A831B6194A}" type="pres">
      <dgm:prSet presAssocID="{87DD42F2-BBA2-4C1F-95BC-7292B9CF51C8}" presName="arrow" presStyleLbl="bgShp" presStyleIdx="0" presStyleCnt="1"/>
      <dgm:spPr/>
    </dgm:pt>
    <dgm:pt modelId="{06A6AC28-F464-4C94-A73E-A3555CCBF40C}" type="pres">
      <dgm:prSet presAssocID="{87DD42F2-BBA2-4C1F-95BC-7292B9CF51C8}" presName="linearProcess" presStyleCnt="0"/>
      <dgm:spPr/>
    </dgm:pt>
    <dgm:pt modelId="{1B47D942-1733-432C-BC04-19FC3BF708C1}" type="pres">
      <dgm:prSet presAssocID="{31BC5062-28C3-47CB-B09F-8FC634D58179}" presName="textNode" presStyleLbl="node1" presStyleIdx="0" presStyleCnt="3" custScaleX="113722">
        <dgm:presLayoutVars>
          <dgm:bulletEnabled val="1"/>
        </dgm:presLayoutVars>
      </dgm:prSet>
      <dgm:spPr/>
    </dgm:pt>
    <dgm:pt modelId="{68318796-3275-422E-B295-CC4734C6BF7E}" type="pres">
      <dgm:prSet presAssocID="{2DF67A72-C097-49D7-99E9-20DD63E59417}" presName="sibTrans" presStyleCnt="0"/>
      <dgm:spPr/>
    </dgm:pt>
    <dgm:pt modelId="{29B8948C-D2C4-4D81-896E-A33788EF83C1}" type="pres">
      <dgm:prSet presAssocID="{C49C4E25-C11D-4B01-9BFC-45A3DE2008B1}" presName="textNode" presStyleLbl="node1" presStyleIdx="1" presStyleCnt="3">
        <dgm:presLayoutVars>
          <dgm:bulletEnabled val="1"/>
        </dgm:presLayoutVars>
      </dgm:prSet>
      <dgm:spPr/>
    </dgm:pt>
    <dgm:pt modelId="{94A4DBFE-B8E2-4024-BF59-92F7705FF2FC}" type="pres">
      <dgm:prSet presAssocID="{BEF16671-028D-42CC-8B47-6FD337D432D3}" presName="sibTrans" presStyleCnt="0"/>
      <dgm:spPr/>
    </dgm:pt>
    <dgm:pt modelId="{77AB6B4C-0EDC-4EC7-BAD4-AFCD3A7869DB}" type="pres">
      <dgm:prSet presAssocID="{B9EE610B-C649-47BA-85F1-B12C08C7D379}" presName="textNode" presStyleLbl="node1" presStyleIdx="2" presStyleCnt="3">
        <dgm:presLayoutVars>
          <dgm:bulletEnabled val="1"/>
        </dgm:presLayoutVars>
      </dgm:prSet>
      <dgm:spPr/>
    </dgm:pt>
  </dgm:ptLst>
  <dgm:cxnLst>
    <dgm:cxn modelId="{F3A2B29E-1472-406B-9061-C1B0EE146F58}" type="presOf" srcId="{C49C4E25-C11D-4B01-9BFC-45A3DE2008B1}" destId="{29B8948C-D2C4-4D81-896E-A33788EF83C1}" srcOrd="0" destOrd="0" presId="urn:microsoft.com/office/officeart/2005/8/layout/hProcess9"/>
    <dgm:cxn modelId="{361D45CC-F239-40AB-A6D1-5FD990F51407}" type="presOf" srcId="{87DD42F2-BBA2-4C1F-95BC-7292B9CF51C8}" destId="{4FCD8D50-BBFB-4D22-A71C-2A944E4C15FC}" srcOrd="0" destOrd="0" presId="urn:microsoft.com/office/officeart/2005/8/layout/hProcess9"/>
    <dgm:cxn modelId="{A26EBD48-ED7F-44E8-BA00-12C6EFDF5E48}" srcId="{87DD42F2-BBA2-4C1F-95BC-7292B9CF51C8}" destId="{31BC5062-28C3-47CB-B09F-8FC634D58179}" srcOrd="0" destOrd="0" parTransId="{912285EA-0BCD-4C30-9DB9-2AC5944BC8F9}" sibTransId="{2DF67A72-C097-49D7-99E9-20DD63E59417}"/>
    <dgm:cxn modelId="{574B952E-178E-46C5-8CEE-03C0EFE4F9C1}" srcId="{87DD42F2-BBA2-4C1F-95BC-7292B9CF51C8}" destId="{C49C4E25-C11D-4B01-9BFC-45A3DE2008B1}" srcOrd="1" destOrd="0" parTransId="{CACA618C-3E4E-47D6-906D-3836B0628A9B}" sibTransId="{BEF16671-028D-42CC-8B47-6FD337D432D3}"/>
    <dgm:cxn modelId="{FE6E1888-6A3E-4D19-B208-941477060615}" type="presOf" srcId="{31BC5062-28C3-47CB-B09F-8FC634D58179}" destId="{1B47D942-1733-432C-BC04-19FC3BF708C1}" srcOrd="0" destOrd="0" presId="urn:microsoft.com/office/officeart/2005/8/layout/hProcess9"/>
    <dgm:cxn modelId="{67B2E0E1-F1AA-460C-9AB2-75568FE4CAEA}" srcId="{87DD42F2-BBA2-4C1F-95BC-7292B9CF51C8}" destId="{B9EE610B-C649-47BA-85F1-B12C08C7D379}" srcOrd="2" destOrd="0" parTransId="{3E502C6B-CB9D-4BCE-92F3-211F50AEA0FC}" sibTransId="{9FDF0B74-5835-4C8F-8F87-22C204FEA8BD}"/>
    <dgm:cxn modelId="{34C83B4B-2B0D-4B77-8B56-385CBA383E2C}" type="presOf" srcId="{B9EE610B-C649-47BA-85F1-B12C08C7D379}" destId="{77AB6B4C-0EDC-4EC7-BAD4-AFCD3A7869DB}" srcOrd="0" destOrd="0" presId="urn:microsoft.com/office/officeart/2005/8/layout/hProcess9"/>
    <dgm:cxn modelId="{CE69C00F-39E2-4001-83A6-E21FAA2A2B52}" type="presParOf" srcId="{4FCD8D50-BBFB-4D22-A71C-2A944E4C15FC}" destId="{7EA3009A-13A5-4EB0-9FA4-20A831B6194A}" srcOrd="0" destOrd="0" presId="urn:microsoft.com/office/officeart/2005/8/layout/hProcess9"/>
    <dgm:cxn modelId="{00E07DFF-7F85-422B-AA61-6DC4DB8E71CE}" type="presParOf" srcId="{4FCD8D50-BBFB-4D22-A71C-2A944E4C15FC}" destId="{06A6AC28-F464-4C94-A73E-A3555CCBF40C}" srcOrd="1" destOrd="0" presId="urn:microsoft.com/office/officeart/2005/8/layout/hProcess9"/>
    <dgm:cxn modelId="{27DC4ED6-549A-4EBC-B2B2-5ED05A73A367}" type="presParOf" srcId="{06A6AC28-F464-4C94-A73E-A3555CCBF40C}" destId="{1B47D942-1733-432C-BC04-19FC3BF708C1}" srcOrd="0" destOrd="0" presId="urn:microsoft.com/office/officeart/2005/8/layout/hProcess9"/>
    <dgm:cxn modelId="{47B1E076-74ED-4FA3-8213-FB6CBFCA6AC5}" type="presParOf" srcId="{06A6AC28-F464-4C94-A73E-A3555CCBF40C}" destId="{68318796-3275-422E-B295-CC4734C6BF7E}" srcOrd="1" destOrd="0" presId="urn:microsoft.com/office/officeart/2005/8/layout/hProcess9"/>
    <dgm:cxn modelId="{1530F65C-979A-4C5B-A7BE-F4A56C1C0EF6}" type="presParOf" srcId="{06A6AC28-F464-4C94-A73E-A3555CCBF40C}" destId="{29B8948C-D2C4-4D81-896E-A33788EF83C1}" srcOrd="2" destOrd="0" presId="urn:microsoft.com/office/officeart/2005/8/layout/hProcess9"/>
    <dgm:cxn modelId="{B7182261-4BF8-43CD-8AB1-D2CCBC18E575}" type="presParOf" srcId="{06A6AC28-F464-4C94-A73E-A3555CCBF40C}" destId="{94A4DBFE-B8E2-4024-BF59-92F7705FF2FC}" srcOrd="3" destOrd="0" presId="urn:microsoft.com/office/officeart/2005/8/layout/hProcess9"/>
    <dgm:cxn modelId="{4798423A-95CE-424C-8C91-D27B34E917BD}" type="presParOf" srcId="{06A6AC28-F464-4C94-A73E-A3555CCBF40C}" destId="{77AB6B4C-0EDC-4EC7-BAD4-AFCD3A7869D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DF71A4-F47D-4EDD-9DB3-1E4A5881C338}" type="doc">
      <dgm:prSet loTypeId="urn:microsoft.com/office/officeart/2005/8/layout/venn1" loCatId="relationship" qsTypeId="urn:microsoft.com/office/officeart/2005/8/quickstyle/simple5" qsCatId="simple" csTypeId="urn:microsoft.com/office/officeart/2005/8/colors/colorful4" csCatId="colorful"/>
      <dgm:spPr/>
      <dgm:t>
        <a:bodyPr/>
        <a:lstStyle/>
        <a:p>
          <a:endParaRPr lang="en-US"/>
        </a:p>
      </dgm:t>
    </dgm:pt>
    <dgm:pt modelId="{4348AB22-1655-4D52-8FE8-1BDBCE99A076}">
      <dgm:prSet/>
      <dgm:spPr/>
      <dgm:t>
        <a:bodyPr/>
        <a:lstStyle/>
        <a:p>
          <a:pPr rtl="0"/>
          <a:r>
            <a:rPr lang="en-US" dirty="0" smtClean="0">
              <a:solidFill>
                <a:schemeClr val="accent5">
                  <a:lumMod val="75000"/>
                </a:schemeClr>
              </a:solidFill>
              <a:latin typeface="Arial Rounded MT Bold" panose="020F0704030504030204" pitchFamily="34" charset="0"/>
            </a:rPr>
            <a:t>Cyber criminals an access your heating and lighting system to find out if you are away from home.</a:t>
          </a:r>
          <a:endParaRPr lang="en-IN" dirty="0">
            <a:solidFill>
              <a:schemeClr val="accent5">
                <a:lumMod val="75000"/>
              </a:schemeClr>
            </a:solidFill>
            <a:latin typeface="Arial Rounded MT Bold" panose="020F0704030504030204" pitchFamily="34" charset="0"/>
          </a:endParaRPr>
        </a:p>
      </dgm:t>
    </dgm:pt>
    <dgm:pt modelId="{AECC2C4E-0D1D-4D8A-9078-8464A424F478}" type="parTrans" cxnId="{87CAC7E1-3DC1-4E93-A7C8-0189CA9C4A0F}">
      <dgm:prSet/>
      <dgm:spPr/>
      <dgm:t>
        <a:bodyPr/>
        <a:lstStyle/>
        <a:p>
          <a:endParaRPr lang="en-US"/>
        </a:p>
      </dgm:t>
    </dgm:pt>
    <dgm:pt modelId="{390750C9-1820-44CE-A59F-D4E01BF7A269}" type="sibTrans" cxnId="{87CAC7E1-3DC1-4E93-A7C8-0189CA9C4A0F}">
      <dgm:prSet/>
      <dgm:spPr/>
      <dgm:t>
        <a:bodyPr/>
        <a:lstStyle/>
        <a:p>
          <a:endParaRPr lang="en-US"/>
        </a:p>
      </dgm:t>
    </dgm:pt>
    <dgm:pt modelId="{CA9620A1-C015-4E6D-947B-31192A1BB888}">
      <dgm:prSet/>
      <dgm:spPr/>
      <dgm:t>
        <a:bodyPr/>
        <a:lstStyle/>
        <a:p>
          <a:pPr rtl="0"/>
          <a:r>
            <a:rPr lang="en-US" smtClean="0">
              <a:solidFill>
                <a:schemeClr val="accent5">
                  <a:lumMod val="75000"/>
                </a:schemeClr>
              </a:solidFill>
              <a:latin typeface="Arial Rounded MT Bold" panose="020F0704030504030204" pitchFamily="34" charset="0"/>
            </a:rPr>
            <a:t>Access your password or even your bank account through the information you shared with a digital assistant like  Alexa and Google Assistant.</a:t>
          </a:r>
          <a:endParaRPr lang="en-IN">
            <a:solidFill>
              <a:schemeClr val="accent5">
                <a:lumMod val="75000"/>
              </a:schemeClr>
            </a:solidFill>
            <a:latin typeface="Arial Rounded MT Bold" panose="020F0704030504030204" pitchFamily="34" charset="0"/>
          </a:endParaRPr>
        </a:p>
      </dgm:t>
    </dgm:pt>
    <dgm:pt modelId="{721A4C1F-F46B-49DA-BC27-0882C26D6304}" type="parTrans" cxnId="{E56CC15B-B32F-45F1-BDEF-683C39AE9F9F}">
      <dgm:prSet/>
      <dgm:spPr/>
      <dgm:t>
        <a:bodyPr/>
        <a:lstStyle/>
        <a:p>
          <a:endParaRPr lang="en-US"/>
        </a:p>
      </dgm:t>
    </dgm:pt>
    <dgm:pt modelId="{B880E2D1-32A1-48BD-9766-A6F0033FC347}" type="sibTrans" cxnId="{E56CC15B-B32F-45F1-BDEF-683C39AE9F9F}">
      <dgm:prSet/>
      <dgm:spPr/>
      <dgm:t>
        <a:bodyPr/>
        <a:lstStyle/>
        <a:p>
          <a:endParaRPr lang="en-US"/>
        </a:p>
      </dgm:t>
    </dgm:pt>
    <dgm:pt modelId="{24E27F5E-83C7-4BC0-860B-4CAE3804BEA7}">
      <dgm:prSet/>
      <dgm:spPr/>
      <dgm:t>
        <a:bodyPr/>
        <a:lstStyle/>
        <a:p>
          <a:pPr rtl="0"/>
          <a:r>
            <a:rPr lang="en-IN" smtClean="0">
              <a:solidFill>
                <a:schemeClr val="accent5">
                  <a:lumMod val="75000"/>
                </a:schemeClr>
              </a:solidFill>
              <a:latin typeface="Arial Rounded MT Bold" panose="020F0704030504030204" pitchFamily="34" charset="0"/>
            </a:rPr>
            <a:t>Break-in: </a:t>
          </a:r>
          <a:r>
            <a:rPr lang="en-US" smtClean="0">
              <a:solidFill>
                <a:schemeClr val="accent5">
                  <a:lumMod val="75000"/>
                </a:schemeClr>
              </a:solidFill>
              <a:latin typeface="Arial Rounded MT Bold" panose="020F0704030504030204" pitchFamily="34" charset="0"/>
            </a:rPr>
            <a:t>The hackers can monitor residents using IP cameras installed in the house.</a:t>
          </a:r>
          <a:endParaRPr lang="en-IN">
            <a:solidFill>
              <a:schemeClr val="accent5">
                <a:lumMod val="75000"/>
              </a:schemeClr>
            </a:solidFill>
            <a:latin typeface="Arial Rounded MT Bold" panose="020F0704030504030204" pitchFamily="34" charset="0"/>
          </a:endParaRPr>
        </a:p>
      </dgm:t>
    </dgm:pt>
    <dgm:pt modelId="{8B2984E3-DFA0-472A-8423-8B545727EF14}" type="parTrans" cxnId="{67CEEE3F-EF4D-4644-A470-C43D4ED7BCD9}">
      <dgm:prSet/>
      <dgm:spPr/>
      <dgm:t>
        <a:bodyPr/>
        <a:lstStyle/>
        <a:p>
          <a:endParaRPr lang="en-US"/>
        </a:p>
      </dgm:t>
    </dgm:pt>
    <dgm:pt modelId="{AF5F45E9-7FC8-4705-9298-131B5BB12BC6}" type="sibTrans" cxnId="{67CEEE3F-EF4D-4644-A470-C43D4ED7BCD9}">
      <dgm:prSet/>
      <dgm:spPr/>
      <dgm:t>
        <a:bodyPr/>
        <a:lstStyle/>
        <a:p>
          <a:endParaRPr lang="en-US"/>
        </a:p>
      </dgm:t>
    </dgm:pt>
    <dgm:pt modelId="{E5A11873-6D29-4893-ACB3-3AA5BEDE129D}">
      <dgm:prSet/>
      <dgm:spPr/>
      <dgm:t>
        <a:bodyPr/>
        <a:lstStyle/>
        <a:p>
          <a:pPr rtl="0"/>
          <a:r>
            <a:rPr lang="en-US" smtClean="0">
              <a:solidFill>
                <a:schemeClr val="accent5">
                  <a:lumMod val="75000"/>
                </a:schemeClr>
              </a:solidFill>
              <a:latin typeface="Arial Rounded MT Bold" panose="020F0704030504030204" pitchFamily="34" charset="0"/>
            </a:rPr>
            <a:t>Get into your network through an IoT device and launch a ransomware attack making your IoT smart home unusable, unless you pay.</a:t>
          </a:r>
          <a:endParaRPr lang="en-IN">
            <a:solidFill>
              <a:schemeClr val="accent5">
                <a:lumMod val="75000"/>
              </a:schemeClr>
            </a:solidFill>
            <a:latin typeface="Arial Rounded MT Bold" panose="020F0704030504030204" pitchFamily="34" charset="0"/>
          </a:endParaRPr>
        </a:p>
      </dgm:t>
    </dgm:pt>
    <dgm:pt modelId="{D3116038-4D79-4322-A0A3-96DEA038075A}" type="parTrans" cxnId="{9885126A-FDEF-40A4-8376-7A76A94EE44B}">
      <dgm:prSet/>
      <dgm:spPr/>
      <dgm:t>
        <a:bodyPr/>
        <a:lstStyle/>
        <a:p>
          <a:endParaRPr lang="en-US"/>
        </a:p>
      </dgm:t>
    </dgm:pt>
    <dgm:pt modelId="{0156571D-DB6A-4FAA-892D-6DBBDD829A33}" type="sibTrans" cxnId="{9885126A-FDEF-40A4-8376-7A76A94EE44B}">
      <dgm:prSet/>
      <dgm:spPr/>
      <dgm:t>
        <a:bodyPr/>
        <a:lstStyle/>
        <a:p>
          <a:endParaRPr lang="en-US"/>
        </a:p>
      </dgm:t>
    </dgm:pt>
    <dgm:pt modelId="{2FA60EF3-3A8E-4806-98A0-782C6DC5AC7F}">
      <dgm:prSet/>
      <dgm:spPr/>
      <dgm:t>
        <a:bodyPr/>
        <a:lstStyle/>
        <a:p>
          <a:pPr rtl="0"/>
          <a:r>
            <a:rPr lang="en-US" smtClean="0">
              <a:solidFill>
                <a:schemeClr val="accent5">
                  <a:lumMod val="75000"/>
                </a:schemeClr>
              </a:solidFill>
              <a:latin typeface="Arial Rounded MT Bold" panose="020F0704030504030204" pitchFamily="34" charset="0"/>
            </a:rPr>
            <a:t>Use your devices as BOTs to deliver computing power for DDoS attack, click fraud, password cracking, or send out spam or mine cryptocurrency.</a:t>
          </a:r>
          <a:endParaRPr lang="en-IN">
            <a:solidFill>
              <a:schemeClr val="accent5">
                <a:lumMod val="75000"/>
              </a:schemeClr>
            </a:solidFill>
            <a:latin typeface="Arial Rounded MT Bold" panose="020F0704030504030204" pitchFamily="34" charset="0"/>
          </a:endParaRPr>
        </a:p>
      </dgm:t>
    </dgm:pt>
    <dgm:pt modelId="{7B40BD99-B136-480E-AA5C-8F4A2FA509B0}" type="parTrans" cxnId="{A51A1A4D-7DCE-4E8E-A199-50E8A549C892}">
      <dgm:prSet/>
      <dgm:spPr/>
      <dgm:t>
        <a:bodyPr/>
        <a:lstStyle/>
        <a:p>
          <a:endParaRPr lang="en-US"/>
        </a:p>
      </dgm:t>
    </dgm:pt>
    <dgm:pt modelId="{9D73205A-CD00-4D8C-97EC-24901A478276}" type="sibTrans" cxnId="{A51A1A4D-7DCE-4E8E-A199-50E8A549C892}">
      <dgm:prSet/>
      <dgm:spPr/>
      <dgm:t>
        <a:bodyPr/>
        <a:lstStyle/>
        <a:p>
          <a:endParaRPr lang="en-US"/>
        </a:p>
      </dgm:t>
    </dgm:pt>
    <dgm:pt modelId="{ADF4D038-C984-452E-A650-82C1D4965641}">
      <dgm:prSet/>
      <dgm:spPr/>
      <dgm:t>
        <a:bodyPr/>
        <a:lstStyle/>
        <a:p>
          <a:pPr rtl="0"/>
          <a:r>
            <a:rPr lang="en-IN" smtClean="0">
              <a:solidFill>
                <a:schemeClr val="accent5">
                  <a:lumMod val="75000"/>
                </a:schemeClr>
              </a:solidFill>
              <a:latin typeface="Arial Rounded MT Bold" panose="020F0704030504030204" pitchFamily="34" charset="0"/>
            </a:rPr>
            <a:t>Espionage: </a:t>
          </a:r>
          <a:r>
            <a:rPr lang="en-US" smtClean="0">
              <a:solidFill>
                <a:schemeClr val="accent5">
                  <a:lumMod val="75000"/>
                </a:schemeClr>
              </a:solidFill>
              <a:latin typeface="Arial Rounded MT Bold" panose="020F0704030504030204" pitchFamily="34" charset="0"/>
            </a:rPr>
            <a:t>Hackers can opt to carry out a campaign where the end goal is the prolonged monitoring or surveillance </a:t>
          </a:r>
          <a:r>
            <a:rPr lang="en-IN" smtClean="0">
              <a:solidFill>
                <a:schemeClr val="accent5">
                  <a:lumMod val="75000"/>
                </a:schemeClr>
              </a:solidFill>
              <a:latin typeface="Arial Rounded MT Bold" panose="020F0704030504030204" pitchFamily="34" charset="0"/>
            </a:rPr>
            <a:t>of a home</a:t>
          </a:r>
          <a:endParaRPr lang="en-IN">
            <a:solidFill>
              <a:schemeClr val="accent5">
                <a:lumMod val="75000"/>
              </a:schemeClr>
            </a:solidFill>
            <a:latin typeface="Arial Rounded MT Bold" panose="020F0704030504030204" pitchFamily="34" charset="0"/>
          </a:endParaRPr>
        </a:p>
      </dgm:t>
    </dgm:pt>
    <dgm:pt modelId="{660DEE01-4171-488A-B781-89AA540EEA4C}" type="parTrans" cxnId="{21B392FB-10A7-466B-98ED-AE502C50A87F}">
      <dgm:prSet/>
      <dgm:spPr/>
      <dgm:t>
        <a:bodyPr/>
        <a:lstStyle/>
        <a:p>
          <a:endParaRPr lang="en-US"/>
        </a:p>
      </dgm:t>
    </dgm:pt>
    <dgm:pt modelId="{8FF65A2C-2663-4164-A5F7-E683BA4BC7CD}" type="sibTrans" cxnId="{21B392FB-10A7-466B-98ED-AE502C50A87F}">
      <dgm:prSet/>
      <dgm:spPr/>
      <dgm:t>
        <a:bodyPr/>
        <a:lstStyle/>
        <a:p>
          <a:endParaRPr lang="en-US"/>
        </a:p>
      </dgm:t>
    </dgm:pt>
    <dgm:pt modelId="{9350E2CD-9CB0-4291-9043-26E35F0FCF02}" type="pres">
      <dgm:prSet presAssocID="{CEDF71A4-F47D-4EDD-9DB3-1E4A5881C338}" presName="compositeShape" presStyleCnt="0">
        <dgm:presLayoutVars>
          <dgm:chMax val="7"/>
          <dgm:dir/>
          <dgm:resizeHandles val="exact"/>
        </dgm:presLayoutVars>
      </dgm:prSet>
      <dgm:spPr/>
    </dgm:pt>
    <dgm:pt modelId="{F2204793-77D5-4CCE-BB5A-71A0320FBC8D}" type="pres">
      <dgm:prSet presAssocID="{4348AB22-1655-4D52-8FE8-1BDBCE99A076}" presName="circ1" presStyleLbl="vennNode1" presStyleIdx="0" presStyleCnt="6"/>
      <dgm:spPr/>
    </dgm:pt>
    <dgm:pt modelId="{0EEE5BAF-FE3B-4BBF-898B-9D5A6D8CA157}" type="pres">
      <dgm:prSet presAssocID="{4348AB22-1655-4D52-8FE8-1BDBCE99A076}" presName="circ1Tx" presStyleLbl="revTx" presStyleIdx="0" presStyleCnt="0">
        <dgm:presLayoutVars>
          <dgm:chMax val="0"/>
          <dgm:chPref val="0"/>
          <dgm:bulletEnabled val="1"/>
        </dgm:presLayoutVars>
      </dgm:prSet>
      <dgm:spPr/>
    </dgm:pt>
    <dgm:pt modelId="{ECEBC075-936C-43EC-B539-E063998C39AE}" type="pres">
      <dgm:prSet presAssocID="{CA9620A1-C015-4E6D-947B-31192A1BB888}" presName="circ2" presStyleLbl="vennNode1" presStyleIdx="1" presStyleCnt="6"/>
      <dgm:spPr/>
    </dgm:pt>
    <dgm:pt modelId="{B78DE067-0E31-49F4-B65B-BD33A857D851}" type="pres">
      <dgm:prSet presAssocID="{CA9620A1-C015-4E6D-947B-31192A1BB888}" presName="circ2Tx" presStyleLbl="revTx" presStyleIdx="0" presStyleCnt="0">
        <dgm:presLayoutVars>
          <dgm:chMax val="0"/>
          <dgm:chPref val="0"/>
          <dgm:bulletEnabled val="1"/>
        </dgm:presLayoutVars>
      </dgm:prSet>
      <dgm:spPr/>
    </dgm:pt>
    <dgm:pt modelId="{CA514A5A-9D7E-48AB-85D5-F7D2F31C047C}" type="pres">
      <dgm:prSet presAssocID="{24E27F5E-83C7-4BC0-860B-4CAE3804BEA7}" presName="circ3" presStyleLbl="vennNode1" presStyleIdx="2" presStyleCnt="6"/>
      <dgm:spPr/>
    </dgm:pt>
    <dgm:pt modelId="{03E28485-F74F-4987-B227-90E0391DAC84}" type="pres">
      <dgm:prSet presAssocID="{24E27F5E-83C7-4BC0-860B-4CAE3804BEA7}" presName="circ3Tx" presStyleLbl="revTx" presStyleIdx="0" presStyleCnt="0">
        <dgm:presLayoutVars>
          <dgm:chMax val="0"/>
          <dgm:chPref val="0"/>
          <dgm:bulletEnabled val="1"/>
        </dgm:presLayoutVars>
      </dgm:prSet>
      <dgm:spPr/>
    </dgm:pt>
    <dgm:pt modelId="{3DBDD136-CBFD-4D1D-B052-CB8A6D79AA79}" type="pres">
      <dgm:prSet presAssocID="{E5A11873-6D29-4893-ACB3-3AA5BEDE129D}" presName="circ4" presStyleLbl="vennNode1" presStyleIdx="3" presStyleCnt="6"/>
      <dgm:spPr/>
    </dgm:pt>
    <dgm:pt modelId="{97B4E027-38C5-48C3-87A7-B2E864985246}" type="pres">
      <dgm:prSet presAssocID="{E5A11873-6D29-4893-ACB3-3AA5BEDE129D}" presName="circ4Tx" presStyleLbl="revTx" presStyleIdx="0" presStyleCnt="0">
        <dgm:presLayoutVars>
          <dgm:chMax val="0"/>
          <dgm:chPref val="0"/>
          <dgm:bulletEnabled val="1"/>
        </dgm:presLayoutVars>
      </dgm:prSet>
      <dgm:spPr/>
    </dgm:pt>
    <dgm:pt modelId="{88D1AD11-6CBA-4300-A919-E5392FD5578C}" type="pres">
      <dgm:prSet presAssocID="{2FA60EF3-3A8E-4806-98A0-782C6DC5AC7F}" presName="circ5" presStyleLbl="vennNode1" presStyleIdx="4" presStyleCnt="6"/>
      <dgm:spPr/>
    </dgm:pt>
    <dgm:pt modelId="{0DB21CC6-C778-4DEF-8460-9CA7F3727D4B}" type="pres">
      <dgm:prSet presAssocID="{2FA60EF3-3A8E-4806-98A0-782C6DC5AC7F}" presName="circ5Tx" presStyleLbl="revTx" presStyleIdx="0" presStyleCnt="0">
        <dgm:presLayoutVars>
          <dgm:chMax val="0"/>
          <dgm:chPref val="0"/>
          <dgm:bulletEnabled val="1"/>
        </dgm:presLayoutVars>
      </dgm:prSet>
      <dgm:spPr/>
    </dgm:pt>
    <dgm:pt modelId="{972A414F-A73E-4414-8B05-71AA39A09B66}" type="pres">
      <dgm:prSet presAssocID="{ADF4D038-C984-452E-A650-82C1D4965641}" presName="circ6" presStyleLbl="vennNode1" presStyleIdx="5" presStyleCnt="6"/>
      <dgm:spPr/>
    </dgm:pt>
    <dgm:pt modelId="{28D88A9D-0EBD-443B-AB2D-DD53CD2ED6E2}" type="pres">
      <dgm:prSet presAssocID="{ADF4D038-C984-452E-A650-82C1D4965641}" presName="circ6Tx" presStyleLbl="revTx" presStyleIdx="0" presStyleCnt="0">
        <dgm:presLayoutVars>
          <dgm:chMax val="0"/>
          <dgm:chPref val="0"/>
          <dgm:bulletEnabled val="1"/>
        </dgm:presLayoutVars>
      </dgm:prSet>
      <dgm:spPr/>
    </dgm:pt>
  </dgm:ptLst>
  <dgm:cxnLst>
    <dgm:cxn modelId="{E71974B1-8766-4D89-8EAE-465282A8F805}" type="presOf" srcId="{2FA60EF3-3A8E-4806-98A0-782C6DC5AC7F}" destId="{0DB21CC6-C778-4DEF-8460-9CA7F3727D4B}" srcOrd="0" destOrd="0" presId="urn:microsoft.com/office/officeart/2005/8/layout/venn1"/>
    <dgm:cxn modelId="{A51A1A4D-7DCE-4E8E-A199-50E8A549C892}" srcId="{CEDF71A4-F47D-4EDD-9DB3-1E4A5881C338}" destId="{2FA60EF3-3A8E-4806-98A0-782C6DC5AC7F}" srcOrd="4" destOrd="0" parTransId="{7B40BD99-B136-480E-AA5C-8F4A2FA509B0}" sibTransId="{9D73205A-CD00-4D8C-97EC-24901A478276}"/>
    <dgm:cxn modelId="{06107BF4-DA3C-42AD-9997-3A75696B12F4}" type="presOf" srcId="{CEDF71A4-F47D-4EDD-9DB3-1E4A5881C338}" destId="{9350E2CD-9CB0-4291-9043-26E35F0FCF02}" srcOrd="0" destOrd="0" presId="urn:microsoft.com/office/officeart/2005/8/layout/venn1"/>
    <dgm:cxn modelId="{BCDBB6BE-FA41-4E4E-944E-0B469AABF1B3}" type="presOf" srcId="{24E27F5E-83C7-4BC0-860B-4CAE3804BEA7}" destId="{03E28485-F74F-4987-B227-90E0391DAC84}" srcOrd="0" destOrd="0" presId="urn:microsoft.com/office/officeart/2005/8/layout/venn1"/>
    <dgm:cxn modelId="{67CEEE3F-EF4D-4644-A470-C43D4ED7BCD9}" srcId="{CEDF71A4-F47D-4EDD-9DB3-1E4A5881C338}" destId="{24E27F5E-83C7-4BC0-860B-4CAE3804BEA7}" srcOrd="2" destOrd="0" parTransId="{8B2984E3-DFA0-472A-8423-8B545727EF14}" sibTransId="{AF5F45E9-7FC8-4705-9298-131B5BB12BC6}"/>
    <dgm:cxn modelId="{4E4F355A-37D5-4599-8EC9-00B095722404}" type="presOf" srcId="{4348AB22-1655-4D52-8FE8-1BDBCE99A076}" destId="{0EEE5BAF-FE3B-4BBF-898B-9D5A6D8CA157}" srcOrd="0" destOrd="0" presId="urn:microsoft.com/office/officeart/2005/8/layout/venn1"/>
    <dgm:cxn modelId="{8743CF2A-890E-40CE-B11F-B6536F12591E}" type="presOf" srcId="{E5A11873-6D29-4893-ACB3-3AA5BEDE129D}" destId="{97B4E027-38C5-48C3-87A7-B2E864985246}" srcOrd="0" destOrd="0" presId="urn:microsoft.com/office/officeart/2005/8/layout/venn1"/>
    <dgm:cxn modelId="{21B392FB-10A7-466B-98ED-AE502C50A87F}" srcId="{CEDF71A4-F47D-4EDD-9DB3-1E4A5881C338}" destId="{ADF4D038-C984-452E-A650-82C1D4965641}" srcOrd="5" destOrd="0" parTransId="{660DEE01-4171-488A-B781-89AA540EEA4C}" sibTransId="{8FF65A2C-2663-4164-A5F7-E683BA4BC7CD}"/>
    <dgm:cxn modelId="{E56CC15B-B32F-45F1-BDEF-683C39AE9F9F}" srcId="{CEDF71A4-F47D-4EDD-9DB3-1E4A5881C338}" destId="{CA9620A1-C015-4E6D-947B-31192A1BB888}" srcOrd="1" destOrd="0" parTransId="{721A4C1F-F46B-49DA-BC27-0882C26D6304}" sibTransId="{B880E2D1-32A1-48BD-9766-A6F0033FC347}"/>
    <dgm:cxn modelId="{87CAC7E1-3DC1-4E93-A7C8-0189CA9C4A0F}" srcId="{CEDF71A4-F47D-4EDD-9DB3-1E4A5881C338}" destId="{4348AB22-1655-4D52-8FE8-1BDBCE99A076}" srcOrd="0" destOrd="0" parTransId="{AECC2C4E-0D1D-4D8A-9078-8464A424F478}" sibTransId="{390750C9-1820-44CE-A59F-D4E01BF7A269}"/>
    <dgm:cxn modelId="{9B92FDF6-30EB-4B12-9F69-87E718D93252}" type="presOf" srcId="{ADF4D038-C984-452E-A650-82C1D4965641}" destId="{28D88A9D-0EBD-443B-AB2D-DD53CD2ED6E2}" srcOrd="0" destOrd="0" presId="urn:microsoft.com/office/officeart/2005/8/layout/venn1"/>
    <dgm:cxn modelId="{9885126A-FDEF-40A4-8376-7A76A94EE44B}" srcId="{CEDF71A4-F47D-4EDD-9DB3-1E4A5881C338}" destId="{E5A11873-6D29-4893-ACB3-3AA5BEDE129D}" srcOrd="3" destOrd="0" parTransId="{D3116038-4D79-4322-A0A3-96DEA038075A}" sibTransId="{0156571D-DB6A-4FAA-892D-6DBBDD829A33}"/>
    <dgm:cxn modelId="{6A54A062-2201-4A7A-BC38-585AF556A4FF}" type="presOf" srcId="{CA9620A1-C015-4E6D-947B-31192A1BB888}" destId="{B78DE067-0E31-49F4-B65B-BD33A857D851}" srcOrd="0" destOrd="0" presId="urn:microsoft.com/office/officeart/2005/8/layout/venn1"/>
    <dgm:cxn modelId="{A297202E-2911-4166-9BD2-430B49FAF56D}" type="presParOf" srcId="{9350E2CD-9CB0-4291-9043-26E35F0FCF02}" destId="{F2204793-77D5-4CCE-BB5A-71A0320FBC8D}" srcOrd="0" destOrd="0" presId="urn:microsoft.com/office/officeart/2005/8/layout/venn1"/>
    <dgm:cxn modelId="{BCD874DD-6940-434B-97FF-2B2C6D35F719}" type="presParOf" srcId="{9350E2CD-9CB0-4291-9043-26E35F0FCF02}" destId="{0EEE5BAF-FE3B-4BBF-898B-9D5A6D8CA157}" srcOrd="1" destOrd="0" presId="urn:microsoft.com/office/officeart/2005/8/layout/venn1"/>
    <dgm:cxn modelId="{500FB2D1-38D0-41C5-BF81-97BE0286D40C}" type="presParOf" srcId="{9350E2CD-9CB0-4291-9043-26E35F0FCF02}" destId="{ECEBC075-936C-43EC-B539-E063998C39AE}" srcOrd="2" destOrd="0" presId="urn:microsoft.com/office/officeart/2005/8/layout/venn1"/>
    <dgm:cxn modelId="{9B8EE8BF-955C-4EF8-A3BB-CE8F42C2C083}" type="presParOf" srcId="{9350E2CD-9CB0-4291-9043-26E35F0FCF02}" destId="{B78DE067-0E31-49F4-B65B-BD33A857D851}" srcOrd="3" destOrd="0" presId="urn:microsoft.com/office/officeart/2005/8/layout/venn1"/>
    <dgm:cxn modelId="{6B23D80F-EFCE-42F1-A4DC-AF27C19A98B0}" type="presParOf" srcId="{9350E2CD-9CB0-4291-9043-26E35F0FCF02}" destId="{CA514A5A-9D7E-48AB-85D5-F7D2F31C047C}" srcOrd="4" destOrd="0" presId="urn:microsoft.com/office/officeart/2005/8/layout/venn1"/>
    <dgm:cxn modelId="{11A3F673-3B3D-4E7A-AB53-AA031019D49F}" type="presParOf" srcId="{9350E2CD-9CB0-4291-9043-26E35F0FCF02}" destId="{03E28485-F74F-4987-B227-90E0391DAC84}" srcOrd="5" destOrd="0" presId="urn:microsoft.com/office/officeart/2005/8/layout/venn1"/>
    <dgm:cxn modelId="{7E88A821-5C9B-4200-AF5C-74EB3550D321}" type="presParOf" srcId="{9350E2CD-9CB0-4291-9043-26E35F0FCF02}" destId="{3DBDD136-CBFD-4D1D-B052-CB8A6D79AA79}" srcOrd="6" destOrd="0" presId="urn:microsoft.com/office/officeart/2005/8/layout/venn1"/>
    <dgm:cxn modelId="{09722061-44CB-4565-A676-A51705DEB2CD}" type="presParOf" srcId="{9350E2CD-9CB0-4291-9043-26E35F0FCF02}" destId="{97B4E027-38C5-48C3-87A7-B2E864985246}" srcOrd="7" destOrd="0" presId="urn:microsoft.com/office/officeart/2005/8/layout/venn1"/>
    <dgm:cxn modelId="{38D59208-8941-4258-8800-EE545E0B02CE}" type="presParOf" srcId="{9350E2CD-9CB0-4291-9043-26E35F0FCF02}" destId="{88D1AD11-6CBA-4300-A919-E5392FD5578C}" srcOrd="8" destOrd="0" presId="urn:microsoft.com/office/officeart/2005/8/layout/venn1"/>
    <dgm:cxn modelId="{C9B6CC78-4A84-41D2-B623-8E75E7E161FF}" type="presParOf" srcId="{9350E2CD-9CB0-4291-9043-26E35F0FCF02}" destId="{0DB21CC6-C778-4DEF-8460-9CA7F3727D4B}" srcOrd="9" destOrd="0" presId="urn:microsoft.com/office/officeart/2005/8/layout/venn1"/>
    <dgm:cxn modelId="{2AFB5F50-2396-4277-92DE-4F1E630995C1}" type="presParOf" srcId="{9350E2CD-9CB0-4291-9043-26E35F0FCF02}" destId="{972A414F-A73E-4414-8B05-71AA39A09B66}" srcOrd="10" destOrd="0" presId="urn:microsoft.com/office/officeart/2005/8/layout/venn1"/>
    <dgm:cxn modelId="{0E061829-8825-4D26-85DD-913388DAE06D}" type="presParOf" srcId="{9350E2CD-9CB0-4291-9043-26E35F0FCF02}" destId="{28D88A9D-0EBD-443B-AB2D-DD53CD2ED6E2}" srcOrd="11"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F95A76-A018-492A-AE67-78A62DDFCC67}" type="doc">
      <dgm:prSet loTypeId="urn:microsoft.com/office/officeart/2005/8/layout/cycle4" loCatId="cycle" qsTypeId="urn:microsoft.com/office/officeart/2005/8/quickstyle/simple5" qsCatId="simple" csTypeId="urn:microsoft.com/office/officeart/2005/8/colors/colorful4" csCatId="colorful" phldr="1"/>
      <dgm:spPr/>
      <dgm:t>
        <a:bodyPr/>
        <a:lstStyle/>
        <a:p>
          <a:endParaRPr lang="en-US"/>
        </a:p>
      </dgm:t>
    </dgm:pt>
    <dgm:pt modelId="{2218EE91-7A85-462A-8981-1134A8DB9906}">
      <dgm:prSet/>
      <dgm:spPr/>
      <dgm:t>
        <a:bodyPr/>
        <a:lstStyle/>
        <a:p>
          <a:pPr rtl="0"/>
          <a:r>
            <a:rPr lang="en-GB" smtClean="0"/>
            <a:t>Constant connectivity of the devices</a:t>
          </a:r>
          <a:endParaRPr lang="en-IN"/>
        </a:p>
      </dgm:t>
    </dgm:pt>
    <dgm:pt modelId="{BAFC497B-2C51-46DE-BEA6-4D968F35B94A}" type="parTrans" cxnId="{9EA88CA7-7D4C-4DAD-BA30-0488E81DB2B2}">
      <dgm:prSet/>
      <dgm:spPr/>
      <dgm:t>
        <a:bodyPr/>
        <a:lstStyle/>
        <a:p>
          <a:endParaRPr lang="en-US"/>
        </a:p>
      </dgm:t>
    </dgm:pt>
    <dgm:pt modelId="{B51B5A69-CE89-4D7E-9A6D-7C5BE6261C82}" type="sibTrans" cxnId="{9EA88CA7-7D4C-4DAD-BA30-0488E81DB2B2}">
      <dgm:prSet/>
      <dgm:spPr/>
      <dgm:t>
        <a:bodyPr/>
        <a:lstStyle/>
        <a:p>
          <a:endParaRPr lang="en-US"/>
        </a:p>
      </dgm:t>
    </dgm:pt>
    <dgm:pt modelId="{FF06EFEF-BAC7-433B-A331-4953ABA167A6}">
      <dgm:prSet/>
      <dgm:spPr/>
      <dgm:t>
        <a:bodyPr/>
        <a:lstStyle/>
        <a:p>
          <a:pPr rtl="0"/>
          <a:r>
            <a:rPr lang="en-GB" smtClean="0"/>
            <a:t>Data sharing</a:t>
          </a:r>
          <a:endParaRPr lang="en-IN"/>
        </a:p>
      </dgm:t>
    </dgm:pt>
    <dgm:pt modelId="{005F8282-C7E4-405F-AA56-59DD3E9A9058}" type="parTrans" cxnId="{2FF84FAA-A768-44E8-9C6E-36E9AD8BF68E}">
      <dgm:prSet/>
      <dgm:spPr/>
      <dgm:t>
        <a:bodyPr/>
        <a:lstStyle/>
        <a:p>
          <a:endParaRPr lang="en-US"/>
        </a:p>
      </dgm:t>
    </dgm:pt>
    <dgm:pt modelId="{7B48DE4F-D101-412C-88C8-A013E6723A72}" type="sibTrans" cxnId="{2FF84FAA-A768-44E8-9C6E-36E9AD8BF68E}">
      <dgm:prSet/>
      <dgm:spPr/>
      <dgm:t>
        <a:bodyPr/>
        <a:lstStyle/>
        <a:p>
          <a:endParaRPr lang="en-US"/>
        </a:p>
      </dgm:t>
    </dgm:pt>
    <dgm:pt modelId="{139113D9-91AD-434B-9EE9-D03196368388}">
      <dgm:prSet/>
      <dgm:spPr/>
      <dgm:t>
        <a:bodyPr/>
        <a:lstStyle/>
        <a:p>
          <a:r>
            <a:rPr lang="en-IN" b="0" i="0" dirty="0" smtClean="0"/>
            <a:t>Convenience</a:t>
          </a:r>
          <a:endParaRPr lang="en-US" dirty="0"/>
        </a:p>
      </dgm:t>
    </dgm:pt>
    <dgm:pt modelId="{BCA740EF-B2A5-4A20-955B-7D6039F70CEA}" type="parTrans" cxnId="{262D4E19-6F69-4166-B4A8-67D3569209FC}">
      <dgm:prSet/>
      <dgm:spPr/>
      <dgm:t>
        <a:bodyPr/>
        <a:lstStyle/>
        <a:p>
          <a:endParaRPr lang="en-US"/>
        </a:p>
      </dgm:t>
    </dgm:pt>
    <dgm:pt modelId="{F8D1613B-7AF6-4D8C-AAF7-30E701FF746B}" type="sibTrans" cxnId="{262D4E19-6F69-4166-B4A8-67D3569209FC}">
      <dgm:prSet/>
      <dgm:spPr/>
      <dgm:t>
        <a:bodyPr/>
        <a:lstStyle/>
        <a:p>
          <a:endParaRPr lang="en-US"/>
        </a:p>
      </dgm:t>
    </dgm:pt>
    <dgm:pt modelId="{CAD4B852-E9F6-4F24-8ECE-CFBF27B8A581}">
      <dgm:prSet/>
      <dgm:spPr/>
      <dgm:t>
        <a:bodyPr/>
        <a:lstStyle/>
        <a:p>
          <a:r>
            <a:rPr lang="en-IN" b="0" i="0" dirty="0" smtClean="0"/>
            <a:t>Efficiency</a:t>
          </a:r>
          <a:endParaRPr lang="en-US" dirty="0"/>
        </a:p>
      </dgm:t>
    </dgm:pt>
    <dgm:pt modelId="{BAB4E3B3-B382-4893-A3C1-132C70700485}" type="parTrans" cxnId="{79301048-AA29-4A13-8145-4A0AB5A999BE}">
      <dgm:prSet/>
      <dgm:spPr/>
      <dgm:t>
        <a:bodyPr/>
        <a:lstStyle/>
        <a:p>
          <a:endParaRPr lang="en-US"/>
        </a:p>
      </dgm:t>
    </dgm:pt>
    <dgm:pt modelId="{A1D57A86-9552-498D-9F27-14DA719A6D40}" type="sibTrans" cxnId="{79301048-AA29-4A13-8145-4A0AB5A999BE}">
      <dgm:prSet/>
      <dgm:spPr/>
      <dgm:t>
        <a:bodyPr/>
        <a:lstStyle/>
        <a:p>
          <a:endParaRPr lang="en-US"/>
        </a:p>
      </dgm:t>
    </dgm:pt>
    <dgm:pt modelId="{7058016B-EB90-466F-B8FA-9FE13B1A40D9}" type="pres">
      <dgm:prSet presAssocID="{6FF95A76-A018-492A-AE67-78A62DDFCC67}" presName="cycleMatrixDiagram" presStyleCnt="0">
        <dgm:presLayoutVars>
          <dgm:chMax val="1"/>
          <dgm:dir/>
          <dgm:animLvl val="lvl"/>
          <dgm:resizeHandles val="exact"/>
        </dgm:presLayoutVars>
      </dgm:prSet>
      <dgm:spPr/>
    </dgm:pt>
    <dgm:pt modelId="{DA284E0B-1081-4B8C-AC0F-0AAD914308A4}" type="pres">
      <dgm:prSet presAssocID="{6FF95A76-A018-492A-AE67-78A62DDFCC67}" presName="children" presStyleCnt="0"/>
      <dgm:spPr/>
    </dgm:pt>
    <dgm:pt modelId="{856657B6-7684-4855-B899-CABED8F3AA68}" type="pres">
      <dgm:prSet presAssocID="{6FF95A76-A018-492A-AE67-78A62DDFCC67}" presName="childPlaceholder" presStyleCnt="0"/>
      <dgm:spPr/>
    </dgm:pt>
    <dgm:pt modelId="{434295C4-D092-4B1C-9338-7D936ED41961}" type="pres">
      <dgm:prSet presAssocID="{6FF95A76-A018-492A-AE67-78A62DDFCC67}" presName="circle" presStyleCnt="0"/>
      <dgm:spPr/>
    </dgm:pt>
    <dgm:pt modelId="{993AF49A-BCAA-4A39-BB29-571277730643}" type="pres">
      <dgm:prSet presAssocID="{6FF95A76-A018-492A-AE67-78A62DDFCC67}" presName="quadrant1" presStyleLbl="node1" presStyleIdx="0" presStyleCnt="4">
        <dgm:presLayoutVars>
          <dgm:chMax val="1"/>
          <dgm:bulletEnabled val="1"/>
        </dgm:presLayoutVars>
      </dgm:prSet>
      <dgm:spPr/>
    </dgm:pt>
    <dgm:pt modelId="{0A2CB536-5733-4ED3-976D-4D40F2691E44}" type="pres">
      <dgm:prSet presAssocID="{6FF95A76-A018-492A-AE67-78A62DDFCC67}" presName="quadrant2" presStyleLbl="node1" presStyleIdx="1" presStyleCnt="4">
        <dgm:presLayoutVars>
          <dgm:chMax val="1"/>
          <dgm:bulletEnabled val="1"/>
        </dgm:presLayoutVars>
      </dgm:prSet>
      <dgm:spPr/>
    </dgm:pt>
    <dgm:pt modelId="{3B9D0615-AE59-4AE5-829E-6D84915A13B0}" type="pres">
      <dgm:prSet presAssocID="{6FF95A76-A018-492A-AE67-78A62DDFCC67}" presName="quadrant3" presStyleLbl="node1" presStyleIdx="2" presStyleCnt="4">
        <dgm:presLayoutVars>
          <dgm:chMax val="1"/>
          <dgm:bulletEnabled val="1"/>
        </dgm:presLayoutVars>
      </dgm:prSet>
      <dgm:spPr/>
      <dgm:t>
        <a:bodyPr/>
        <a:lstStyle/>
        <a:p>
          <a:endParaRPr lang="en-US"/>
        </a:p>
      </dgm:t>
    </dgm:pt>
    <dgm:pt modelId="{24BF4CB7-C80F-4326-8C8A-8396215E68CC}" type="pres">
      <dgm:prSet presAssocID="{6FF95A76-A018-492A-AE67-78A62DDFCC67}" presName="quadrant4" presStyleLbl="node1" presStyleIdx="3" presStyleCnt="4">
        <dgm:presLayoutVars>
          <dgm:chMax val="1"/>
          <dgm:bulletEnabled val="1"/>
        </dgm:presLayoutVars>
      </dgm:prSet>
      <dgm:spPr/>
      <dgm:t>
        <a:bodyPr/>
        <a:lstStyle/>
        <a:p>
          <a:endParaRPr lang="en-US"/>
        </a:p>
      </dgm:t>
    </dgm:pt>
    <dgm:pt modelId="{3255F1E5-7DF3-4F87-AECE-5F95328657D7}" type="pres">
      <dgm:prSet presAssocID="{6FF95A76-A018-492A-AE67-78A62DDFCC67}" presName="quadrantPlaceholder" presStyleCnt="0"/>
      <dgm:spPr/>
    </dgm:pt>
    <dgm:pt modelId="{39D69F2C-7FD1-473D-865D-F30109CFF770}" type="pres">
      <dgm:prSet presAssocID="{6FF95A76-A018-492A-AE67-78A62DDFCC67}" presName="center1" presStyleLbl="fgShp" presStyleIdx="0" presStyleCnt="2"/>
      <dgm:spPr/>
    </dgm:pt>
    <dgm:pt modelId="{602AF05C-A53F-4322-AE74-817FB8540806}" type="pres">
      <dgm:prSet presAssocID="{6FF95A76-A018-492A-AE67-78A62DDFCC67}" presName="center2" presStyleLbl="fgShp" presStyleIdx="1" presStyleCnt="2"/>
      <dgm:spPr/>
    </dgm:pt>
  </dgm:ptLst>
  <dgm:cxnLst>
    <dgm:cxn modelId="{1BBA2B47-EE36-469D-ABFC-FFB3CE43C198}" type="presOf" srcId="{2218EE91-7A85-462A-8981-1134A8DB9906}" destId="{993AF49A-BCAA-4A39-BB29-571277730643}" srcOrd="0" destOrd="0" presId="urn:microsoft.com/office/officeart/2005/8/layout/cycle4"/>
    <dgm:cxn modelId="{11260F95-5547-43E3-A4C0-65058F8A38D5}" type="presOf" srcId="{CAD4B852-E9F6-4F24-8ECE-CFBF27B8A581}" destId="{24BF4CB7-C80F-4326-8C8A-8396215E68CC}" srcOrd="0" destOrd="0" presId="urn:microsoft.com/office/officeart/2005/8/layout/cycle4"/>
    <dgm:cxn modelId="{A3959C7C-7D7B-4518-8800-2FE3B0F9F2E0}" type="presOf" srcId="{139113D9-91AD-434B-9EE9-D03196368388}" destId="{3B9D0615-AE59-4AE5-829E-6D84915A13B0}" srcOrd="0" destOrd="0" presId="urn:microsoft.com/office/officeart/2005/8/layout/cycle4"/>
    <dgm:cxn modelId="{9EA88CA7-7D4C-4DAD-BA30-0488E81DB2B2}" srcId="{6FF95A76-A018-492A-AE67-78A62DDFCC67}" destId="{2218EE91-7A85-462A-8981-1134A8DB9906}" srcOrd="0" destOrd="0" parTransId="{BAFC497B-2C51-46DE-BEA6-4D968F35B94A}" sibTransId="{B51B5A69-CE89-4D7E-9A6D-7C5BE6261C82}"/>
    <dgm:cxn modelId="{262D4E19-6F69-4166-B4A8-67D3569209FC}" srcId="{6FF95A76-A018-492A-AE67-78A62DDFCC67}" destId="{139113D9-91AD-434B-9EE9-D03196368388}" srcOrd="2" destOrd="0" parTransId="{BCA740EF-B2A5-4A20-955B-7D6039F70CEA}" sibTransId="{F8D1613B-7AF6-4D8C-AAF7-30E701FF746B}"/>
    <dgm:cxn modelId="{2FF84FAA-A768-44E8-9C6E-36E9AD8BF68E}" srcId="{6FF95A76-A018-492A-AE67-78A62DDFCC67}" destId="{FF06EFEF-BAC7-433B-A331-4953ABA167A6}" srcOrd="1" destOrd="0" parTransId="{005F8282-C7E4-405F-AA56-59DD3E9A9058}" sibTransId="{7B48DE4F-D101-412C-88C8-A013E6723A72}"/>
    <dgm:cxn modelId="{79301048-AA29-4A13-8145-4A0AB5A999BE}" srcId="{6FF95A76-A018-492A-AE67-78A62DDFCC67}" destId="{CAD4B852-E9F6-4F24-8ECE-CFBF27B8A581}" srcOrd="3" destOrd="0" parTransId="{BAB4E3B3-B382-4893-A3C1-132C70700485}" sibTransId="{A1D57A86-9552-498D-9F27-14DA719A6D40}"/>
    <dgm:cxn modelId="{45643C98-5CBD-43F2-A364-C12714405569}" type="presOf" srcId="{6FF95A76-A018-492A-AE67-78A62DDFCC67}" destId="{7058016B-EB90-466F-B8FA-9FE13B1A40D9}" srcOrd="0" destOrd="0" presId="urn:microsoft.com/office/officeart/2005/8/layout/cycle4"/>
    <dgm:cxn modelId="{8BDA72C6-D09D-4C58-9D33-F3659BAC86CD}" type="presOf" srcId="{FF06EFEF-BAC7-433B-A331-4953ABA167A6}" destId="{0A2CB536-5733-4ED3-976D-4D40F2691E44}" srcOrd="0" destOrd="0" presId="urn:microsoft.com/office/officeart/2005/8/layout/cycle4"/>
    <dgm:cxn modelId="{0D2F82BE-4507-4F41-97A5-8C0C9BA3FB2C}" type="presParOf" srcId="{7058016B-EB90-466F-B8FA-9FE13B1A40D9}" destId="{DA284E0B-1081-4B8C-AC0F-0AAD914308A4}" srcOrd="0" destOrd="0" presId="urn:microsoft.com/office/officeart/2005/8/layout/cycle4"/>
    <dgm:cxn modelId="{B137BCAE-2549-45DC-848E-D7A75C0A8496}" type="presParOf" srcId="{DA284E0B-1081-4B8C-AC0F-0AAD914308A4}" destId="{856657B6-7684-4855-B899-CABED8F3AA68}" srcOrd="0" destOrd="0" presId="urn:microsoft.com/office/officeart/2005/8/layout/cycle4"/>
    <dgm:cxn modelId="{A4D3641E-1D8B-4321-AAAE-42AAA41AB336}" type="presParOf" srcId="{7058016B-EB90-466F-B8FA-9FE13B1A40D9}" destId="{434295C4-D092-4B1C-9338-7D936ED41961}" srcOrd="1" destOrd="0" presId="urn:microsoft.com/office/officeart/2005/8/layout/cycle4"/>
    <dgm:cxn modelId="{75D46639-04B8-4F4F-9F54-76F63E01E4BA}" type="presParOf" srcId="{434295C4-D092-4B1C-9338-7D936ED41961}" destId="{993AF49A-BCAA-4A39-BB29-571277730643}" srcOrd="0" destOrd="0" presId="urn:microsoft.com/office/officeart/2005/8/layout/cycle4"/>
    <dgm:cxn modelId="{397DD4B7-AB75-4D43-9FF3-D1C8480BDBD3}" type="presParOf" srcId="{434295C4-D092-4B1C-9338-7D936ED41961}" destId="{0A2CB536-5733-4ED3-976D-4D40F2691E44}" srcOrd="1" destOrd="0" presId="urn:microsoft.com/office/officeart/2005/8/layout/cycle4"/>
    <dgm:cxn modelId="{25D119DE-EA19-4157-91B7-5D261C6CFB29}" type="presParOf" srcId="{434295C4-D092-4B1C-9338-7D936ED41961}" destId="{3B9D0615-AE59-4AE5-829E-6D84915A13B0}" srcOrd="2" destOrd="0" presId="urn:microsoft.com/office/officeart/2005/8/layout/cycle4"/>
    <dgm:cxn modelId="{985017E4-AC24-46B9-A09C-C26D3E16E47C}" type="presParOf" srcId="{434295C4-D092-4B1C-9338-7D936ED41961}" destId="{24BF4CB7-C80F-4326-8C8A-8396215E68CC}" srcOrd="3" destOrd="0" presId="urn:microsoft.com/office/officeart/2005/8/layout/cycle4"/>
    <dgm:cxn modelId="{BC3F5A5D-9723-47D3-B603-EE903503AC3B}" type="presParOf" srcId="{434295C4-D092-4B1C-9338-7D936ED41961}" destId="{3255F1E5-7DF3-4F87-AECE-5F95328657D7}" srcOrd="4" destOrd="0" presId="urn:microsoft.com/office/officeart/2005/8/layout/cycle4"/>
    <dgm:cxn modelId="{AEA34E1D-C8D8-4190-8C8A-BF0F2AF0250D}" type="presParOf" srcId="{7058016B-EB90-466F-B8FA-9FE13B1A40D9}" destId="{39D69F2C-7FD1-473D-865D-F30109CFF770}" srcOrd="2" destOrd="0" presId="urn:microsoft.com/office/officeart/2005/8/layout/cycle4"/>
    <dgm:cxn modelId="{A73719E4-DAC3-4568-ACF1-F93B1A3AC64A}" type="presParOf" srcId="{7058016B-EB90-466F-B8FA-9FE13B1A40D9}" destId="{602AF05C-A53F-4322-AE74-817FB8540806}"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39A179-B6FD-4904-836C-7037015616F2}" type="doc">
      <dgm:prSet loTypeId="urn:microsoft.com/office/officeart/2005/8/layout/pyramid2" loCatId="pyramid" qsTypeId="urn:microsoft.com/office/officeart/2005/8/quickstyle/3d1" qsCatId="3D" csTypeId="urn:microsoft.com/office/officeart/2005/8/colors/colorful5" csCatId="colorful"/>
      <dgm:spPr/>
      <dgm:t>
        <a:bodyPr/>
        <a:lstStyle/>
        <a:p>
          <a:endParaRPr lang="en-US"/>
        </a:p>
      </dgm:t>
    </dgm:pt>
    <dgm:pt modelId="{BD84E96F-358A-4A76-AD9D-B16578B48992}">
      <dgm:prSet/>
      <dgm:spPr/>
      <dgm:t>
        <a:bodyPr/>
        <a:lstStyle/>
        <a:p>
          <a:pPr rtl="0"/>
          <a:r>
            <a:rPr lang="en-GB" smtClean="0"/>
            <a:t>Including poor data protection</a:t>
          </a:r>
          <a:endParaRPr lang="en-IN"/>
        </a:p>
      </dgm:t>
    </dgm:pt>
    <dgm:pt modelId="{F79D760C-DF43-4177-BCCB-0922493764B6}" type="parTrans" cxnId="{0410A574-1045-47D9-B218-F5CEEDDEEBD6}">
      <dgm:prSet/>
      <dgm:spPr/>
      <dgm:t>
        <a:bodyPr/>
        <a:lstStyle/>
        <a:p>
          <a:endParaRPr lang="en-US"/>
        </a:p>
      </dgm:t>
    </dgm:pt>
    <dgm:pt modelId="{41ECC552-91F4-4C7F-AA57-C7A5959D0F1C}" type="sibTrans" cxnId="{0410A574-1045-47D9-B218-F5CEEDDEEBD6}">
      <dgm:prSet/>
      <dgm:spPr/>
      <dgm:t>
        <a:bodyPr/>
        <a:lstStyle/>
        <a:p>
          <a:endParaRPr lang="en-US"/>
        </a:p>
      </dgm:t>
    </dgm:pt>
    <dgm:pt modelId="{F4D94708-084C-428E-A560-401BC4A4EBCA}">
      <dgm:prSet/>
      <dgm:spPr/>
      <dgm:t>
        <a:bodyPr/>
        <a:lstStyle/>
        <a:p>
          <a:pPr rtl="0"/>
          <a:r>
            <a:rPr lang="en-GB" smtClean="0"/>
            <a:t>Poor password protection</a:t>
          </a:r>
          <a:endParaRPr lang="en-IN"/>
        </a:p>
      </dgm:t>
    </dgm:pt>
    <dgm:pt modelId="{B0F0C3AA-A8A4-4B48-9A72-0763C7163624}" type="parTrans" cxnId="{2538EC38-80EF-481B-A91A-9BA0FE74A0DE}">
      <dgm:prSet/>
      <dgm:spPr/>
      <dgm:t>
        <a:bodyPr/>
        <a:lstStyle/>
        <a:p>
          <a:endParaRPr lang="en-US"/>
        </a:p>
      </dgm:t>
    </dgm:pt>
    <dgm:pt modelId="{8DB366B6-2103-4E99-9934-62782903B090}" type="sibTrans" cxnId="{2538EC38-80EF-481B-A91A-9BA0FE74A0DE}">
      <dgm:prSet/>
      <dgm:spPr/>
      <dgm:t>
        <a:bodyPr/>
        <a:lstStyle/>
        <a:p>
          <a:endParaRPr lang="en-US"/>
        </a:p>
      </dgm:t>
    </dgm:pt>
    <dgm:pt modelId="{A04AA432-8EEB-456B-BADC-E7EBFBF26AFA}">
      <dgm:prSet/>
      <dgm:spPr/>
      <dgm:t>
        <a:bodyPr/>
        <a:lstStyle/>
        <a:p>
          <a:pPr rtl="0"/>
          <a:r>
            <a:rPr lang="en-GB" smtClean="0"/>
            <a:t>Unpatched devices</a:t>
          </a:r>
          <a:endParaRPr lang="en-IN"/>
        </a:p>
      </dgm:t>
    </dgm:pt>
    <dgm:pt modelId="{50194BE3-E418-4D34-BD4B-3008C3B37603}" type="parTrans" cxnId="{E12A182E-8016-411F-A46B-933E0F045824}">
      <dgm:prSet/>
      <dgm:spPr/>
      <dgm:t>
        <a:bodyPr/>
        <a:lstStyle/>
        <a:p>
          <a:endParaRPr lang="en-US"/>
        </a:p>
      </dgm:t>
    </dgm:pt>
    <dgm:pt modelId="{D9322537-4E07-4B40-A04B-BFC4889C3A66}" type="sibTrans" cxnId="{E12A182E-8016-411F-A46B-933E0F045824}">
      <dgm:prSet/>
      <dgm:spPr/>
      <dgm:t>
        <a:bodyPr/>
        <a:lstStyle/>
        <a:p>
          <a:endParaRPr lang="en-US"/>
        </a:p>
      </dgm:t>
    </dgm:pt>
    <dgm:pt modelId="{84D1E35E-D6FE-40E3-ACF1-FCAF424AC356}">
      <dgm:prSet/>
      <dgm:spPr/>
      <dgm:t>
        <a:bodyPr/>
        <a:lstStyle/>
        <a:p>
          <a:pPr rtl="0"/>
          <a:r>
            <a:rPr lang="en-GB" smtClean="0"/>
            <a:t>Poor IoT device management</a:t>
          </a:r>
          <a:endParaRPr lang="en-IN"/>
        </a:p>
      </dgm:t>
    </dgm:pt>
    <dgm:pt modelId="{352B498E-EF8A-4FD6-80EC-B10915A7FB18}" type="parTrans" cxnId="{37F9F621-9757-4431-A449-E31A8AFE4552}">
      <dgm:prSet/>
      <dgm:spPr/>
      <dgm:t>
        <a:bodyPr/>
        <a:lstStyle/>
        <a:p>
          <a:endParaRPr lang="en-US"/>
        </a:p>
      </dgm:t>
    </dgm:pt>
    <dgm:pt modelId="{8A5CF599-F9F0-4014-81F5-1DF80E9DDF38}" type="sibTrans" cxnId="{37F9F621-9757-4431-A449-E31A8AFE4552}">
      <dgm:prSet/>
      <dgm:spPr/>
      <dgm:t>
        <a:bodyPr/>
        <a:lstStyle/>
        <a:p>
          <a:endParaRPr lang="en-US"/>
        </a:p>
      </dgm:t>
    </dgm:pt>
    <dgm:pt modelId="{19EBE188-884B-4AA6-9834-1B3C810DD56B}">
      <dgm:prSet/>
      <dgm:spPr/>
      <dgm:t>
        <a:bodyPr/>
        <a:lstStyle/>
        <a:p>
          <a:pPr rtl="0"/>
          <a:r>
            <a:rPr lang="en-GB" smtClean="0"/>
            <a:t>IoT skill gaps</a:t>
          </a:r>
          <a:endParaRPr lang="en-IN"/>
        </a:p>
      </dgm:t>
    </dgm:pt>
    <dgm:pt modelId="{551B2286-CA41-48DB-8960-A161F5889758}" type="parTrans" cxnId="{CF5E0DD9-2383-4D03-A635-6CCBC4CAA448}">
      <dgm:prSet/>
      <dgm:spPr/>
      <dgm:t>
        <a:bodyPr/>
        <a:lstStyle/>
        <a:p>
          <a:endParaRPr lang="en-US"/>
        </a:p>
      </dgm:t>
    </dgm:pt>
    <dgm:pt modelId="{72221B46-115D-414F-9058-8FF088A7AA3C}" type="sibTrans" cxnId="{CF5E0DD9-2383-4D03-A635-6CCBC4CAA448}">
      <dgm:prSet/>
      <dgm:spPr/>
      <dgm:t>
        <a:bodyPr/>
        <a:lstStyle/>
        <a:p>
          <a:endParaRPr lang="en-US"/>
        </a:p>
      </dgm:t>
    </dgm:pt>
    <dgm:pt modelId="{B02412E5-9C9A-4BC6-9EF0-208B5980331D}" type="pres">
      <dgm:prSet presAssocID="{8939A179-B6FD-4904-836C-7037015616F2}" presName="compositeShape" presStyleCnt="0">
        <dgm:presLayoutVars>
          <dgm:dir/>
          <dgm:resizeHandles/>
        </dgm:presLayoutVars>
      </dgm:prSet>
      <dgm:spPr/>
    </dgm:pt>
    <dgm:pt modelId="{77BD2A28-BD2C-4D03-8E0F-66E4F3D664A5}" type="pres">
      <dgm:prSet presAssocID="{8939A179-B6FD-4904-836C-7037015616F2}" presName="pyramid" presStyleLbl="node1" presStyleIdx="0" presStyleCnt="1"/>
      <dgm:spPr/>
    </dgm:pt>
    <dgm:pt modelId="{6447553F-ADAD-4AE7-B5E9-BDC526419C1D}" type="pres">
      <dgm:prSet presAssocID="{8939A179-B6FD-4904-836C-7037015616F2}" presName="theList" presStyleCnt="0"/>
      <dgm:spPr/>
    </dgm:pt>
    <dgm:pt modelId="{35DEC571-DEB6-4221-8C15-5E459FF806F7}" type="pres">
      <dgm:prSet presAssocID="{BD84E96F-358A-4A76-AD9D-B16578B48992}" presName="aNode" presStyleLbl="fgAcc1" presStyleIdx="0" presStyleCnt="5">
        <dgm:presLayoutVars>
          <dgm:bulletEnabled val="1"/>
        </dgm:presLayoutVars>
      </dgm:prSet>
      <dgm:spPr/>
    </dgm:pt>
    <dgm:pt modelId="{F20BC519-9DA3-406B-BA64-CBF1B47975DE}" type="pres">
      <dgm:prSet presAssocID="{BD84E96F-358A-4A76-AD9D-B16578B48992}" presName="aSpace" presStyleCnt="0"/>
      <dgm:spPr/>
    </dgm:pt>
    <dgm:pt modelId="{B007E7D2-32B3-421B-872F-0DA6E16046CE}" type="pres">
      <dgm:prSet presAssocID="{F4D94708-084C-428E-A560-401BC4A4EBCA}" presName="aNode" presStyleLbl="fgAcc1" presStyleIdx="1" presStyleCnt="5">
        <dgm:presLayoutVars>
          <dgm:bulletEnabled val="1"/>
        </dgm:presLayoutVars>
      </dgm:prSet>
      <dgm:spPr/>
    </dgm:pt>
    <dgm:pt modelId="{596BC939-FE39-407F-B93A-644739DA65B9}" type="pres">
      <dgm:prSet presAssocID="{F4D94708-084C-428E-A560-401BC4A4EBCA}" presName="aSpace" presStyleCnt="0"/>
      <dgm:spPr/>
    </dgm:pt>
    <dgm:pt modelId="{9E14702E-0062-47CE-A611-A7D52CB68EA9}" type="pres">
      <dgm:prSet presAssocID="{A04AA432-8EEB-456B-BADC-E7EBFBF26AFA}" presName="aNode" presStyleLbl="fgAcc1" presStyleIdx="2" presStyleCnt="5">
        <dgm:presLayoutVars>
          <dgm:bulletEnabled val="1"/>
        </dgm:presLayoutVars>
      </dgm:prSet>
      <dgm:spPr/>
    </dgm:pt>
    <dgm:pt modelId="{96753DAA-A9CA-4576-BDED-A38F56CF7B70}" type="pres">
      <dgm:prSet presAssocID="{A04AA432-8EEB-456B-BADC-E7EBFBF26AFA}" presName="aSpace" presStyleCnt="0"/>
      <dgm:spPr/>
    </dgm:pt>
    <dgm:pt modelId="{297EDFFC-2F23-4817-B728-983F195995EA}" type="pres">
      <dgm:prSet presAssocID="{84D1E35E-D6FE-40E3-ACF1-FCAF424AC356}" presName="aNode" presStyleLbl="fgAcc1" presStyleIdx="3" presStyleCnt="5">
        <dgm:presLayoutVars>
          <dgm:bulletEnabled val="1"/>
        </dgm:presLayoutVars>
      </dgm:prSet>
      <dgm:spPr/>
    </dgm:pt>
    <dgm:pt modelId="{133D20B1-E54E-454B-A931-A6C39FE29C8D}" type="pres">
      <dgm:prSet presAssocID="{84D1E35E-D6FE-40E3-ACF1-FCAF424AC356}" presName="aSpace" presStyleCnt="0"/>
      <dgm:spPr/>
    </dgm:pt>
    <dgm:pt modelId="{FB4889FB-57C1-4136-A412-A8E158BEE12F}" type="pres">
      <dgm:prSet presAssocID="{19EBE188-884B-4AA6-9834-1B3C810DD56B}" presName="aNode" presStyleLbl="fgAcc1" presStyleIdx="4" presStyleCnt="5">
        <dgm:presLayoutVars>
          <dgm:bulletEnabled val="1"/>
        </dgm:presLayoutVars>
      </dgm:prSet>
      <dgm:spPr/>
    </dgm:pt>
    <dgm:pt modelId="{8697C270-760C-4577-B7C6-F66002304CFC}" type="pres">
      <dgm:prSet presAssocID="{19EBE188-884B-4AA6-9834-1B3C810DD56B}" presName="aSpace" presStyleCnt="0"/>
      <dgm:spPr/>
    </dgm:pt>
  </dgm:ptLst>
  <dgm:cxnLst>
    <dgm:cxn modelId="{E12A182E-8016-411F-A46B-933E0F045824}" srcId="{8939A179-B6FD-4904-836C-7037015616F2}" destId="{A04AA432-8EEB-456B-BADC-E7EBFBF26AFA}" srcOrd="2" destOrd="0" parTransId="{50194BE3-E418-4D34-BD4B-3008C3B37603}" sibTransId="{D9322537-4E07-4B40-A04B-BFC4889C3A66}"/>
    <dgm:cxn modelId="{143D5582-E233-4793-973E-3611F67D405C}" type="presOf" srcId="{A04AA432-8EEB-456B-BADC-E7EBFBF26AFA}" destId="{9E14702E-0062-47CE-A611-A7D52CB68EA9}" srcOrd="0" destOrd="0" presId="urn:microsoft.com/office/officeart/2005/8/layout/pyramid2"/>
    <dgm:cxn modelId="{A90EC437-952A-45F4-92BD-6BCC0669EE09}" type="presOf" srcId="{19EBE188-884B-4AA6-9834-1B3C810DD56B}" destId="{FB4889FB-57C1-4136-A412-A8E158BEE12F}" srcOrd="0" destOrd="0" presId="urn:microsoft.com/office/officeart/2005/8/layout/pyramid2"/>
    <dgm:cxn modelId="{B0CE6412-7272-4727-8D83-657292A1FBCE}" type="presOf" srcId="{8939A179-B6FD-4904-836C-7037015616F2}" destId="{B02412E5-9C9A-4BC6-9EF0-208B5980331D}" srcOrd="0" destOrd="0" presId="urn:microsoft.com/office/officeart/2005/8/layout/pyramid2"/>
    <dgm:cxn modelId="{37F9F621-9757-4431-A449-E31A8AFE4552}" srcId="{8939A179-B6FD-4904-836C-7037015616F2}" destId="{84D1E35E-D6FE-40E3-ACF1-FCAF424AC356}" srcOrd="3" destOrd="0" parTransId="{352B498E-EF8A-4FD6-80EC-B10915A7FB18}" sibTransId="{8A5CF599-F9F0-4014-81F5-1DF80E9DDF38}"/>
    <dgm:cxn modelId="{2538EC38-80EF-481B-A91A-9BA0FE74A0DE}" srcId="{8939A179-B6FD-4904-836C-7037015616F2}" destId="{F4D94708-084C-428E-A560-401BC4A4EBCA}" srcOrd="1" destOrd="0" parTransId="{B0F0C3AA-A8A4-4B48-9A72-0763C7163624}" sibTransId="{8DB366B6-2103-4E99-9934-62782903B090}"/>
    <dgm:cxn modelId="{CF5E0DD9-2383-4D03-A635-6CCBC4CAA448}" srcId="{8939A179-B6FD-4904-836C-7037015616F2}" destId="{19EBE188-884B-4AA6-9834-1B3C810DD56B}" srcOrd="4" destOrd="0" parTransId="{551B2286-CA41-48DB-8960-A161F5889758}" sibTransId="{72221B46-115D-414F-9058-8FF088A7AA3C}"/>
    <dgm:cxn modelId="{F6A20AFE-80BB-48E6-B0F3-0E8430D28908}" type="presOf" srcId="{84D1E35E-D6FE-40E3-ACF1-FCAF424AC356}" destId="{297EDFFC-2F23-4817-B728-983F195995EA}" srcOrd="0" destOrd="0" presId="urn:microsoft.com/office/officeart/2005/8/layout/pyramid2"/>
    <dgm:cxn modelId="{0410A574-1045-47D9-B218-F5CEEDDEEBD6}" srcId="{8939A179-B6FD-4904-836C-7037015616F2}" destId="{BD84E96F-358A-4A76-AD9D-B16578B48992}" srcOrd="0" destOrd="0" parTransId="{F79D760C-DF43-4177-BCCB-0922493764B6}" sibTransId="{41ECC552-91F4-4C7F-AA57-C7A5959D0F1C}"/>
    <dgm:cxn modelId="{1F4A7A3B-51F9-42CA-A67D-A285691B3233}" type="presOf" srcId="{F4D94708-084C-428E-A560-401BC4A4EBCA}" destId="{B007E7D2-32B3-421B-872F-0DA6E16046CE}" srcOrd="0" destOrd="0" presId="urn:microsoft.com/office/officeart/2005/8/layout/pyramid2"/>
    <dgm:cxn modelId="{BAFBB00F-96FB-4D4F-9317-B3214A16C2A5}" type="presOf" srcId="{BD84E96F-358A-4A76-AD9D-B16578B48992}" destId="{35DEC571-DEB6-4221-8C15-5E459FF806F7}" srcOrd="0" destOrd="0" presId="urn:microsoft.com/office/officeart/2005/8/layout/pyramid2"/>
    <dgm:cxn modelId="{EF73D7A6-2655-4CBE-8509-8B9014AAA07C}" type="presParOf" srcId="{B02412E5-9C9A-4BC6-9EF0-208B5980331D}" destId="{77BD2A28-BD2C-4D03-8E0F-66E4F3D664A5}" srcOrd="0" destOrd="0" presId="urn:microsoft.com/office/officeart/2005/8/layout/pyramid2"/>
    <dgm:cxn modelId="{4A7C591A-102D-43DA-A36E-788E9AB16C20}" type="presParOf" srcId="{B02412E5-9C9A-4BC6-9EF0-208B5980331D}" destId="{6447553F-ADAD-4AE7-B5E9-BDC526419C1D}" srcOrd="1" destOrd="0" presId="urn:microsoft.com/office/officeart/2005/8/layout/pyramid2"/>
    <dgm:cxn modelId="{4DA3F9A7-4D9C-4D40-A177-7CBC29C620E4}" type="presParOf" srcId="{6447553F-ADAD-4AE7-B5E9-BDC526419C1D}" destId="{35DEC571-DEB6-4221-8C15-5E459FF806F7}" srcOrd="0" destOrd="0" presId="urn:microsoft.com/office/officeart/2005/8/layout/pyramid2"/>
    <dgm:cxn modelId="{D32259F7-640B-4682-803A-FC5775BE32DC}" type="presParOf" srcId="{6447553F-ADAD-4AE7-B5E9-BDC526419C1D}" destId="{F20BC519-9DA3-406B-BA64-CBF1B47975DE}" srcOrd="1" destOrd="0" presId="urn:microsoft.com/office/officeart/2005/8/layout/pyramid2"/>
    <dgm:cxn modelId="{E8223E26-53B7-47FB-928C-E08E6FDA80E3}" type="presParOf" srcId="{6447553F-ADAD-4AE7-B5E9-BDC526419C1D}" destId="{B007E7D2-32B3-421B-872F-0DA6E16046CE}" srcOrd="2" destOrd="0" presId="urn:microsoft.com/office/officeart/2005/8/layout/pyramid2"/>
    <dgm:cxn modelId="{6B74E23F-06DA-4E03-9810-552C24821E17}" type="presParOf" srcId="{6447553F-ADAD-4AE7-B5E9-BDC526419C1D}" destId="{596BC939-FE39-407F-B93A-644739DA65B9}" srcOrd="3" destOrd="0" presId="urn:microsoft.com/office/officeart/2005/8/layout/pyramid2"/>
    <dgm:cxn modelId="{2D014ABD-CDB4-406F-93AF-0F1A554668BD}" type="presParOf" srcId="{6447553F-ADAD-4AE7-B5E9-BDC526419C1D}" destId="{9E14702E-0062-47CE-A611-A7D52CB68EA9}" srcOrd="4" destOrd="0" presId="urn:microsoft.com/office/officeart/2005/8/layout/pyramid2"/>
    <dgm:cxn modelId="{838EEF73-B5E7-46C8-A279-6E2F4C887365}" type="presParOf" srcId="{6447553F-ADAD-4AE7-B5E9-BDC526419C1D}" destId="{96753DAA-A9CA-4576-BDED-A38F56CF7B70}" srcOrd="5" destOrd="0" presId="urn:microsoft.com/office/officeart/2005/8/layout/pyramid2"/>
    <dgm:cxn modelId="{D802C7BF-725D-41AD-AE08-46C56FAFE64C}" type="presParOf" srcId="{6447553F-ADAD-4AE7-B5E9-BDC526419C1D}" destId="{297EDFFC-2F23-4817-B728-983F195995EA}" srcOrd="6" destOrd="0" presId="urn:microsoft.com/office/officeart/2005/8/layout/pyramid2"/>
    <dgm:cxn modelId="{0A3C29C4-F882-4408-9C7A-BFDDD0DDB685}" type="presParOf" srcId="{6447553F-ADAD-4AE7-B5E9-BDC526419C1D}" destId="{133D20B1-E54E-454B-A931-A6C39FE29C8D}" srcOrd="7" destOrd="0" presId="urn:microsoft.com/office/officeart/2005/8/layout/pyramid2"/>
    <dgm:cxn modelId="{136136CE-6664-4C21-8BE4-F1CC4C868619}" type="presParOf" srcId="{6447553F-ADAD-4AE7-B5E9-BDC526419C1D}" destId="{FB4889FB-57C1-4136-A412-A8E158BEE12F}" srcOrd="8" destOrd="0" presId="urn:microsoft.com/office/officeart/2005/8/layout/pyramid2"/>
    <dgm:cxn modelId="{8B737989-E8E8-4205-988F-EA541C0F7E0B}" type="presParOf" srcId="{6447553F-ADAD-4AE7-B5E9-BDC526419C1D}" destId="{8697C270-760C-4577-B7C6-F66002304CFC}" srcOrd="9" destOrd="0" presId="urn:microsoft.com/office/officeart/2005/8/layout/pyramid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2C597E-B754-43F8-B2FA-7E9E348AC941}" type="doc">
      <dgm:prSet loTypeId="urn:microsoft.com/office/officeart/2005/8/layout/hProcess11" loCatId="process" qsTypeId="urn:microsoft.com/office/officeart/2005/8/quickstyle/simple5" qsCatId="simple" csTypeId="urn:microsoft.com/office/officeart/2005/8/colors/accent1_3" csCatId="accent1" phldr="1"/>
      <dgm:spPr/>
      <dgm:t>
        <a:bodyPr/>
        <a:lstStyle/>
        <a:p>
          <a:endParaRPr lang="en-US"/>
        </a:p>
      </dgm:t>
    </dgm:pt>
    <dgm:pt modelId="{0A725793-EC2F-473B-84B2-29DC050E6A6E}">
      <dgm:prSet custT="1"/>
      <dgm:spPr/>
      <dgm:t>
        <a:bodyPr/>
        <a:lstStyle/>
        <a:p>
          <a:pPr rtl="0"/>
          <a:r>
            <a:rPr lang="en-IN" sz="1200" dirty="0" smtClean="0"/>
            <a:t>IOT Botnets and </a:t>
          </a:r>
          <a:r>
            <a:rPr lang="en-IN" sz="1200" dirty="0" err="1" smtClean="0"/>
            <a:t>DDoS</a:t>
          </a:r>
          <a:r>
            <a:rPr lang="en-IN" sz="1200" dirty="0" smtClean="0"/>
            <a:t> Attacks</a:t>
          </a:r>
          <a:endParaRPr lang="en-IN" sz="1200" dirty="0"/>
        </a:p>
      </dgm:t>
    </dgm:pt>
    <dgm:pt modelId="{3780CE03-3598-404C-82EF-968236C7450A}" type="parTrans" cxnId="{8AEB1CBF-D704-4D12-85B0-69EF88C64D14}">
      <dgm:prSet/>
      <dgm:spPr/>
      <dgm:t>
        <a:bodyPr/>
        <a:lstStyle/>
        <a:p>
          <a:endParaRPr lang="en-US" sz="2000"/>
        </a:p>
      </dgm:t>
    </dgm:pt>
    <dgm:pt modelId="{349B2838-50A7-4003-8A55-3CD337ED89D3}" type="sibTrans" cxnId="{8AEB1CBF-D704-4D12-85B0-69EF88C64D14}">
      <dgm:prSet/>
      <dgm:spPr/>
      <dgm:t>
        <a:bodyPr/>
        <a:lstStyle/>
        <a:p>
          <a:endParaRPr lang="en-US" sz="2000"/>
        </a:p>
      </dgm:t>
    </dgm:pt>
    <dgm:pt modelId="{3581744B-BFE2-4B83-AF4C-0EF233D839FC}">
      <dgm:prSet custT="1"/>
      <dgm:spPr/>
      <dgm:t>
        <a:bodyPr/>
        <a:lstStyle/>
        <a:p>
          <a:pPr rtl="0"/>
          <a:r>
            <a:rPr lang="en-IN" sz="1200" smtClean="0"/>
            <a:t>Data Theft and Privacy Breaches</a:t>
          </a:r>
          <a:endParaRPr lang="en-IN" sz="1200"/>
        </a:p>
      </dgm:t>
    </dgm:pt>
    <dgm:pt modelId="{8D7EE8E7-A0A3-478C-8352-DFAB5F1A8D00}" type="parTrans" cxnId="{BDC287B2-AEC2-4E3F-8A7D-694592085C06}">
      <dgm:prSet/>
      <dgm:spPr/>
      <dgm:t>
        <a:bodyPr/>
        <a:lstStyle/>
        <a:p>
          <a:endParaRPr lang="en-US" sz="2000"/>
        </a:p>
      </dgm:t>
    </dgm:pt>
    <dgm:pt modelId="{2D3844A0-D2A5-4FB7-A059-68B960046FDD}" type="sibTrans" cxnId="{BDC287B2-AEC2-4E3F-8A7D-694592085C06}">
      <dgm:prSet/>
      <dgm:spPr/>
      <dgm:t>
        <a:bodyPr/>
        <a:lstStyle/>
        <a:p>
          <a:endParaRPr lang="en-US" sz="2000"/>
        </a:p>
      </dgm:t>
    </dgm:pt>
    <dgm:pt modelId="{ECB5E50A-D247-4E7C-97AC-D5F41596B3DC}">
      <dgm:prSet custT="1"/>
      <dgm:spPr/>
      <dgm:t>
        <a:bodyPr/>
        <a:lstStyle/>
        <a:p>
          <a:pPr rtl="0"/>
          <a:r>
            <a:rPr lang="en-IN" sz="1200" smtClean="0"/>
            <a:t>Ransomware Attacks</a:t>
          </a:r>
          <a:endParaRPr lang="en-IN" sz="1200"/>
        </a:p>
      </dgm:t>
    </dgm:pt>
    <dgm:pt modelId="{045C8192-7E23-458B-91A3-9F32C3D5C7F8}" type="parTrans" cxnId="{2109F795-F942-4539-A0F1-6D5EE1312C37}">
      <dgm:prSet/>
      <dgm:spPr/>
      <dgm:t>
        <a:bodyPr/>
        <a:lstStyle/>
        <a:p>
          <a:endParaRPr lang="en-US" sz="2000"/>
        </a:p>
      </dgm:t>
    </dgm:pt>
    <dgm:pt modelId="{279E48E9-A14B-4FB1-864C-8BF912E7D2EF}" type="sibTrans" cxnId="{2109F795-F942-4539-A0F1-6D5EE1312C37}">
      <dgm:prSet/>
      <dgm:spPr/>
      <dgm:t>
        <a:bodyPr/>
        <a:lstStyle/>
        <a:p>
          <a:endParaRPr lang="en-US" sz="2000"/>
        </a:p>
      </dgm:t>
    </dgm:pt>
    <dgm:pt modelId="{C1A4635B-D724-4593-A9C1-42F5EE201BEA}">
      <dgm:prSet custT="1"/>
      <dgm:spPr/>
      <dgm:t>
        <a:bodyPr/>
        <a:lstStyle/>
        <a:p>
          <a:pPr rtl="0"/>
          <a:r>
            <a:rPr lang="en-IN" sz="1200" smtClean="0"/>
            <a:t>Unauthorized Access and Control</a:t>
          </a:r>
          <a:endParaRPr lang="en-IN" sz="1200"/>
        </a:p>
      </dgm:t>
    </dgm:pt>
    <dgm:pt modelId="{1776D1D3-6F34-478B-BA54-6617BF2B3D94}" type="parTrans" cxnId="{2173581A-14E9-4A52-9ACE-043F57BBDE4F}">
      <dgm:prSet/>
      <dgm:spPr/>
      <dgm:t>
        <a:bodyPr/>
        <a:lstStyle/>
        <a:p>
          <a:endParaRPr lang="en-US" sz="2000"/>
        </a:p>
      </dgm:t>
    </dgm:pt>
    <dgm:pt modelId="{E93BAC63-88FD-40B6-95D8-B809EAFA3BA3}" type="sibTrans" cxnId="{2173581A-14E9-4A52-9ACE-043F57BBDE4F}">
      <dgm:prSet/>
      <dgm:spPr/>
      <dgm:t>
        <a:bodyPr/>
        <a:lstStyle/>
        <a:p>
          <a:endParaRPr lang="en-US" sz="2000"/>
        </a:p>
      </dgm:t>
    </dgm:pt>
    <dgm:pt modelId="{2D1F7533-7288-4E9B-8276-5D769A015A29}">
      <dgm:prSet custT="1"/>
      <dgm:spPr/>
      <dgm:t>
        <a:bodyPr/>
        <a:lstStyle/>
        <a:p>
          <a:pPr rtl="0"/>
          <a:r>
            <a:rPr lang="en-IN" sz="1200" smtClean="0"/>
            <a:t>Supply Chain Attacks</a:t>
          </a:r>
          <a:endParaRPr lang="en-IN" sz="1200"/>
        </a:p>
      </dgm:t>
    </dgm:pt>
    <dgm:pt modelId="{3BE09652-BFF4-432A-9CF4-DB75D6736C13}" type="parTrans" cxnId="{706DC409-44B3-4DFD-9D93-7F4F8A7A04EF}">
      <dgm:prSet/>
      <dgm:spPr/>
      <dgm:t>
        <a:bodyPr/>
        <a:lstStyle/>
        <a:p>
          <a:endParaRPr lang="en-US" sz="2000"/>
        </a:p>
      </dgm:t>
    </dgm:pt>
    <dgm:pt modelId="{772CEE1D-033B-4BB8-B2FA-08C64E08F5C0}" type="sibTrans" cxnId="{706DC409-44B3-4DFD-9D93-7F4F8A7A04EF}">
      <dgm:prSet/>
      <dgm:spPr/>
      <dgm:t>
        <a:bodyPr/>
        <a:lstStyle/>
        <a:p>
          <a:endParaRPr lang="en-US" sz="2000"/>
        </a:p>
      </dgm:t>
    </dgm:pt>
    <dgm:pt modelId="{E062D70B-0E61-4DD5-9CA7-3E05C12CF9CB}">
      <dgm:prSet custT="1"/>
      <dgm:spPr/>
      <dgm:t>
        <a:bodyPr/>
        <a:lstStyle/>
        <a:p>
          <a:pPr rtl="0"/>
          <a:r>
            <a:rPr lang="en-IN" sz="1200" smtClean="0"/>
            <a:t>Credential Theft</a:t>
          </a:r>
          <a:endParaRPr lang="en-IN" sz="1200"/>
        </a:p>
      </dgm:t>
    </dgm:pt>
    <dgm:pt modelId="{F96B7D14-A6CE-411E-B377-5266F026B1CC}" type="parTrans" cxnId="{0BA25E47-C992-4CD5-99FA-4164E683FAE4}">
      <dgm:prSet/>
      <dgm:spPr/>
      <dgm:t>
        <a:bodyPr/>
        <a:lstStyle/>
        <a:p>
          <a:endParaRPr lang="en-US" sz="2000"/>
        </a:p>
      </dgm:t>
    </dgm:pt>
    <dgm:pt modelId="{2F50B16E-911D-4A59-8104-1117860FE022}" type="sibTrans" cxnId="{0BA25E47-C992-4CD5-99FA-4164E683FAE4}">
      <dgm:prSet/>
      <dgm:spPr/>
      <dgm:t>
        <a:bodyPr/>
        <a:lstStyle/>
        <a:p>
          <a:endParaRPr lang="en-US" sz="2000"/>
        </a:p>
      </dgm:t>
    </dgm:pt>
    <dgm:pt modelId="{36A766AE-EBB0-4916-8073-753E9EBE1B47}">
      <dgm:prSet custT="1"/>
      <dgm:spPr/>
      <dgm:t>
        <a:bodyPr/>
        <a:lstStyle/>
        <a:p>
          <a:pPr rtl="0"/>
          <a:r>
            <a:rPr lang="en-IN" sz="1200" smtClean="0"/>
            <a:t>IoT Device Manipulation</a:t>
          </a:r>
          <a:endParaRPr lang="en-IN" sz="1200"/>
        </a:p>
      </dgm:t>
    </dgm:pt>
    <dgm:pt modelId="{74D31E5F-B098-4A4D-A441-29474E1A9455}" type="parTrans" cxnId="{FC25431C-139E-4FDF-B166-AA8A00382E95}">
      <dgm:prSet/>
      <dgm:spPr/>
      <dgm:t>
        <a:bodyPr/>
        <a:lstStyle/>
        <a:p>
          <a:endParaRPr lang="en-US" sz="2000"/>
        </a:p>
      </dgm:t>
    </dgm:pt>
    <dgm:pt modelId="{D8501282-B2B1-407A-A601-D1F0F9CB250A}" type="sibTrans" cxnId="{FC25431C-139E-4FDF-B166-AA8A00382E95}">
      <dgm:prSet/>
      <dgm:spPr/>
      <dgm:t>
        <a:bodyPr/>
        <a:lstStyle/>
        <a:p>
          <a:endParaRPr lang="en-US" sz="2000"/>
        </a:p>
      </dgm:t>
    </dgm:pt>
    <dgm:pt modelId="{C8365E5A-640F-421B-B89A-70A05BAB4DBA}">
      <dgm:prSet custT="1"/>
      <dgm:spPr/>
      <dgm:t>
        <a:bodyPr/>
        <a:lstStyle/>
        <a:p>
          <a:pPr rtl="0"/>
          <a:r>
            <a:rPr lang="en-IN" sz="1200" smtClean="0"/>
            <a:t>Surveillance and Espionage</a:t>
          </a:r>
          <a:endParaRPr lang="en-IN" sz="1200"/>
        </a:p>
      </dgm:t>
    </dgm:pt>
    <dgm:pt modelId="{2FE2DF2C-587A-4D97-AD27-F1D48313EDE6}" type="parTrans" cxnId="{7CE6FB1D-806E-4FE6-9FF5-E0A04F5B3A58}">
      <dgm:prSet/>
      <dgm:spPr/>
      <dgm:t>
        <a:bodyPr/>
        <a:lstStyle/>
        <a:p>
          <a:endParaRPr lang="en-US" sz="2000"/>
        </a:p>
      </dgm:t>
    </dgm:pt>
    <dgm:pt modelId="{A2B7C4A5-C3C7-44EB-938D-B2ABA09133E1}" type="sibTrans" cxnId="{7CE6FB1D-806E-4FE6-9FF5-E0A04F5B3A58}">
      <dgm:prSet/>
      <dgm:spPr/>
      <dgm:t>
        <a:bodyPr/>
        <a:lstStyle/>
        <a:p>
          <a:endParaRPr lang="en-US" sz="2000"/>
        </a:p>
      </dgm:t>
    </dgm:pt>
    <dgm:pt modelId="{3F2815B0-D8EA-4188-AC2B-8077C4477DBE}">
      <dgm:prSet custT="1"/>
      <dgm:spPr/>
      <dgm:t>
        <a:bodyPr/>
        <a:lstStyle/>
        <a:p>
          <a:pPr rtl="0"/>
          <a:r>
            <a:rPr lang="en-IN" sz="1200" smtClean="0"/>
            <a:t>Phishing and Social Engineering</a:t>
          </a:r>
          <a:endParaRPr lang="en-IN" sz="1200"/>
        </a:p>
      </dgm:t>
    </dgm:pt>
    <dgm:pt modelId="{F5FD727D-9FC6-478C-B03A-DE4F3F7DE5B8}" type="parTrans" cxnId="{8752B9A4-5EED-4F3E-A0C5-A0ABC102406D}">
      <dgm:prSet/>
      <dgm:spPr/>
      <dgm:t>
        <a:bodyPr/>
        <a:lstStyle/>
        <a:p>
          <a:endParaRPr lang="en-US" sz="2000"/>
        </a:p>
      </dgm:t>
    </dgm:pt>
    <dgm:pt modelId="{0BEEF56A-578E-4164-AE06-B6E7CEF32577}" type="sibTrans" cxnId="{8752B9A4-5EED-4F3E-A0C5-A0ABC102406D}">
      <dgm:prSet/>
      <dgm:spPr/>
      <dgm:t>
        <a:bodyPr/>
        <a:lstStyle/>
        <a:p>
          <a:endParaRPr lang="en-US" sz="2000"/>
        </a:p>
      </dgm:t>
    </dgm:pt>
    <dgm:pt modelId="{2A93D026-DEE2-4446-9CAF-5FD4B5D4CAB1}">
      <dgm:prSet custT="1"/>
      <dgm:spPr/>
      <dgm:t>
        <a:bodyPr/>
        <a:lstStyle/>
        <a:p>
          <a:pPr rtl="0"/>
          <a:r>
            <a:rPr lang="en-IN" sz="1200" smtClean="0"/>
            <a:t>IoT-Enabled Vehicle Hacking</a:t>
          </a:r>
          <a:endParaRPr lang="en-IN" sz="1200"/>
        </a:p>
      </dgm:t>
    </dgm:pt>
    <dgm:pt modelId="{4EFD692C-FEE8-42A4-93CF-D290C39295C1}" type="parTrans" cxnId="{1FBF2627-F9F6-403D-8238-13F7E6CBC73E}">
      <dgm:prSet/>
      <dgm:spPr/>
      <dgm:t>
        <a:bodyPr/>
        <a:lstStyle/>
        <a:p>
          <a:endParaRPr lang="en-US" sz="2000"/>
        </a:p>
      </dgm:t>
    </dgm:pt>
    <dgm:pt modelId="{A601A9E1-C187-4A20-A79A-F2DB4EF897AB}" type="sibTrans" cxnId="{1FBF2627-F9F6-403D-8238-13F7E6CBC73E}">
      <dgm:prSet/>
      <dgm:spPr/>
      <dgm:t>
        <a:bodyPr/>
        <a:lstStyle/>
        <a:p>
          <a:endParaRPr lang="en-US" sz="2000"/>
        </a:p>
      </dgm:t>
    </dgm:pt>
    <dgm:pt modelId="{23952DA5-4C2B-4BB5-BA9E-657A97121E32}" type="pres">
      <dgm:prSet presAssocID="{BF2C597E-B754-43F8-B2FA-7E9E348AC941}" presName="Name0" presStyleCnt="0">
        <dgm:presLayoutVars>
          <dgm:dir/>
          <dgm:resizeHandles val="exact"/>
        </dgm:presLayoutVars>
      </dgm:prSet>
      <dgm:spPr/>
    </dgm:pt>
    <dgm:pt modelId="{A2C9E566-177F-455F-ACF1-79228DD4D5EC}" type="pres">
      <dgm:prSet presAssocID="{BF2C597E-B754-43F8-B2FA-7E9E348AC941}" presName="arrow" presStyleLbl="bgShp" presStyleIdx="0" presStyleCnt="1"/>
      <dgm:spPr/>
    </dgm:pt>
    <dgm:pt modelId="{A945B4A6-E5DC-479A-9BC1-087AA23D1483}" type="pres">
      <dgm:prSet presAssocID="{BF2C597E-B754-43F8-B2FA-7E9E348AC941}" presName="points" presStyleCnt="0"/>
      <dgm:spPr/>
    </dgm:pt>
    <dgm:pt modelId="{0F327FDC-B731-4AE6-B216-C4C50203727A}" type="pres">
      <dgm:prSet presAssocID="{0A725793-EC2F-473B-84B2-29DC050E6A6E}" presName="compositeA" presStyleCnt="0"/>
      <dgm:spPr/>
    </dgm:pt>
    <dgm:pt modelId="{59F0C365-7403-4C50-8106-D6888EA6ECEB}" type="pres">
      <dgm:prSet presAssocID="{0A725793-EC2F-473B-84B2-29DC050E6A6E}" presName="textA" presStyleLbl="revTx" presStyleIdx="0" presStyleCnt="10">
        <dgm:presLayoutVars>
          <dgm:bulletEnabled val="1"/>
        </dgm:presLayoutVars>
      </dgm:prSet>
      <dgm:spPr/>
    </dgm:pt>
    <dgm:pt modelId="{D2CDC3C6-C7F1-44CB-8811-2856B69B3E3F}" type="pres">
      <dgm:prSet presAssocID="{0A725793-EC2F-473B-84B2-29DC050E6A6E}" presName="circleA" presStyleLbl="node1" presStyleIdx="0" presStyleCnt="10"/>
      <dgm:spPr/>
    </dgm:pt>
    <dgm:pt modelId="{B3322FEC-C001-49C5-A457-35F12878C323}" type="pres">
      <dgm:prSet presAssocID="{0A725793-EC2F-473B-84B2-29DC050E6A6E}" presName="spaceA" presStyleCnt="0"/>
      <dgm:spPr/>
    </dgm:pt>
    <dgm:pt modelId="{E39A4D8B-52C5-4EAA-A20B-BFBD2D310FE1}" type="pres">
      <dgm:prSet presAssocID="{349B2838-50A7-4003-8A55-3CD337ED89D3}" presName="space" presStyleCnt="0"/>
      <dgm:spPr/>
    </dgm:pt>
    <dgm:pt modelId="{942B3FCE-6DE9-47AB-9B29-23C82EC23AFD}" type="pres">
      <dgm:prSet presAssocID="{3581744B-BFE2-4B83-AF4C-0EF233D839FC}" presName="compositeB" presStyleCnt="0"/>
      <dgm:spPr/>
    </dgm:pt>
    <dgm:pt modelId="{EC46ABAA-A6BE-479C-9298-63D65A1E1939}" type="pres">
      <dgm:prSet presAssocID="{3581744B-BFE2-4B83-AF4C-0EF233D839FC}" presName="textB" presStyleLbl="revTx" presStyleIdx="1" presStyleCnt="10">
        <dgm:presLayoutVars>
          <dgm:bulletEnabled val="1"/>
        </dgm:presLayoutVars>
      </dgm:prSet>
      <dgm:spPr/>
    </dgm:pt>
    <dgm:pt modelId="{96BBAC23-B70A-47DF-8B8C-6BD0052219B9}" type="pres">
      <dgm:prSet presAssocID="{3581744B-BFE2-4B83-AF4C-0EF233D839FC}" presName="circleB" presStyleLbl="node1" presStyleIdx="1" presStyleCnt="10"/>
      <dgm:spPr/>
    </dgm:pt>
    <dgm:pt modelId="{37507CDC-F4F4-4C15-BD60-C7A711263B57}" type="pres">
      <dgm:prSet presAssocID="{3581744B-BFE2-4B83-AF4C-0EF233D839FC}" presName="spaceB" presStyleCnt="0"/>
      <dgm:spPr/>
    </dgm:pt>
    <dgm:pt modelId="{FED60C94-CFAC-4F70-A3E1-F1860706F5A4}" type="pres">
      <dgm:prSet presAssocID="{2D3844A0-D2A5-4FB7-A059-68B960046FDD}" presName="space" presStyleCnt="0"/>
      <dgm:spPr/>
    </dgm:pt>
    <dgm:pt modelId="{B0FE0225-5288-48B5-A372-7F5445A0C71A}" type="pres">
      <dgm:prSet presAssocID="{ECB5E50A-D247-4E7C-97AC-D5F41596B3DC}" presName="compositeA" presStyleCnt="0"/>
      <dgm:spPr/>
    </dgm:pt>
    <dgm:pt modelId="{8885D19C-0187-405A-96DC-E0E88E1B84C0}" type="pres">
      <dgm:prSet presAssocID="{ECB5E50A-D247-4E7C-97AC-D5F41596B3DC}" presName="textA" presStyleLbl="revTx" presStyleIdx="2" presStyleCnt="10">
        <dgm:presLayoutVars>
          <dgm:bulletEnabled val="1"/>
        </dgm:presLayoutVars>
      </dgm:prSet>
      <dgm:spPr/>
    </dgm:pt>
    <dgm:pt modelId="{13AE6798-18E7-42B3-AFFC-F6523F475AEC}" type="pres">
      <dgm:prSet presAssocID="{ECB5E50A-D247-4E7C-97AC-D5F41596B3DC}" presName="circleA" presStyleLbl="node1" presStyleIdx="2" presStyleCnt="10"/>
      <dgm:spPr/>
    </dgm:pt>
    <dgm:pt modelId="{3895ADCF-8A24-4979-A068-6D9C821A1C6E}" type="pres">
      <dgm:prSet presAssocID="{ECB5E50A-D247-4E7C-97AC-D5F41596B3DC}" presName="spaceA" presStyleCnt="0"/>
      <dgm:spPr/>
    </dgm:pt>
    <dgm:pt modelId="{8E761981-1F34-4C55-9626-DF75764170E3}" type="pres">
      <dgm:prSet presAssocID="{279E48E9-A14B-4FB1-864C-8BF912E7D2EF}" presName="space" presStyleCnt="0"/>
      <dgm:spPr/>
    </dgm:pt>
    <dgm:pt modelId="{0A9715A7-8F10-46FC-927D-1E70427485C1}" type="pres">
      <dgm:prSet presAssocID="{C1A4635B-D724-4593-A9C1-42F5EE201BEA}" presName="compositeB" presStyleCnt="0"/>
      <dgm:spPr/>
    </dgm:pt>
    <dgm:pt modelId="{BA79F436-660F-4522-8943-49620B3BC893}" type="pres">
      <dgm:prSet presAssocID="{C1A4635B-D724-4593-A9C1-42F5EE201BEA}" presName="textB" presStyleLbl="revTx" presStyleIdx="3" presStyleCnt="10">
        <dgm:presLayoutVars>
          <dgm:bulletEnabled val="1"/>
        </dgm:presLayoutVars>
      </dgm:prSet>
      <dgm:spPr/>
    </dgm:pt>
    <dgm:pt modelId="{F26FBF0F-8479-43CE-974A-88F0F0121616}" type="pres">
      <dgm:prSet presAssocID="{C1A4635B-D724-4593-A9C1-42F5EE201BEA}" presName="circleB" presStyleLbl="node1" presStyleIdx="3" presStyleCnt="10"/>
      <dgm:spPr/>
    </dgm:pt>
    <dgm:pt modelId="{03557E13-6D86-4261-8EE9-C5AEE9449944}" type="pres">
      <dgm:prSet presAssocID="{C1A4635B-D724-4593-A9C1-42F5EE201BEA}" presName="spaceB" presStyleCnt="0"/>
      <dgm:spPr/>
    </dgm:pt>
    <dgm:pt modelId="{A9370494-EB56-4EC2-9538-5EEDD1850C4D}" type="pres">
      <dgm:prSet presAssocID="{E93BAC63-88FD-40B6-95D8-B809EAFA3BA3}" presName="space" presStyleCnt="0"/>
      <dgm:spPr/>
    </dgm:pt>
    <dgm:pt modelId="{F3B92681-63AD-4F03-96B5-2D4F9C811840}" type="pres">
      <dgm:prSet presAssocID="{2D1F7533-7288-4E9B-8276-5D769A015A29}" presName="compositeA" presStyleCnt="0"/>
      <dgm:spPr/>
    </dgm:pt>
    <dgm:pt modelId="{5343CADC-A44B-4EC7-8D80-DBAC7892C09F}" type="pres">
      <dgm:prSet presAssocID="{2D1F7533-7288-4E9B-8276-5D769A015A29}" presName="textA" presStyleLbl="revTx" presStyleIdx="4" presStyleCnt="10">
        <dgm:presLayoutVars>
          <dgm:bulletEnabled val="1"/>
        </dgm:presLayoutVars>
      </dgm:prSet>
      <dgm:spPr/>
    </dgm:pt>
    <dgm:pt modelId="{63FE521D-B649-4E65-A6D7-FACC4A85472D}" type="pres">
      <dgm:prSet presAssocID="{2D1F7533-7288-4E9B-8276-5D769A015A29}" presName="circleA" presStyleLbl="node1" presStyleIdx="4" presStyleCnt="10"/>
      <dgm:spPr/>
    </dgm:pt>
    <dgm:pt modelId="{B61B859B-272F-44C4-9AF4-F7F065B5BCB0}" type="pres">
      <dgm:prSet presAssocID="{2D1F7533-7288-4E9B-8276-5D769A015A29}" presName="spaceA" presStyleCnt="0"/>
      <dgm:spPr/>
    </dgm:pt>
    <dgm:pt modelId="{94DF2D0E-2124-4364-A859-FC44A8C754D5}" type="pres">
      <dgm:prSet presAssocID="{772CEE1D-033B-4BB8-B2FA-08C64E08F5C0}" presName="space" presStyleCnt="0"/>
      <dgm:spPr/>
    </dgm:pt>
    <dgm:pt modelId="{536FAAC6-60A9-4DF2-8C9B-AE2B2FD5E1DF}" type="pres">
      <dgm:prSet presAssocID="{E062D70B-0E61-4DD5-9CA7-3E05C12CF9CB}" presName="compositeB" presStyleCnt="0"/>
      <dgm:spPr/>
    </dgm:pt>
    <dgm:pt modelId="{40784A4E-317F-446F-BED6-9220CA2C2B46}" type="pres">
      <dgm:prSet presAssocID="{E062D70B-0E61-4DD5-9CA7-3E05C12CF9CB}" presName="textB" presStyleLbl="revTx" presStyleIdx="5" presStyleCnt="10">
        <dgm:presLayoutVars>
          <dgm:bulletEnabled val="1"/>
        </dgm:presLayoutVars>
      </dgm:prSet>
      <dgm:spPr/>
    </dgm:pt>
    <dgm:pt modelId="{48187D80-61B1-4D6D-9433-43D2C9FD7606}" type="pres">
      <dgm:prSet presAssocID="{E062D70B-0E61-4DD5-9CA7-3E05C12CF9CB}" presName="circleB" presStyleLbl="node1" presStyleIdx="5" presStyleCnt="10"/>
      <dgm:spPr/>
    </dgm:pt>
    <dgm:pt modelId="{62C0F00C-7E70-47AF-A7A5-F77CA70C4AF5}" type="pres">
      <dgm:prSet presAssocID="{E062D70B-0E61-4DD5-9CA7-3E05C12CF9CB}" presName="spaceB" presStyleCnt="0"/>
      <dgm:spPr/>
    </dgm:pt>
    <dgm:pt modelId="{A8E6435F-B35B-48DB-A059-09F49E86618E}" type="pres">
      <dgm:prSet presAssocID="{2F50B16E-911D-4A59-8104-1117860FE022}" presName="space" presStyleCnt="0"/>
      <dgm:spPr/>
    </dgm:pt>
    <dgm:pt modelId="{1ABB25C1-B383-4668-8FE9-A0B7C06EE860}" type="pres">
      <dgm:prSet presAssocID="{36A766AE-EBB0-4916-8073-753E9EBE1B47}" presName="compositeA" presStyleCnt="0"/>
      <dgm:spPr/>
    </dgm:pt>
    <dgm:pt modelId="{9C984BB1-F694-4DB9-9B4A-8842D41804FB}" type="pres">
      <dgm:prSet presAssocID="{36A766AE-EBB0-4916-8073-753E9EBE1B47}" presName="textA" presStyleLbl="revTx" presStyleIdx="6" presStyleCnt="10">
        <dgm:presLayoutVars>
          <dgm:bulletEnabled val="1"/>
        </dgm:presLayoutVars>
      </dgm:prSet>
      <dgm:spPr/>
    </dgm:pt>
    <dgm:pt modelId="{F05F6619-9515-4B23-AA70-E26AACD6E44C}" type="pres">
      <dgm:prSet presAssocID="{36A766AE-EBB0-4916-8073-753E9EBE1B47}" presName="circleA" presStyleLbl="node1" presStyleIdx="6" presStyleCnt="10"/>
      <dgm:spPr/>
    </dgm:pt>
    <dgm:pt modelId="{91BFC0B5-D126-4EF6-9783-94E7EB0913B5}" type="pres">
      <dgm:prSet presAssocID="{36A766AE-EBB0-4916-8073-753E9EBE1B47}" presName="spaceA" presStyleCnt="0"/>
      <dgm:spPr/>
    </dgm:pt>
    <dgm:pt modelId="{CC18E438-27E5-42BB-AC69-BDEBCE842640}" type="pres">
      <dgm:prSet presAssocID="{D8501282-B2B1-407A-A601-D1F0F9CB250A}" presName="space" presStyleCnt="0"/>
      <dgm:spPr/>
    </dgm:pt>
    <dgm:pt modelId="{2BEB13A6-95A6-4670-A8C2-68C4483B5D78}" type="pres">
      <dgm:prSet presAssocID="{C8365E5A-640F-421B-B89A-70A05BAB4DBA}" presName="compositeB" presStyleCnt="0"/>
      <dgm:spPr/>
    </dgm:pt>
    <dgm:pt modelId="{FD689274-514C-4CA9-AC8C-816585CDDA00}" type="pres">
      <dgm:prSet presAssocID="{C8365E5A-640F-421B-B89A-70A05BAB4DBA}" presName="textB" presStyleLbl="revTx" presStyleIdx="7" presStyleCnt="10">
        <dgm:presLayoutVars>
          <dgm:bulletEnabled val="1"/>
        </dgm:presLayoutVars>
      </dgm:prSet>
      <dgm:spPr/>
    </dgm:pt>
    <dgm:pt modelId="{582EC5BC-0818-44F3-9E6A-9D4EC77CA5B8}" type="pres">
      <dgm:prSet presAssocID="{C8365E5A-640F-421B-B89A-70A05BAB4DBA}" presName="circleB" presStyleLbl="node1" presStyleIdx="7" presStyleCnt="10"/>
      <dgm:spPr/>
    </dgm:pt>
    <dgm:pt modelId="{A7EA0FB7-9200-4D88-91DB-62E4DF7E084E}" type="pres">
      <dgm:prSet presAssocID="{C8365E5A-640F-421B-B89A-70A05BAB4DBA}" presName="spaceB" presStyleCnt="0"/>
      <dgm:spPr/>
    </dgm:pt>
    <dgm:pt modelId="{8850F5FF-D2C1-40E2-A86D-8E2321F1B5F7}" type="pres">
      <dgm:prSet presAssocID="{A2B7C4A5-C3C7-44EB-938D-B2ABA09133E1}" presName="space" presStyleCnt="0"/>
      <dgm:spPr/>
    </dgm:pt>
    <dgm:pt modelId="{AE0ED24E-2A32-4B77-943A-9A9F2C564B89}" type="pres">
      <dgm:prSet presAssocID="{3F2815B0-D8EA-4188-AC2B-8077C4477DBE}" presName="compositeA" presStyleCnt="0"/>
      <dgm:spPr/>
    </dgm:pt>
    <dgm:pt modelId="{3A8AC6B8-A86C-43F4-9BC5-C6010BB0A251}" type="pres">
      <dgm:prSet presAssocID="{3F2815B0-D8EA-4188-AC2B-8077C4477DBE}" presName="textA" presStyleLbl="revTx" presStyleIdx="8" presStyleCnt="10">
        <dgm:presLayoutVars>
          <dgm:bulletEnabled val="1"/>
        </dgm:presLayoutVars>
      </dgm:prSet>
      <dgm:spPr/>
    </dgm:pt>
    <dgm:pt modelId="{D5892CB9-FA7C-47F2-A95F-611AE81D1DC8}" type="pres">
      <dgm:prSet presAssocID="{3F2815B0-D8EA-4188-AC2B-8077C4477DBE}" presName="circleA" presStyleLbl="node1" presStyleIdx="8" presStyleCnt="10"/>
      <dgm:spPr/>
    </dgm:pt>
    <dgm:pt modelId="{828B2B03-2F6E-4345-8FDD-6108BC0F4E36}" type="pres">
      <dgm:prSet presAssocID="{3F2815B0-D8EA-4188-AC2B-8077C4477DBE}" presName="spaceA" presStyleCnt="0"/>
      <dgm:spPr/>
    </dgm:pt>
    <dgm:pt modelId="{8A8095AC-6280-473C-B799-7310FF7F4B21}" type="pres">
      <dgm:prSet presAssocID="{0BEEF56A-578E-4164-AE06-B6E7CEF32577}" presName="space" presStyleCnt="0"/>
      <dgm:spPr/>
    </dgm:pt>
    <dgm:pt modelId="{B1362DE1-A523-4B3D-B947-B1A060C596A3}" type="pres">
      <dgm:prSet presAssocID="{2A93D026-DEE2-4446-9CAF-5FD4B5D4CAB1}" presName="compositeB" presStyleCnt="0"/>
      <dgm:spPr/>
    </dgm:pt>
    <dgm:pt modelId="{D3C25B02-08CB-4C82-955C-5FC069C75F41}" type="pres">
      <dgm:prSet presAssocID="{2A93D026-DEE2-4446-9CAF-5FD4B5D4CAB1}" presName="textB" presStyleLbl="revTx" presStyleIdx="9" presStyleCnt="10">
        <dgm:presLayoutVars>
          <dgm:bulletEnabled val="1"/>
        </dgm:presLayoutVars>
      </dgm:prSet>
      <dgm:spPr/>
    </dgm:pt>
    <dgm:pt modelId="{57DB2DD4-53A3-4671-8625-E42132FF085B}" type="pres">
      <dgm:prSet presAssocID="{2A93D026-DEE2-4446-9CAF-5FD4B5D4CAB1}" presName="circleB" presStyleLbl="node1" presStyleIdx="9" presStyleCnt="10"/>
      <dgm:spPr/>
    </dgm:pt>
    <dgm:pt modelId="{44AF0DF5-89B9-488D-8A9E-C5DF5AB2A9D7}" type="pres">
      <dgm:prSet presAssocID="{2A93D026-DEE2-4446-9CAF-5FD4B5D4CAB1}" presName="spaceB" presStyleCnt="0"/>
      <dgm:spPr/>
    </dgm:pt>
  </dgm:ptLst>
  <dgm:cxnLst>
    <dgm:cxn modelId="{706DC409-44B3-4DFD-9D93-7F4F8A7A04EF}" srcId="{BF2C597E-B754-43F8-B2FA-7E9E348AC941}" destId="{2D1F7533-7288-4E9B-8276-5D769A015A29}" srcOrd="4" destOrd="0" parTransId="{3BE09652-BFF4-432A-9CF4-DB75D6736C13}" sibTransId="{772CEE1D-033B-4BB8-B2FA-08C64E08F5C0}"/>
    <dgm:cxn modelId="{CD0D54A3-ED16-4EBE-B2C8-45376293D96F}" type="presOf" srcId="{36A766AE-EBB0-4916-8073-753E9EBE1B47}" destId="{9C984BB1-F694-4DB9-9B4A-8842D41804FB}" srcOrd="0" destOrd="0" presId="urn:microsoft.com/office/officeart/2005/8/layout/hProcess11"/>
    <dgm:cxn modelId="{FC6D5AEC-BACD-4926-874E-818EB4C39A2F}" type="presOf" srcId="{0A725793-EC2F-473B-84B2-29DC050E6A6E}" destId="{59F0C365-7403-4C50-8106-D6888EA6ECEB}" srcOrd="0" destOrd="0" presId="urn:microsoft.com/office/officeart/2005/8/layout/hProcess11"/>
    <dgm:cxn modelId="{FC25431C-139E-4FDF-B166-AA8A00382E95}" srcId="{BF2C597E-B754-43F8-B2FA-7E9E348AC941}" destId="{36A766AE-EBB0-4916-8073-753E9EBE1B47}" srcOrd="6" destOrd="0" parTransId="{74D31E5F-B098-4A4D-A441-29474E1A9455}" sibTransId="{D8501282-B2B1-407A-A601-D1F0F9CB250A}"/>
    <dgm:cxn modelId="{2173581A-14E9-4A52-9ACE-043F57BBDE4F}" srcId="{BF2C597E-B754-43F8-B2FA-7E9E348AC941}" destId="{C1A4635B-D724-4593-A9C1-42F5EE201BEA}" srcOrd="3" destOrd="0" parTransId="{1776D1D3-6F34-478B-BA54-6617BF2B3D94}" sibTransId="{E93BAC63-88FD-40B6-95D8-B809EAFA3BA3}"/>
    <dgm:cxn modelId="{2109F795-F942-4539-A0F1-6D5EE1312C37}" srcId="{BF2C597E-B754-43F8-B2FA-7E9E348AC941}" destId="{ECB5E50A-D247-4E7C-97AC-D5F41596B3DC}" srcOrd="2" destOrd="0" parTransId="{045C8192-7E23-458B-91A3-9F32C3D5C7F8}" sibTransId="{279E48E9-A14B-4FB1-864C-8BF912E7D2EF}"/>
    <dgm:cxn modelId="{FF7DD8CD-4246-4096-B775-82FE36EFC622}" type="presOf" srcId="{3581744B-BFE2-4B83-AF4C-0EF233D839FC}" destId="{EC46ABAA-A6BE-479C-9298-63D65A1E1939}" srcOrd="0" destOrd="0" presId="urn:microsoft.com/office/officeart/2005/8/layout/hProcess11"/>
    <dgm:cxn modelId="{355C84DF-DFAE-44B1-AEEF-9A9B5C9F016F}" type="presOf" srcId="{3F2815B0-D8EA-4188-AC2B-8077C4477DBE}" destId="{3A8AC6B8-A86C-43F4-9BC5-C6010BB0A251}" srcOrd="0" destOrd="0" presId="urn:microsoft.com/office/officeart/2005/8/layout/hProcess11"/>
    <dgm:cxn modelId="{764E77FB-AAD8-4377-8C4E-76EB82055699}" type="presOf" srcId="{ECB5E50A-D247-4E7C-97AC-D5F41596B3DC}" destId="{8885D19C-0187-405A-96DC-E0E88E1B84C0}" srcOrd="0" destOrd="0" presId="urn:microsoft.com/office/officeart/2005/8/layout/hProcess11"/>
    <dgm:cxn modelId="{8C4AA796-5504-4B87-8084-A25353E89676}" type="presOf" srcId="{E062D70B-0E61-4DD5-9CA7-3E05C12CF9CB}" destId="{40784A4E-317F-446F-BED6-9220CA2C2B46}" srcOrd="0" destOrd="0" presId="urn:microsoft.com/office/officeart/2005/8/layout/hProcess11"/>
    <dgm:cxn modelId="{ACDA7777-7324-4FE9-9B56-673396081496}" type="presOf" srcId="{C8365E5A-640F-421B-B89A-70A05BAB4DBA}" destId="{FD689274-514C-4CA9-AC8C-816585CDDA00}" srcOrd="0" destOrd="0" presId="urn:microsoft.com/office/officeart/2005/8/layout/hProcess11"/>
    <dgm:cxn modelId="{8752B9A4-5EED-4F3E-A0C5-A0ABC102406D}" srcId="{BF2C597E-B754-43F8-B2FA-7E9E348AC941}" destId="{3F2815B0-D8EA-4188-AC2B-8077C4477DBE}" srcOrd="8" destOrd="0" parTransId="{F5FD727D-9FC6-478C-B03A-DE4F3F7DE5B8}" sibTransId="{0BEEF56A-578E-4164-AE06-B6E7CEF32577}"/>
    <dgm:cxn modelId="{7CE6FB1D-806E-4FE6-9FF5-E0A04F5B3A58}" srcId="{BF2C597E-B754-43F8-B2FA-7E9E348AC941}" destId="{C8365E5A-640F-421B-B89A-70A05BAB4DBA}" srcOrd="7" destOrd="0" parTransId="{2FE2DF2C-587A-4D97-AD27-F1D48313EDE6}" sibTransId="{A2B7C4A5-C3C7-44EB-938D-B2ABA09133E1}"/>
    <dgm:cxn modelId="{01EAEBEE-EF8E-493A-B9CE-894996F9F019}" type="presOf" srcId="{BF2C597E-B754-43F8-B2FA-7E9E348AC941}" destId="{23952DA5-4C2B-4BB5-BA9E-657A97121E32}" srcOrd="0" destOrd="0" presId="urn:microsoft.com/office/officeart/2005/8/layout/hProcess11"/>
    <dgm:cxn modelId="{E184C832-8881-419D-96CC-0915979D67D4}" type="presOf" srcId="{C1A4635B-D724-4593-A9C1-42F5EE201BEA}" destId="{BA79F436-660F-4522-8943-49620B3BC893}" srcOrd="0" destOrd="0" presId="urn:microsoft.com/office/officeart/2005/8/layout/hProcess11"/>
    <dgm:cxn modelId="{BDC287B2-AEC2-4E3F-8A7D-694592085C06}" srcId="{BF2C597E-B754-43F8-B2FA-7E9E348AC941}" destId="{3581744B-BFE2-4B83-AF4C-0EF233D839FC}" srcOrd="1" destOrd="0" parTransId="{8D7EE8E7-A0A3-478C-8352-DFAB5F1A8D00}" sibTransId="{2D3844A0-D2A5-4FB7-A059-68B960046FDD}"/>
    <dgm:cxn modelId="{17BC4628-7F3F-4942-A2CF-1D9C48DD27B9}" type="presOf" srcId="{2D1F7533-7288-4E9B-8276-5D769A015A29}" destId="{5343CADC-A44B-4EC7-8D80-DBAC7892C09F}" srcOrd="0" destOrd="0" presId="urn:microsoft.com/office/officeart/2005/8/layout/hProcess11"/>
    <dgm:cxn modelId="{8AEB1CBF-D704-4D12-85B0-69EF88C64D14}" srcId="{BF2C597E-B754-43F8-B2FA-7E9E348AC941}" destId="{0A725793-EC2F-473B-84B2-29DC050E6A6E}" srcOrd="0" destOrd="0" parTransId="{3780CE03-3598-404C-82EF-968236C7450A}" sibTransId="{349B2838-50A7-4003-8A55-3CD337ED89D3}"/>
    <dgm:cxn modelId="{0D30F566-87A6-43DD-AAC8-47222E821A85}" type="presOf" srcId="{2A93D026-DEE2-4446-9CAF-5FD4B5D4CAB1}" destId="{D3C25B02-08CB-4C82-955C-5FC069C75F41}" srcOrd="0" destOrd="0" presId="urn:microsoft.com/office/officeart/2005/8/layout/hProcess11"/>
    <dgm:cxn modelId="{0BA25E47-C992-4CD5-99FA-4164E683FAE4}" srcId="{BF2C597E-B754-43F8-B2FA-7E9E348AC941}" destId="{E062D70B-0E61-4DD5-9CA7-3E05C12CF9CB}" srcOrd="5" destOrd="0" parTransId="{F96B7D14-A6CE-411E-B377-5266F026B1CC}" sibTransId="{2F50B16E-911D-4A59-8104-1117860FE022}"/>
    <dgm:cxn modelId="{1FBF2627-F9F6-403D-8238-13F7E6CBC73E}" srcId="{BF2C597E-B754-43F8-B2FA-7E9E348AC941}" destId="{2A93D026-DEE2-4446-9CAF-5FD4B5D4CAB1}" srcOrd="9" destOrd="0" parTransId="{4EFD692C-FEE8-42A4-93CF-D290C39295C1}" sibTransId="{A601A9E1-C187-4A20-A79A-F2DB4EF897AB}"/>
    <dgm:cxn modelId="{D19F10E5-0E21-4188-A200-7DE0DE5CF913}" type="presParOf" srcId="{23952DA5-4C2B-4BB5-BA9E-657A97121E32}" destId="{A2C9E566-177F-455F-ACF1-79228DD4D5EC}" srcOrd="0" destOrd="0" presId="urn:microsoft.com/office/officeart/2005/8/layout/hProcess11"/>
    <dgm:cxn modelId="{F94C8DDB-468B-45BB-BD87-3C1A3DC49FF3}" type="presParOf" srcId="{23952DA5-4C2B-4BB5-BA9E-657A97121E32}" destId="{A945B4A6-E5DC-479A-9BC1-087AA23D1483}" srcOrd="1" destOrd="0" presId="urn:microsoft.com/office/officeart/2005/8/layout/hProcess11"/>
    <dgm:cxn modelId="{508EC9B4-5F01-4517-ABCF-D941925FB52F}" type="presParOf" srcId="{A945B4A6-E5DC-479A-9BC1-087AA23D1483}" destId="{0F327FDC-B731-4AE6-B216-C4C50203727A}" srcOrd="0" destOrd="0" presId="urn:microsoft.com/office/officeart/2005/8/layout/hProcess11"/>
    <dgm:cxn modelId="{FDF95EFE-9FDB-480B-89B8-2F70088EA3EF}" type="presParOf" srcId="{0F327FDC-B731-4AE6-B216-C4C50203727A}" destId="{59F0C365-7403-4C50-8106-D6888EA6ECEB}" srcOrd="0" destOrd="0" presId="urn:microsoft.com/office/officeart/2005/8/layout/hProcess11"/>
    <dgm:cxn modelId="{8DF5F597-5077-4D17-920A-D525E392B730}" type="presParOf" srcId="{0F327FDC-B731-4AE6-B216-C4C50203727A}" destId="{D2CDC3C6-C7F1-44CB-8811-2856B69B3E3F}" srcOrd="1" destOrd="0" presId="urn:microsoft.com/office/officeart/2005/8/layout/hProcess11"/>
    <dgm:cxn modelId="{BA62C706-7668-4A13-AF66-D24F7B086E8A}" type="presParOf" srcId="{0F327FDC-B731-4AE6-B216-C4C50203727A}" destId="{B3322FEC-C001-49C5-A457-35F12878C323}" srcOrd="2" destOrd="0" presId="urn:microsoft.com/office/officeart/2005/8/layout/hProcess11"/>
    <dgm:cxn modelId="{6FF60BCB-16FC-4205-8846-427437F528E4}" type="presParOf" srcId="{A945B4A6-E5DC-479A-9BC1-087AA23D1483}" destId="{E39A4D8B-52C5-4EAA-A20B-BFBD2D310FE1}" srcOrd="1" destOrd="0" presId="urn:microsoft.com/office/officeart/2005/8/layout/hProcess11"/>
    <dgm:cxn modelId="{7BEF348A-BFCF-42A1-8EE8-734DEA2723A0}" type="presParOf" srcId="{A945B4A6-E5DC-479A-9BC1-087AA23D1483}" destId="{942B3FCE-6DE9-47AB-9B29-23C82EC23AFD}" srcOrd="2" destOrd="0" presId="urn:microsoft.com/office/officeart/2005/8/layout/hProcess11"/>
    <dgm:cxn modelId="{C50270A9-AA30-48C3-B533-81F92B857E91}" type="presParOf" srcId="{942B3FCE-6DE9-47AB-9B29-23C82EC23AFD}" destId="{EC46ABAA-A6BE-479C-9298-63D65A1E1939}" srcOrd="0" destOrd="0" presId="urn:microsoft.com/office/officeart/2005/8/layout/hProcess11"/>
    <dgm:cxn modelId="{94E64E89-A674-4823-A05C-021FCC793B3C}" type="presParOf" srcId="{942B3FCE-6DE9-47AB-9B29-23C82EC23AFD}" destId="{96BBAC23-B70A-47DF-8B8C-6BD0052219B9}" srcOrd="1" destOrd="0" presId="urn:microsoft.com/office/officeart/2005/8/layout/hProcess11"/>
    <dgm:cxn modelId="{A9DDC877-126C-4053-922E-024EF2D9A434}" type="presParOf" srcId="{942B3FCE-6DE9-47AB-9B29-23C82EC23AFD}" destId="{37507CDC-F4F4-4C15-BD60-C7A711263B57}" srcOrd="2" destOrd="0" presId="urn:microsoft.com/office/officeart/2005/8/layout/hProcess11"/>
    <dgm:cxn modelId="{4BC8DEE7-AD43-44D5-9DB5-C44CDB29536D}" type="presParOf" srcId="{A945B4A6-E5DC-479A-9BC1-087AA23D1483}" destId="{FED60C94-CFAC-4F70-A3E1-F1860706F5A4}" srcOrd="3" destOrd="0" presId="urn:microsoft.com/office/officeart/2005/8/layout/hProcess11"/>
    <dgm:cxn modelId="{22225C73-C129-4EEF-B09D-B9A6C66EC02E}" type="presParOf" srcId="{A945B4A6-E5DC-479A-9BC1-087AA23D1483}" destId="{B0FE0225-5288-48B5-A372-7F5445A0C71A}" srcOrd="4" destOrd="0" presId="urn:microsoft.com/office/officeart/2005/8/layout/hProcess11"/>
    <dgm:cxn modelId="{C8A1060A-2850-4B86-9642-D5FDBB75587B}" type="presParOf" srcId="{B0FE0225-5288-48B5-A372-7F5445A0C71A}" destId="{8885D19C-0187-405A-96DC-E0E88E1B84C0}" srcOrd="0" destOrd="0" presId="urn:microsoft.com/office/officeart/2005/8/layout/hProcess11"/>
    <dgm:cxn modelId="{D2DE6F7F-8577-42AF-AC6C-EF2194BD4569}" type="presParOf" srcId="{B0FE0225-5288-48B5-A372-7F5445A0C71A}" destId="{13AE6798-18E7-42B3-AFFC-F6523F475AEC}" srcOrd="1" destOrd="0" presId="urn:microsoft.com/office/officeart/2005/8/layout/hProcess11"/>
    <dgm:cxn modelId="{56F82CD5-D35E-439F-B3F9-7DBBAA8E250A}" type="presParOf" srcId="{B0FE0225-5288-48B5-A372-7F5445A0C71A}" destId="{3895ADCF-8A24-4979-A068-6D9C821A1C6E}" srcOrd="2" destOrd="0" presId="urn:microsoft.com/office/officeart/2005/8/layout/hProcess11"/>
    <dgm:cxn modelId="{4B90B28C-02DE-4086-86FF-9CFDC8A024C6}" type="presParOf" srcId="{A945B4A6-E5DC-479A-9BC1-087AA23D1483}" destId="{8E761981-1F34-4C55-9626-DF75764170E3}" srcOrd="5" destOrd="0" presId="urn:microsoft.com/office/officeart/2005/8/layout/hProcess11"/>
    <dgm:cxn modelId="{8E68F07F-E000-4597-B103-9FDC4B3B7A39}" type="presParOf" srcId="{A945B4A6-E5DC-479A-9BC1-087AA23D1483}" destId="{0A9715A7-8F10-46FC-927D-1E70427485C1}" srcOrd="6" destOrd="0" presId="urn:microsoft.com/office/officeart/2005/8/layout/hProcess11"/>
    <dgm:cxn modelId="{571CD03D-14DC-4104-87CD-4D94BE600C39}" type="presParOf" srcId="{0A9715A7-8F10-46FC-927D-1E70427485C1}" destId="{BA79F436-660F-4522-8943-49620B3BC893}" srcOrd="0" destOrd="0" presId="urn:microsoft.com/office/officeart/2005/8/layout/hProcess11"/>
    <dgm:cxn modelId="{C3D3FA4F-A1CE-4028-8684-157018FC39B0}" type="presParOf" srcId="{0A9715A7-8F10-46FC-927D-1E70427485C1}" destId="{F26FBF0F-8479-43CE-974A-88F0F0121616}" srcOrd="1" destOrd="0" presId="urn:microsoft.com/office/officeart/2005/8/layout/hProcess11"/>
    <dgm:cxn modelId="{2F4487F7-8418-4587-BDF4-9FBCCE559462}" type="presParOf" srcId="{0A9715A7-8F10-46FC-927D-1E70427485C1}" destId="{03557E13-6D86-4261-8EE9-C5AEE9449944}" srcOrd="2" destOrd="0" presId="urn:microsoft.com/office/officeart/2005/8/layout/hProcess11"/>
    <dgm:cxn modelId="{15C64D08-0F0C-497F-BD97-2927509C5CDE}" type="presParOf" srcId="{A945B4A6-E5DC-479A-9BC1-087AA23D1483}" destId="{A9370494-EB56-4EC2-9538-5EEDD1850C4D}" srcOrd="7" destOrd="0" presId="urn:microsoft.com/office/officeart/2005/8/layout/hProcess11"/>
    <dgm:cxn modelId="{C75839A3-B46F-4095-9879-39EFC99FDD6D}" type="presParOf" srcId="{A945B4A6-E5DC-479A-9BC1-087AA23D1483}" destId="{F3B92681-63AD-4F03-96B5-2D4F9C811840}" srcOrd="8" destOrd="0" presId="urn:microsoft.com/office/officeart/2005/8/layout/hProcess11"/>
    <dgm:cxn modelId="{17C5CE07-9EC8-4BAA-A70F-4FCFA7DAABD8}" type="presParOf" srcId="{F3B92681-63AD-4F03-96B5-2D4F9C811840}" destId="{5343CADC-A44B-4EC7-8D80-DBAC7892C09F}" srcOrd="0" destOrd="0" presId="urn:microsoft.com/office/officeart/2005/8/layout/hProcess11"/>
    <dgm:cxn modelId="{4065FE98-24D1-4578-A16C-F8DC92ACDA12}" type="presParOf" srcId="{F3B92681-63AD-4F03-96B5-2D4F9C811840}" destId="{63FE521D-B649-4E65-A6D7-FACC4A85472D}" srcOrd="1" destOrd="0" presId="urn:microsoft.com/office/officeart/2005/8/layout/hProcess11"/>
    <dgm:cxn modelId="{E4A59B84-44D5-4D9A-8F73-DF8E4B11098C}" type="presParOf" srcId="{F3B92681-63AD-4F03-96B5-2D4F9C811840}" destId="{B61B859B-272F-44C4-9AF4-F7F065B5BCB0}" srcOrd="2" destOrd="0" presId="urn:microsoft.com/office/officeart/2005/8/layout/hProcess11"/>
    <dgm:cxn modelId="{4BD1314A-721C-4BF9-94D5-12ECFF3DD0EC}" type="presParOf" srcId="{A945B4A6-E5DC-479A-9BC1-087AA23D1483}" destId="{94DF2D0E-2124-4364-A859-FC44A8C754D5}" srcOrd="9" destOrd="0" presId="urn:microsoft.com/office/officeart/2005/8/layout/hProcess11"/>
    <dgm:cxn modelId="{9DBEE5CA-2E79-4C70-B2C7-0C90DA1C419E}" type="presParOf" srcId="{A945B4A6-E5DC-479A-9BC1-087AA23D1483}" destId="{536FAAC6-60A9-4DF2-8C9B-AE2B2FD5E1DF}" srcOrd="10" destOrd="0" presId="urn:microsoft.com/office/officeart/2005/8/layout/hProcess11"/>
    <dgm:cxn modelId="{00BAEF5C-4553-4F05-B05E-DB0B4721440C}" type="presParOf" srcId="{536FAAC6-60A9-4DF2-8C9B-AE2B2FD5E1DF}" destId="{40784A4E-317F-446F-BED6-9220CA2C2B46}" srcOrd="0" destOrd="0" presId="urn:microsoft.com/office/officeart/2005/8/layout/hProcess11"/>
    <dgm:cxn modelId="{4C5C084F-08CD-4CAF-9951-9E304B438130}" type="presParOf" srcId="{536FAAC6-60A9-4DF2-8C9B-AE2B2FD5E1DF}" destId="{48187D80-61B1-4D6D-9433-43D2C9FD7606}" srcOrd="1" destOrd="0" presId="urn:microsoft.com/office/officeart/2005/8/layout/hProcess11"/>
    <dgm:cxn modelId="{7D29FDA0-4685-4D85-A697-95EEC511CC01}" type="presParOf" srcId="{536FAAC6-60A9-4DF2-8C9B-AE2B2FD5E1DF}" destId="{62C0F00C-7E70-47AF-A7A5-F77CA70C4AF5}" srcOrd="2" destOrd="0" presId="urn:microsoft.com/office/officeart/2005/8/layout/hProcess11"/>
    <dgm:cxn modelId="{D8931C96-B113-4997-82C0-942A2B977525}" type="presParOf" srcId="{A945B4A6-E5DC-479A-9BC1-087AA23D1483}" destId="{A8E6435F-B35B-48DB-A059-09F49E86618E}" srcOrd="11" destOrd="0" presId="urn:microsoft.com/office/officeart/2005/8/layout/hProcess11"/>
    <dgm:cxn modelId="{5F2ABC54-877E-48BE-864C-86481E1C3F9B}" type="presParOf" srcId="{A945B4A6-E5DC-479A-9BC1-087AA23D1483}" destId="{1ABB25C1-B383-4668-8FE9-A0B7C06EE860}" srcOrd="12" destOrd="0" presId="urn:microsoft.com/office/officeart/2005/8/layout/hProcess11"/>
    <dgm:cxn modelId="{1B874A25-B9CA-4C4F-BE60-04076025228B}" type="presParOf" srcId="{1ABB25C1-B383-4668-8FE9-A0B7C06EE860}" destId="{9C984BB1-F694-4DB9-9B4A-8842D41804FB}" srcOrd="0" destOrd="0" presId="urn:microsoft.com/office/officeart/2005/8/layout/hProcess11"/>
    <dgm:cxn modelId="{5EC384AF-8A3F-42B7-A4D2-6BC4AD589D2A}" type="presParOf" srcId="{1ABB25C1-B383-4668-8FE9-A0B7C06EE860}" destId="{F05F6619-9515-4B23-AA70-E26AACD6E44C}" srcOrd="1" destOrd="0" presId="urn:microsoft.com/office/officeart/2005/8/layout/hProcess11"/>
    <dgm:cxn modelId="{2F91400E-7919-4E7C-A10D-0C4E2D459C7E}" type="presParOf" srcId="{1ABB25C1-B383-4668-8FE9-A0B7C06EE860}" destId="{91BFC0B5-D126-4EF6-9783-94E7EB0913B5}" srcOrd="2" destOrd="0" presId="urn:microsoft.com/office/officeart/2005/8/layout/hProcess11"/>
    <dgm:cxn modelId="{F6B98A4B-D22F-4EE9-AD58-58B7468171C1}" type="presParOf" srcId="{A945B4A6-E5DC-479A-9BC1-087AA23D1483}" destId="{CC18E438-27E5-42BB-AC69-BDEBCE842640}" srcOrd="13" destOrd="0" presId="urn:microsoft.com/office/officeart/2005/8/layout/hProcess11"/>
    <dgm:cxn modelId="{F5DD93A5-925E-4143-854E-01E3C31E013D}" type="presParOf" srcId="{A945B4A6-E5DC-479A-9BC1-087AA23D1483}" destId="{2BEB13A6-95A6-4670-A8C2-68C4483B5D78}" srcOrd="14" destOrd="0" presId="urn:microsoft.com/office/officeart/2005/8/layout/hProcess11"/>
    <dgm:cxn modelId="{27C3D420-177E-4433-B7E5-EF2C82C44267}" type="presParOf" srcId="{2BEB13A6-95A6-4670-A8C2-68C4483B5D78}" destId="{FD689274-514C-4CA9-AC8C-816585CDDA00}" srcOrd="0" destOrd="0" presId="urn:microsoft.com/office/officeart/2005/8/layout/hProcess11"/>
    <dgm:cxn modelId="{D3A15BCA-DAFC-47ED-B48E-3DDD728DBA0A}" type="presParOf" srcId="{2BEB13A6-95A6-4670-A8C2-68C4483B5D78}" destId="{582EC5BC-0818-44F3-9E6A-9D4EC77CA5B8}" srcOrd="1" destOrd="0" presId="urn:microsoft.com/office/officeart/2005/8/layout/hProcess11"/>
    <dgm:cxn modelId="{9D5D019E-60BF-445C-AB9E-8DBEFED74E1E}" type="presParOf" srcId="{2BEB13A6-95A6-4670-A8C2-68C4483B5D78}" destId="{A7EA0FB7-9200-4D88-91DB-62E4DF7E084E}" srcOrd="2" destOrd="0" presId="urn:microsoft.com/office/officeart/2005/8/layout/hProcess11"/>
    <dgm:cxn modelId="{317B01C0-2B68-4997-84F4-3612A5F08BB2}" type="presParOf" srcId="{A945B4A6-E5DC-479A-9BC1-087AA23D1483}" destId="{8850F5FF-D2C1-40E2-A86D-8E2321F1B5F7}" srcOrd="15" destOrd="0" presId="urn:microsoft.com/office/officeart/2005/8/layout/hProcess11"/>
    <dgm:cxn modelId="{F54D2740-0613-4ADE-819B-96A1281DD944}" type="presParOf" srcId="{A945B4A6-E5DC-479A-9BC1-087AA23D1483}" destId="{AE0ED24E-2A32-4B77-943A-9A9F2C564B89}" srcOrd="16" destOrd="0" presId="urn:microsoft.com/office/officeart/2005/8/layout/hProcess11"/>
    <dgm:cxn modelId="{BF279841-E69B-422C-A9BC-D37E0FB27FCC}" type="presParOf" srcId="{AE0ED24E-2A32-4B77-943A-9A9F2C564B89}" destId="{3A8AC6B8-A86C-43F4-9BC5-C6010BB0A251}" srcOrd="0" destOrd="0" presId="urn:microsoft.com/office/officeart/2005/8/layout/hProcess11"/>
    <dgm:cxn modelId="{BB5F3407-F420-44C1-8402-AEC5B0227A08}" type="presParOf" srcId="{AE0ED24E-2A32-4B77-943A-9A9F2C564B89}" destId="{D5892CB9-FA7C-47F2-A95F-611AE81D1DC8}" srcOrd="1" destOrd="0" presId="urn:microsoft.com/office/officeart/2005/8/layout/hProcess11"/>
    <dgm:cxn modelId="{A988C61D-349F-4B65-8786-1760377516E0}" type="presParOf" srcId="{AE0ED24E-2A32-4B77-943A-9A9F2C564B89}" destId="{828B2B03-2F6E-4345-8FDD-6108BC0F4E36}" srcOrd="2" destOrd="0" presId="urn:microsoft.com/office/officeart/2005/8/layout/hProcess11"/>
    <dgm:cxn modelId="{617B5566-E6AC-42D5-B9F6-AC50CC9CD01C}" type="presParOf" srcId="{A945B4A6-E5DC-479A-9BC1-087AA23D1483}" destId="{8A8095AC-6280-473C-B799-7310FF7F4B21}" srcOrd="17" destOrd="0" presId="urn:microsoft.com/office/officeart/2005/8/layout/hProcess11"/>
    <dgm:cxn modelId="{302D0F6B-CD7A-4AAD-A26D-6F441B8F6F8C}" type="presParOf" srcId="{A945B4A6-E5DC-479A-9BC1-087AA23D1483}" destId="{B1362DE1-A523-4B3D-B947-B1A060C596A3}" srcOrd="18" destOrd="0" presId="urn:microsoft.com/office/officeart/2005/8/layout/hProcess11"/>
    <dgm:cxn modelId="{77882E9D-959C-43C2-868E-97B2573FDBF0}" type="presParOf" srcId="{B1362DE1-A523-4B3D-B947-B1A060C596A3}" destId="{D3C25B02-08CB-4C82-955C-5FC069C75F41}" srcOrd="0" destOrd="0" presId="urn:microsoft.com/office/officeart/2005/8/layout/hProcess11"/>
    <dgm:cxn modelId="{0BF1FAD1-3AFC-485E-A14C-BE857E9F3BF8}" type="presParOf" srcId="{B1362DE1-A523-4B3D-B947-B1A060C596A3}" destId="{57DB2DD4-53A3-4671-8625-E42132FF085B}" srcOrd="1" destOrd="0" presId="urn:microsoft.com/office/officeart/2005/8/layout/hProcess11"/>
    <dgm:cxn modelId="{F9CABBC7-C68F-4CF7-BC39-549E886E863D}" type="presParOf" srcId="{B1362DE1-A523-4B3D-B947-B1A060C596A3}" destId="{44AF0DF5-89B9-488D-8A9E-C5DF5AB2A9D7}"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110120-8A03-469B-8BB6-21FD925E502B}" type="doc">
      <dgm:prSet loTypeId="urn:microsoft.com/office/officeart/2005/8/layout/hList6" loCatId="list" qsTypeId="urn:microsoft.com/office/officeart/2005/8/quickstyle/simple5" qsCatId="simple" csTypeId="urn:microsoft.com/office/officeart/2005/8/colors/accent1_5" csCatId="accent1" phldr="1"/>
      <dgm:spPr/>
      <dgm:t>
        <a:bodyPr/>
        <a:lstStyle/>
        <a:p>
          <a:endParaRPr lang="en-US"/>
        </a:p>
      </dgm:t>
    </dgm:pt>
    <dgm:pt modelId="{345FAC0C-5D78-451C-8989-26A392DCD27C}">
      <dgm:prSet custT="1"/>
      <dgm:spPr/>
      <dgm:t>
        <a:bodyPr/>
        <a:lstStyle/>
        <a:p>
          <a:pPr rtl="0"/>
          <a:r>
            <a:rPr lang="en-GB" sz="1600" b="1" dirty="0" smtClean="0">
              <a:solidFill>
                <a:srgbClr val="FFFF00"/>
              </a:solidFill>
            </a:rPr>
            <a:t>Weak Authentication and Authorization:</a:t>
          </a:r>
          <a:r>
            <a:rPr lang="en-GB" sz="1600" dirty="0" smtClean="0">
              <a:solidFill>
                <a:srgbClr val="FFFF00"/>
              </a:solidFill>
            </a:rPr>
            <a:t> </a:t>
          </a:r>
        </a:p>
        <a:p>
          <a:pPr rtl="0"/>
          <a:r>
            <a:rPr lang="en-GB" sz="1300" dirty="0" smtClean="0"/>
            <a:t>Many </a:t>
          </a:r>
          <a:r>
            <a:rPr lang="en-GB" sz="1300" dirty="0" err="1" smtClean="0"/>
            <a:t>IoT</a:t>
          </a:r>
          <a:r>
            <a:rPr lang="en-GB" sz="1300" dirty="0" smtClean="0"/>
            <a:t> devices have weak or default usernames and passwords, making them vulnerable to brute force attacks. Additionally, they may lack robust authorization mechanisms, allowing unauthorized access to sensitive data or control over the device.</a:t>
          </a:r>
          <a:endParaRPr lang="en-IN" sz="1300" dirty="0"/>
        </a:p>
      </dgm:t>
    </dgm:pt>
    <dgm:pt modelId="{C669FB56-1F48-4388-8D6F-615F4E699D8F}" type="parTrans" cxnId="{59559774-4BE2-4B41-BE38-0795B9879FE1}">
      <dgm:prSet/>
      <dgm:spPr/>
      <dgm:t>
        <a:bodyPr/>
        <a:lstStyle/>
        <a:p>
          <a:endParaRPr lang="en-US"/>
        </a:p>
      </dgm:t>
    </dgm:pt>
    <dgm:pt modelId="{761DCA98-01C6-41C8-95B9-36DA7F2A917E}" type="sibTrans" cxnId="{59559774-4BE2-4B41-BE38-0795B9879FE1}">
      <dgm:prSet/>
      <dgm:spPr/>
      <dgm:t>
        <a:bodyPr/>
        <a:lstStyle/>
        <a:p>
          <a:endParaRPr lang="en-US"/>
        </a:p>
      </dgm:t>
    </dgm:pt>
    <dgm:pt modelId="{B71CC877-02A8-4609-9788-573DDD47F5EF}">
      <dgm:prSet custT="1"/>
      <dgm:spPr/>
      <dgm:t>
        <a:bodyPr/>
        <a:lstStyle/>
        <a:p>
          <a:pPr rtl="0"/>
          <a:r>
            <a:rPr lang="en-GB" sz="1600" b="1" dirty="0" smtClean="0">
              <a:solidFill>
                <a:srgbClr val="FFFF00"/>
              </a:solidFill>
            </a:rPr>
            <a:t>Lack of Encryption:</a:t>
          </a:r>
        </a:p>
        <a:p>
          <a:pPr rtl="0"/>
          <a:r>
            <a:rPr lang="en-GB" sz="1500" dirty="0" smtClean="0"/>
            <a:t> </a:t>
          </a:r>
          <a:r>
            <a:rPr lang="en-GB" sz="1500" dirty="0" err="1" smtClean="0"/>
            <a:t>IoT</a:t>
          </a:r>
          <a:r>
            <a:rPr lang="en-GB" sz="1500" dirty="0" smtClean="0"/>
            <a:t> devices often transmit data over networks without proper encryption, leaving data vulnerable to interception and tampering. This is especially concerning when dealing with personal or sensitive information.</a:t>
          </a:r>
          <a:endParaRPr lang="en-IN" sz="1500" dirty="0"/>
        </a:p>
      </dgm:t>
    </dgm:pt>
    <dgm:pt modelId="{7AD9F30A-8163-48A1-9663-81B5C83EBF0C}" type="parTrans" cxnId="{6AF9B8D6-6703-4ABD-BC45-D28BC2314197}">
      <dgm:prSet/>
      <dgm:spPr/>
      <dgm:t>
        <a:bodyPr/>
        <a:lstStyle/>
        <a:p>
          <a:endParaRPr lang="en-US"/>
        </a:p>
      </dgm:t>
    </dgm:pt>
    <dgm:pt modelId="{CB31DD8F-0986-4FAC-93AE-933009BADCC1}" type="sibTrans" cxnId="{6AF9B8D6-6703-4ABD-BC45-D28BC2314197}">
      <dgm:prSet/>
      <dgm:spPr/>
      <dgm:t>
        <a:bodyPr/>
        <a:lstStyle/>
        <a:p>
          <a:endParaRPr lang="en-US"/>
        </a:p>
      </dgm:t>
    </dgm:pt>
    <dgm:pt modelId="{4F820A81-8FCC-44DF-87F0-538738481151}">
      <dgm:prSet custT="1"/>
      <dgm:spPr/>
      <dgm:t>
        <a:bodyPr/>
        <a:lstStyle/>
        <a:p>
          <a:pPr rtl="0"/>
          <a:r>
            <a:rPr lang="en-GB" sz="1600" b="1" dirty="0" smtClean="0">
              <a:solidFill>
                <a:srgbClr val="FFFF00"/>
              </a:solidFill>
            </a:rPr>
            <a:t>Firmware and Software Vulnerabilities:</a:t>
          </a:r>
          <a:r>
            <a:rPr lang="en-GB" sz="1600" dirty="0" smtClean="0">
              <a:solidFill>
                <a:srgbClr val="FFFF00"/>
              </a:solidFill>
            </a:rPr>
            <a:t> </a:t>
          </a:r>
          <a:r>
            <a:rPr lang="en-GB" sz="1400" dirty="0" smtClean="0"/>
            <a:t>Manufacturers may not provide regular updates and patches for </a:t>
          </a:r>
          <a:r>
            <a:rPr lang="en-GB" sz="1400" dirty="0" err="1" smtClean="0"/>
            <a:t>IoT</a:t>
          </a:r>
          <a:r>
            <a:rPr lang="en-GB" sz="1400" dirty="0" smtClean="0"/>
            <a:t> devices, leaving them exposed to known vulnerabilities. Hackers can exploit these vulnerabilities to gain access to devices or compromise their functionality.</a:t>
          </a:r>
          <a:endParaRPr lang="en-IN" sz="1400" dirty="0"/>
        </a:p>
      </dgm:t>
    </dgm:pt>
    <dgm:pt modelId="{F7D01CD6-D8FA-4292-9BAD-D474AFFC1A7D}" type="parTrans" cxnId="{B5430B50-9330-4D24-959F-51D6A10F3AA9}">
      <dgm:prSet/>
      <dgm:spPr/>
      <dgm:t>
        <a:bodyPr/>
        <a:lstStyle/>
        <a:p>
          <a:endParaRPr lang="en-US"/>
        </a:p>
      </dgm:t>
    </dgm:pt>
    <dgm:pt modelId="{136810AD-772C-42FE-95EB-3EE134C88E13}" type="sibTrans" cxnId="{B5430B50-9330-4D24-959F-51D6A10F3AA9}">
      <dgm:prSet/>
      <dgm:spPr/>
      <dgm:t>
        <a:bodyPr/>
        <a:lstStyle/>
        <a:p>
          <a:endParaRPr lang="en-US"/>
        </a:p>
      </dgm:t>
    </dgm:pt>
    <dgm:pt modelId="{D634A4C9-0230-447F-8B05-21FE1BDE17E5}">
      <dgm:prSet custT="1"/>
      <dgm:spPr/>
      <dgm:t>
        <a:bodyPr/>
        <a:lstStyle/>
        <a:p>
          <a:pPr rtl="0"/>
          <a:r>
            <a:rPr lang="en-GB" sz="1600" b="1" dirty="0" smtClean="0">
              <a:solidFill>
                <a:srgbClr val="FFFF00"/>
              </a:solidFill>
            </a:rPr>
            <a:t>Inadequate Device Management:</a:t>
          </a:r>
          <a:r>
            <a:rPr lang="en-GB" sz="1600" dirty="0" smtClean="0">
              <a:solidFill>
                <a:srgbClr val="FFFF00"/>
              </a:solidFill>
            </a:rPr>
            <a:t> </a:t>
          </a:r>
        </a:p>
        <a:p>
          <a:pPr rtl="0"/>
          <a:r>
            <a:rPr lang="en-GB" sz="1400" dirty="0" smtClean="0"/>
            <a:t>Managing and securing a large number of </a:t>
          </a:r>
          <a:r>
            <a:rPr lang="en-GB" sz="1400" dirty="0" err="1" smtClean="0"/>
            <a:t>IoT</a:t>
          </a:r>
          <a:r>
            <a:rPr lang="en-GB" sz="1400" dirty="0" smtClean="0"/>
            <a:t> devices can be challenging. Organizations may not have effective processes in place for monitoring and updating devices, leading to security gaps.</a:t>
          </a:r>
          <a:endParaRPr lang="en-IN" sz="1400" dirty="0"/>
        </a:p>
      </dgm:t>
    </dgm:pt>
    <dgm:pt modelId="{16FF0275-3251-466C-A413-F2C4BC360CA0}" type="parTrans" cxnId="{87C199EE-ECE3-4B77-B60C-F6182600DDE4}">
      <dgm:prSet/>
      <dgm:spPr/>
      <dgm:t>
        <a:bodyPr/>
        <a:lstStyle/>
        <a:p>
          <a:endParaRPr lang="en-US"/>
        </a:p>
      </dgm:t>
    </dgm:pt>
    <dgm:pt modelId="{A12AC0EE-0929-41FF-AFC5-20556A9C8E6E}" type="sibTrans" cxnId="{87C199EE-ECE3-4B77-B60C-F6182600DDE4}">
      <dgm:prSet/>
      <dgm:spPr/>
      <dgm:t>
        <a:bodyPr/>
        <a:lstStyle/>
        <a:p>
          <a:endParaRPr lang="en-US"/>
        </a:p>
      </dgm:t>
    </dgm:pt>
    <dgm:pt modelId="{61912305-46CB-4C93-BEB2-29FE56CEEC0B}">
      <dgm:prSet/>
      <dgm:spPr/>
      <dgm:t>
        <a:bodyPr/>
        <a:lstStyle/>
        <a:p>
          <a:pPr rtl="0"/>
          <a:r>
            <a:rPr lang="en-GB" b="1" dirty="0" smtClean="0">
              <a:solidFill>
                <a:srgbClr val="FFFF00"/>
              </a:solidFill>
            </a:rPr>
            <a:t>Data Privacy Concerns:</a:t>
          </a:r>
          <a:r>
            <a:rPr lang="en-GB" dirty="0" smtClean="0">
              <a:solidFill>
                <a:srgbClr val="FFFF00"/>
              </a:solidFill>
            </a:rPr>
            <a:t> </a:t>
          </a:r>
        </a:p>
        <a:p>
          <a:pPr rtl="0"/>
          <a:r>
            <a:rPr lang="en-GB" dirty="0" err="1" smtClean="0"/>
            <a:t>IoT</a:t>
          </a:r>
          <a:r>
            <a:rPr lang="en-GB" dirty="0" smtClean="0"/>
            <a:t> devices collect vast amounts of data, often without users' explicit consent or knowledge. This data can be mishandled, leading to privacy breaches and potential misuse.</a:t>
          </a:r>
          <a:endParaRPr lang="en-US" dirty="0"/>
        </a:p>
      </dgm:t>
    </dgm:pt>
    <dgm:pt modelId="{1AE2A0ED-5F7B-4204-B03B-DB076A352392}" type="parTrans" cxnId="{5FE7FF96-034D-452E-BDC7-1F2082F04429}">
      <dgm:prSet/>
      <dgm:spPr/>
    </dgm:pt>
    <dgm:pt modelId="{9280A1A9-9AF0-4732-B3EF-672368D6F55E}" type="sibTrans" cxnId="{5FE7FF96-034D-452E-BDC7-1F2082F04429}">
      <dgm:prSet/>
      <dgm:spPr/>
    </dgm:pt>
    <dgm:pt modelId="{B8B1A067-B65C-4C0D-8210-D43C3B5E94F0}" type="pres">
      <dgm:prSet presAssocID="{EA110120-8A03-469B-8BB6-21FD925E502B}" presName="Name0" presStyleCnt="0">
        <dgm:presLayoutVars>
          <dgm:dir/>
          <dgm:resizeHandles val="exact"/>
        </dgm:presLayoutVars>
      </dgm:prSet>
      <dgm:spPr/>
    </dgm:pt>
    <dgm:pt modelId="{BC252B14-C6B1-4826-A2C5-A20221394FE0}" type="pres">
      <dgm:prSet presAssocID="{345FAC0C-5D78-451C-8989-26A392DCD27C}" presName="node" presStyleLbl="node1" presStyleIdx="0" presStyleCnt="5">
        <dgm:presLayoutVars>
          <dgm:bulletEnabled val="1"/>
        </dgm:presLayoutVars>
      </dgm:prSet>
      <dgm:spPr/>
    </dgm:pt>
    <dgm:pt modelId="{D57C40F6-5C2D-4559-83A6-63455054AF8F}" type="pres">
      <dgm:prSet presAssocID="{761DCA98-01C6-41C8-95B9-36DA7F2A917E}" presName="sibTrans" presStyleCnt="0"/>
      <dgm:spPr/>
    </dgm:pt>
    <dgm:pt modelId="{CC828AAB-C8A1-4C9F-9CC1-38F4DF08463C}" type="pres">
      <dgm:prSet presAssocID="{B71CC877-02A8-4609-9788-573DDD47F5EF}" presName="node" presStyleLbl="node1" presStyleIdx="1" presStyleCnt="5">
        <dgm:presLayoutVars>
          <dgm:bulletEnabled val="1"/>
        </dgm:presLayoutVars>
      </dgm:prSet>
      <dgm:spPr/>
    </dgm:pt>
    <dgm:pt modelId="{48DADDA9-346E-424C-A2DD-25DC381C70E7}" type="pres">
      <dgm:prSet presAssocID="{CB31DD8F-0986-4FAC-93AE-933009BADCC1}" presName="sibTrans" presStyleCnt="0"/>
      <dgm:spPr/>
    </dgm:pt>
    <dgm:pt modelId="{FC317A32-944E-40AC-A866-C67A514D1FB0}" type="pres">
      <dgm:prSet presAssocID="{4F820A81-8FCC-44DF-87F0-538738481151}" presName="node" presStyleLbl="node1" presStyleIdx="2" presStyleCnt="5">
        <dgm:presLayoutVars>
          <dgm:bulletEnabled val="1"/>
        </dgm:presLayoutVars>
      </dgm:prSet>
      <dgm:spPr/>
    </dgm:pt>
    <dgm:pt modelId="{D6F3E54E-EB02-4043-B2FB-D06FE3BC5707}" type="pres">
      <dgm:prSet presAssocID="{136810AD-772C-42FE-95EB-3EE134C88E13}" presName="sibTrans" presStyleCnt="0"/>
      <dgm:spPr/>
    </dgm:pt>
    <dgm:pt modelId="{D394950A-68E9-418C-9573-B875B8D349E0}" type="pres">
      <dgm:prSet presAssocID="{D634A4C9-0230-447F-8B05-21FE1BDE17E5}" presName="node" presStyleLbl="node1" presStyleIdx="3" presStyleCnt="5">
        <dgm:presLayoutVars>
          <dgm:bulletEnabled val="1"/>
        </dgm:presLayoutVars>
      </dgm:prSet>
      <dgm:spPr/>
    </dgm:pt>
    <dgm:pt modelId="{97C876DA-A6C3-4D62-A3AD-2724A9E62003}" type="pres">
      <dgm:prSet presAssocID="{A12AC0EE-0929-41FF-AFC5-20556A9C8E6E}" presName="sibTrans" presStyleCnt="0"/>
      <dgm:spPr/>
    </dgm:pt>
    <dgm:pt modelId="{1D04C406-D1FD-40A6-B77F-7A4EC2C17FAF}" type="pres">
      <dgm:prSet presAssocID="{61912305-46CB-4C93-BEB2-29FE56CEEC0B}" presName="node" presStyleLbl="node1" presStyleIdx="4" presStyleCnt="5">
        <dgm:presLayoutVars>
          <dgm:bulletEnabled val="1"/>
        </dgm:presLayoutVars>
      </dgm:prSet>
      <dgm:spPr/>
      <dgm:t>
        <a:bodyPr/>
        <a:lstStyle/>
        <a:p>
          <a:endParaRPr lang="en-US"/>
        </a:p>
      </dgm:t>
    </dgm:pt>
  </dgm:ptLst>
  <dgm:cxnLst>
    <dgm:cxn modelId="{86DD7F74-D04A-4C7A-801F-4039BE56C25F}" type="presOf" srcId="{D634A4C9-0230-447F-8B05-21FE1BDE17E5}" destId="{D394950A-68E9-418C-9573-B875B8D349E0}" srcOrd="0" destOrd="0" presId="urn:microsoft.com/office/officeart/2005/8/layout/hList6"/>
    <dgm:cxn modelId="{87C199EE-ECE3-4B77-B60C-F6182600DDE4}" srcId="{EA110120-8A03-469B-8BB6-21FD925E502B}" destId="{D634A4C9-0230-447F-8B05-21FE1BDE17E5}" srcOrd="3" destOrd="0" parTransId="{16FF0275-3251-466C-A413-F2C4BC360CA0}" sibTransId="{A12AC0EE-0929-41FF-AFC5-20556A9C8E6E}"/>
    <dgm:cxn modelId="{AAFFA6AC-DB4C-46FA-BD01-20C75A864789}" type="presOf" srcId="{345FAC0C-5D78-451C-8989-26A392DCD27C}" destId="{BC252B14-C6B1-4826-A2C5-A20221394FE0}" srcOrd="0" destOrd="0" presId="urn:microsoft.com/office/officeart/2005/8/layout/hList6"/>
    <dgm:cxn modelId="{6AF9B8D6-6703-4ABD-BC45-D28BC2314197}" srcId="{EA110120-8A03-469B-8BB6-21FD925E502B}" destId="{B71CC877-02A8-4609-9788-573DDD47F5EF}" srcOrd="1" destOrd="0" parTransId="{7AD9F30A-8163-48A1-9663-81B5C83EBF0C}" sibTransId="{CB31DD8F-0986-4FAC-93AE-933009BADCC1}"/>
    <dgm:cxn modelId="{B5430B50-9330-4D24-959F-51D6A10F3AA9}" srcId="{EA110120-8A03-469B-8BB6-21FD925E502B}" destId="{4F820A81-8FCC-44DF-87F0-538738481151}" srcOrd="2" destOrd="0" parTransId="{F7D01CD6-D8FA-4292-9BAD-D474AFFC1A7D}" sibTransId="{136810AD-772C-42FE-95EB-3EE134C88E13}"/>
    <dgm:cxn modelId="{59559774-4BE2-4B41-BE38-0795B9879FE1}" srcId="{EA110120-8A03-469B-8BB6-21FD925E502B}" destId="{345FAC0C-5D78-451C-8989-26A392DCD27C}" srcOrd="0" destOrd="0" parTransId="{C669FB56-1F48-4388-8D6F-615F4E699D8F}" sibTransId="{761DCA98-01C6-41C8-95B9-36DA7F2A917E}"/>
    <dgm:cxn modelId="{DE95E7E7-C454-4AFC-9E6A-81D29C2836DC}" type="presOf" srcId="{4F820A81-8FCC-44DF-87F0-538738481151}" destId="{FC317A32-944E-40AC-A866-C67A514D1FB0}" srcOrd="0" destOrd="0" presId="urn:microsoft.com/office/officeart/2005/8/layout/hList6"/>
    <dgm:cxn modelId="{97C1A190-1770-4A90-8D46-078B8281A3AF}" type="presOf" srcId="{B71CC877-02A8-4609-9788-573DDD47F5EF}" destId="{CC828AAB-C8A1-4C9F-9CC1-38F4DF08463C}" srcOrd="0" destOrd="0" presId="urn:microsoft.com/office/officeart/2005/8/layout/hList6"/>
    <dgm:cxn modelId="{67991F40-3E91-4B9A-AFC8-EAABFD7FF3F2}" type="presOf" srcId="{61912305-46CB-4C93-BEB2-29FE56CEEC0B}" destId="{1D04C406-D1FD-40A6-B77F-7A4EC2C17FAF}" srcOrd="0" destOrd="0" presId="urn:microsoft.com/office/officeart/2005/8/layout/hList6"/>
    <dgm:cxn modelId="{5FE7FF96-034D-452E-BDC7-1F2082F04429}" srcId="{EA110120-8A03-469B-8BB6-21FD925E502B}" destId="{61912305-46CB-4C93-BEB2-29FE56CEEC0B}" srcOrd="4" destOrd="0" parTransId="{1AE2A0ED-5F7B-4204-B03B-DB076A352392}" sibTransId="{9280A1A9-9AF0-4732-B3EF-672368D6F55E}"/>
    <dgm:cxn modelId="{7D967907-893E-4FCB-A332-C3D749ADC9AA}" type="presOf" srcId="{EA110120-8A03-469B-8BB6-21FD925E502B}" destId="{B8B1A067-B65C-4C0D-8210-D43C3B5E94F0}" srcOrd="0" destOrd="0" presId="urn:microsoft.com/office/officeart/2005/8/layout/hList6"/>
    <dgm:cxn modelId="{E61E2DFF-3B6A-430E-B35B-6DEB793F3031}" type="presParOf" srcId="{B8B1A067-B65C-4C0D-8210-D43C3B5E94F0}" destId="{BC252B14-C6B1-4826-A2C5-A20221394FE0}" srcOrd="0" destOrd="0" presId="urn:microsoft.com/office/officeart/2005/8/layout/hList6"/>
    <dgm:cxn modelId="{ECDFCB16-EAF8-41DF-A262-6E4C27BFE71F}" type="presParOf" srcId="{B8B1A067-B65C-4C0D-8210-D43C3B5E94F0}" destId="{D57C40F6-5C2D-4559-83A6-63455054AF8F}" srcOrd="1" destOrd="0" presId="urn:microsoft.com/office/officeart/2005/8/layout/hList6"/>
    <dgm:cxn modelId="{D1BD81B1-2E79-46EC-8603-51CC1A7A00A5}" type="presParOf" srcId="{B8B1A067-B65C-4C0D-8210-D43C3B5E94F0}" destId="{CC828AAB-C8A1-4C9F-9CC1-38F4DF08463C}" srcOrd="2" destOrd="0" presId="urn:microsoft.com/office/officeart/2005/8/layout/hList6"/>
    <dgm:cxn modelId="{D5C978E4-E8A6-4811-AC0B-7191D0ACDAF9}" type="presParOf" srcId="{B8B1A067-B65C-4C0D-8210-D43C3B5E94F0}" destId="{48DADDA9-346E-424C-A2DD-25DC381C70E7}" srcOrd="3" destOrd="0" presId="urn:microsoft.com/office/officeart/2005/8/layout/hList6"/>
    <dgm:cxn modelId="{0F50B8A8-9206-4135-9A33-EF36CBC53D97}" type="presParOf" srcId="{B8B1A067-B65C-4C0D-8210-D43C3B5E94F0}" destId="{FC317A32-944E-40AC-A866-C67A514D1FB0}" srcOrd="4" destOrd="0" presId="urn:microsoft.com/office/officeart/2005/8/layout/hList6"/>
    <dgm:cxn modelId="{CB98E102-5E92-46ED-B0F9-24E7D655A06F}" type="presParOf" srcId="{B8B1A067-B65C-4C0D-8210-D43C3B5E94F0}" destId="{D6F3E54E-EB02-4043-B2FB-D06FE3BC5707}" srcOrd="5" destOrd="0" presId="urn:microsoft.com/office/officeart/2005/8/layout/hList6"/>
    <dgm:cxn modelId="{C804ACB0-4176-4F01-8355-8AA22543FFEA}" type="presParOf" srcId="{B8B1A067-B65C-4C0D-8210-D43C3B5E94F0}" destId="{D394950A-68E9-418C-9573-B875B8D349E0}" srcOrd="6" destOrd="0" presId="urn:microsoft.com/office/officeart/2005/8/layout/hList6"/>
    <dgm:cxn modelId="{C68D3E2C-BA3E-4281-A269-1B878B225DE0}" type="presParOf" srcId="{B8B1A067-B65C-4C0D-8210-D43C3B5E94F0}" destId="{97C876DA-A6C3-4D62-A3AD-2724A9E62003}" srcOrd="7" destOrd="0" presId="urn:microsoft.com/office/officeart/2005/8/layout/hList6"/>
    <dgm:cxn modelId="{AE543B0A-808D-4BDF-8D5B-E50572D34B79}" type="presParOf" srcId="{B8B1A067-B65C-4C0D-8210-D43C3B5E94F0}" destId="{1D04C406-D1FD-40A6-B77F-7A4EC2C17FAF}" srcOrd="8"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ED1026-3EC0-42BD-B2AA-3D4B2CF00C42}" type="doc">
      <dgm:prSet loTypeId="urn:microsoft.com/office/officeart/2005/8/layout/hList6" loCatId="list" qsTypeId="urn:microsoft.com/office/officeart/2005/8/quickstyle/simple5" qsCatId="simple" csTypeId="urn:microsoft.com/office/officeart/2005/8/colors/accent1_3" csCatId="accent1" phldr="1"/>
      <dgm:spPr/>
      <dgm:t>
        <a:bodyPr/>
        <a:lstStyle/>
        <a:p>
          <a:endParaRPr lang="en-US"/>
        </a:p>
      </dgm:t>
    </dgm:pt>
    <dgm:pt modelId="{C2D7D727-1434-45EF-AB4C-577E0D7B4B15}">
      <dgm:prSet custT="1"/>
      <dgm:spPr/>
      <dgm:t>
        <a:bodyPr/>
        <a:lstStyle/>
        <a:p>
          <a:pPr rtl="0"/>
          <a:r>
            <a:rPr lang="en-GB" sz="1800" b="1" dirty="0" smtClean="0">
              <a:solidFill>
                <a:srgbClr val="FFFF00"/>
              </a:solidFill>
            </a:rPr>
            <a:t>Physical Security:</a:t>
          </a:r>
          <a:r>
            <a:rPr lang="en-GB" sz="1800" dirty="0" smtClean="0">
              <a:solidFill>
                <a:srgbClr val="FFFF00"/>
              </a:solidFill>
            </a:rPr>
            <a:t> </a:t>
          </a:r>
          <a:r>
            <a:rPr lang="en-GB" sz="1700" dirty="0" err="1" smtClean="0"/>
            <a:t>IoT</a:t>
          </a:r>
          <a:r>
            <a:rPr lang="en-GB" sz="1700" dirty="0" smtClean="0"/>
            <a:t> devices deployed in physical environments may be physically accessible to attackers. Tampering with or stealing these devices can compromise security.</a:t>
          </a:r>
          <a:endParaRPr lang="en-IN" sz="1700" dirty="0"/>
        </a:p>
      </dgm:t>
    </dgm:pt>
    <dgm:pt modelId="{51C236B7-95C1-4641-BC1F-8D1D99A0EB1B}" type="parTrans" cxnId="{DD56548B-FE1E-4B14-B43F-63F6E05AE012}">
      <dgm:prSet/>
      <dgm:spPr/>
      <dgm:t>
        <a:bodyPr/>
        <a:lstStyle/>
        <a:p>
          <a:endParaRPr lang="en-US"/>
        </a:p>
      </dgm:t>
    </dgm:pt>
    <dgm:pt modelId="{ADCC1BC5-C10B-4A8F-9DE5-83057234945B}" type="sibTrans" cxnId="{DD56548B-FE1E-4B14-B43F-63F6E05AE012}">
      <dgm:prSet/>
      <dgm:spPr/>
      <dgm:t>
        <a:bodyPr/>
        <a:lstStyle/>
        <a:p>
          <a:endParaRPr lang="en-US"/>
        </a:p>
      </dgm:t>
    </dgm:pt>
    <dgm:pt modelId="{ED199102-E4A4-4EAB-A316-65008515A7B7}">
      <dgm:prSet custT="1"/>
      <dgm:spPr/>
      <dgm:t>
        <a:bodyPr/>
        <a:lstStyle/>
        <a:p>
          <a:pPr rtl="0"/>
          <a:r>
            <a:rPr lang="en-GB" sz="1800" b="1" dirty="0" err="1" smtClean="0">
              <a:solidFill>
                <a:srgbClr val="FFFF00"/>
              </a:solidFill>
            </a:rPr>
            <a:t>DDoS</a:t>
          </a:r>
          <a:r>
            <a:rPr lang="en-GB" sz="1800" b="1" dirty="0" smtClean="0">
              <a:solidFill>
                <a:srgbClr val="FFFF00"/>
              </a:solidFill>
            </a:rPr>
            <a:t> Attacks:</a:t>
          </a:r>
          <a:r>
            <a:rPr lang="en-GB" sz="1800" dirty="0" smtClean="0">
              <a:solidFill>
                <a:srgbClr val="FFFF00"/>
              </a:solidFill>
            </a:rPr>
            <a:t> </a:t>
          </a:r>
        </a:p>
        <a:p>
          <a:pPr rtl="0"/>
          <a:r>
            <a:rPr lang="en-GB" sz="1700" dirty="0" err="1" smtClean="0"/>
            <a:t>IoT</a:t>
          </a:r>
          <a:r>
            <a:rPr lang="en-GB" sz="1700" dirty="0" smtClean="0"/>
            <a:t> devices can be hijacked and used as part of botnets to launch Distributed Denial of Service (</a:t>
          </a:r>
          <a:r>
            <a:rPr lang="en-GB" sz="1700" dirty="0" err="1" smtClean="0"/>
            <a:t>DDoS</a:t>
          </a:r>
          <a:r>
            <a:rPr lang="en-GB" sz="1700" dirty="0" smtClean="0"/>
            <a:t>) attacks on other systems or networks.</a:t>
          </a:r>
          <a:endParaRPr lang="en-IN" sz="1700" dirty="0"/>
        </a:p>
      </dgm:t>
    </dgm:pt>
    <dgm:pt modelId="{141A1152-266A-42F8-AA77-ED3513CB0D59}" type="parTrans" cxnId="{7B6ED579-480D-49B0-97FB-97B4CBE14C3A}">
      <dgm:prSet/>
      <dgm:spPr/>
      <dgm:t>
        <a:bodyPr/>
        <a:lstStyle/>
        <a:p>
          <a:endParaRPr lang="en-US"/>
        </a:p>
      </dgm:t>
    </dgm:pt>
    <dgm:pt modelId="{793E1234-9E33-4E20-BC06-DBB41251F5DA}" type="sibTrans" cxnId="{7B6ED579-480D-49B0-97FB-97B4CBE14C3A}">
      <dgm:prSet/>
      <dgm:spPr/>
      <dgm:t>
        <a:bodyPr/>
        <a:lstStyle/>
        <a:p>
          <a:endParaRPr lang="en-US"/>
        </a:p>
      </dgm:t>
    </dgm:pt>
    <dgm:pt modelId="{BB7B410E-58EE-4329-AC0B-692746638E23}">
      <dgm:prSet custT="1"/>
      <dgm:spPr/>
      <dgm:t>
        <a:bodyPr/>
        <a:lstStyle/>
        <a:p>
          <a:pPr rtl="0"/>
          <a:r>
            <a:rPr lang="en-GB" sz="1800" b="1" dirty="0" smtClean="0">
              <a:solidFill>
                <a:srgbClr val="FFFF00"/>
              </a:solidFill>
            </a:rPr>
            <a:t>Interoperability Issues:</a:t>
          </a:r>
        </a:p>
        <a:p>
          <a:pPr rtl="0"/>
          <a:r>
            <a:rPr lang="en-GB" sz="1600" dirty="0" err="1" smtClean="0"/>
            <a:t>IoT</a:t>
          </a:r>
          <a:r>
            <a:rPr lang="en-GB" sz="1600" dirty="0" smtClean="0"/>
            <a:t> devices from different manufacturers may not always work seamlessly together, potentially leading to security vulnerabilities when attempting to integrate them into a larger </a:t>
          </a:r>
          <a:r>
            <a:rPr lang="en-GB" sz="1600" dirty="0" err="1" smtClean="0"/>
            <a:t>IoT</a:t>
          </a:r>
          <a:r>
            <a:rPr lang="en-GB" sz="1600" dirty="0" smtClean="0"/>
            <a:t> ecosystem.</a:t>
          </a:r>
          <a:endParaRPr lang="en-IN" sz="1600" dirty="0"/>
        </a:p>
      </dgm:t>
    </dgm:pt>
    <dgm:pt modelId="{A928CA3B-4E14-4883-AD9D-0B3C316298B8}" type="parTrans" cxnId="{CB51B4D7-233D-48BC-AEFA-FDB87D9A26E1}">
      <dgm:prSet/>
      <dgm:spPr/>
      <dgm:t>
        <a:bodyPr/>
        <a:lstStyle/>
        <a:p>
          <a:endParaRPr lang="en-US"/>
        </a:p>
      </dgm:t>
    </dgm:pt>
    <dgm:pt modelId="{459F56F6-04CE-40E6-BF34-F6FA04BD159B}" type="sibTrans" cxnId="{CB51B4D7-233D-48BC-AEFA-FDB87D9A26E1}">
      <dgm:prSet/>
      <dgm:spPr/>
      <dgm:t>
        <a:bodyPr/>
        <a:lstStyle/>
        <a:p>
          <a:endParaRPr lang="en-US"/>
        </a:p>
      </dgm:t>
    </dgm:pt>
    <dgm:pt modelId="{CBFCC514-4A6B-4FE1-8321-FD7ABA31C473}">
      <dgm:prSet custT="1"/>
      <dgm:spPr/>
      <dgm:t>
        <a:bodyPr/>
        <a:lstStyle/>
        <a:p>
          <a:pPr rtl="0"/>
          <a:r>
            <a:rPr lang="en-GB" sz="1800" b="1" dirty="0" smtClean="0">
              <a:solidFill>
                <a:srgbClr val="FFFF00"/>
              </a:solidFill>
            </a:rPr>
            <a:t>Supply Chain Risks:</a:t>
          </a:r>
          <a:r>
            <a:rPr lang="en-GB" sz="1800" dirty="0" smtClean="0">
              <a:solidFill>
                <a:srgbClr val="FFFF00"/>
              </a:solidFill>
            </a:rPr>
            <a:t> </a:t>
          </a:r>
          <a:r>
            <a:rPr lang="en-GB" sz="1700" dirty="0" smtClean="0"/>
            <a:t>Compromised or counterfeit </a:t>
          </a:r>
          <a:r>
            <a:rPr lang="en-GB" sz="1700" dirty="0" err="1" smtClean="0"/>
            <a:t>IoT</a:t>
          </a:r>
          <a:r>
            <a:rPr lang="en-GB" sz="1700" dirty="0" smtClean="0"/>
            <a:t> components during the manufacturing and distribution process can introduce vulnerabilities into devices before they even reach the end user.</a:t>
          </a:r>
          <a:endParaRPr lang="en-IN" sz="1700" dirty="0"/>
        </a:p>
      </dgm:t>
    </dgm:pt>
    <dgm:pt modelId="{58C7CDC3-E0B4-4A1E-945B-1AD3FD0C4CC6}" type="parTrans" cxnId="{9A2C6460-333E-40B2-B99D-4EF0D882EAF5}">
      <dgm:prSet/>
      <dgm:spPr/>
      <dgm:t>
        <a:bodyPr/>
        <a:lstStyle/>
        <a:p>
          <a:endParaRPr lang="en-US"/>
        </a:p>
      </dgm:t>
    </dgm:pt>
    <dgm:pt modelId="{EA146CB8-9175-45B0-AA14-2A5FBAD9DEAD}" type="sibTrans" cxnId="{9A2C6460-333E-40B2-B99D-4EF0D882EAF5}">
      <dgm:prSet/>
      <dgm:spPr/>
      <dgm:t>
        <a:bodyPr/>
        <a:lstStyle/>
        <a:p>
          <a:endParaRPr lang="en-US"/>
        </a:p>
      </dgm:t>
    </dgm:pt>
    <dgm:pt modelId="{C2462D33-8D4C-4149-972B-F45419DA74B3}">
      <dgm:prSet custT="1"/>
      <dgm:spPr/>
      <dgm:t>
        <a:bodyPr/>
        <a:lstStyle/>
        <a:p>
          <a:pPr rtl="0"/>
          <a:r>
            <a:rPr lang="en-GB" sz="2000" b="1" dirty="0" smtClean="0">
              <a:solidFill>
                <a:srgbClr val="FFFF00"/>
              </a:solidFill>
            </a:rPr>
            <a:t>Legacy Devices:</a:t>
          </a:r>
          <a:r>
            <a:rPr lang="en-GB" sz="2000" dirty="0" smtClean="0">
              <a:solidFill>
                <a:srgbClr val="FFFF00"/>
              </a:solidFill>
            </a:rPr>
            <a:t> </a:t>
          </a:r>
          <a:r>
            <a:rPr lang="en-GB" sz="1800" dirty="0" smtClean="0"/>
            <a:t>Older </a:t>
          </a:r>
          <a:r>
            <a:rPr lang="en-GB" sz="1800" dirty="0" err="1" smtClean="0"/>
            <a:t>IoT</a:t>
          </a:r>
          <a:r>
            <a:rPr lang="en-GB" sz="1800" dirty="0" smtClean="0"/>
            <a:t> devices may lack modern security features and cannot be easily updated or replaced, leaving them susceptible to attacks.</a:t>
          </a:r>
          <a:endParaRPr lang="en-IN" sz="1800" dirty="0"/>
        </a:p>
      </dgm:t>
    </dgm:pt>
    <dgm:pt modelId="{B305F098-3C1C-466B-A58D-6C66F8478FAB}" type="parTrans" cxnId="{6764F372-0B6D-4230-8BED-C28CCDD3597B}">
      <dgm:prSet/>
      <dgm:spPr/>
      <dgm:t>
        <a:bodyPr/>
        <a:lstStyle/>
        <a:p>
          <a:endParaRPr lang="en-US"/>
        </a:p>
      </dgm:t>
    </dgm:pt>
    <dgm:pt modelId="{42DC9AE0-8206-4DE9-A733-2DBEA0C989AE}" type="sibTrans" cxnId="{6764F372-0B6D-4230-8BED-C28CCDD3597B}">
      <dgm:prSet/>
      <dgm:spPr/>
      <dgm:t>
        <a:bodyPr/>
        <a:lstStyle/>
        <a:p>
          <a:endParaRPr lang="en-US"/>
        </a:p>
      </dgm:t>
    </dgm:pt>
    <dgm:pt modelId="{46E4B1AA-F3AF-48E3-982B-678EBD836D8E}" type="pres">
      <dgm:prSet presAssocID="{B9ED1026-3EC0-42BD-B2AA-3D4B2CF00C42}" presName="Name0" presStyleCnt="0">
        <dgm:presLayoutVars>
          <dgm:dir/>
          <dgm:resizeHandles val="exact"/>
        </dgm:presLayoutVars>
      </dgm:prSet>
      <dgm:spPr/>
    </dgm:pt>
    <dgm:pt modelId="{9553DB13-8704-44B7-9512-9CD439D4C3BF}" type="pres">
      <dgm:prSet presAssocID="{C2D7D727-1434-45EF-AB4C-577E0D7B4B15}" presName="node" presStyleLbl="node1" presStyleIdx="0" presStyleCnt="5">
        <dgm:presLayoutVars>
          <dgm:bulletEnabled val="1"/>
        </dgm:presLayoutVars>
      </dgm:prSet>
      <dgm:spPr/>
    </dgm:pt>
    <dgm:pt modelId="{8F192DB6-69EA-40AD-852F-E8639019A722}" type="pres">
      <dgm:prSet presAssocID="{ADCC1BC5-C10B-4A8F-9DE5-83057234945B}" presName="sibTrans" presStyleCnt="0"/>
      <dgm:spPr/>
    </dgm:pt>
    <dgm:pt modelId="{747395D4-3E1E-4C0C-8995-EA3793BEAF1E}" type="pres">
      <dgm:prSet presAssocID="{ED199102-E4A4-4EAB-A316-65008515A7B7}" presName="node" presStyleLbl="node1" presStyleIdx="1" presStyleCnt="5">
        <dgm:presLayoutVars>
          <dgm:bulletEnabled val="1"/>
        </dgm:presLayoutVars>
      </dgm:prSet>
      <dgm:spPr/>
    </dgm:pt>
    <dgm:pt modelId="{371376A1-695B-4193-BB4D-F0396A648C6B}" type="pres">
      <dgm:prSet presAssocID="{793E1234-9E33-4E20-BC06-DBB41251F5DA}" presName="sibTrans" presStyleCnt="0"/>
      <dgm:spPr/>
    </dgm:pt>
    <dgm:pt modelId="{DAAE012F-6781-4091-A883-B1A6978EA734}" type="pres">
      <dgm:prSet presAssocID="{BB7B410E-58EE-4329-AC0B-692746638E23}" presName="node" presStyleLbl="node1" presStyleIdx="2" presStyleCnt="5">
        <dgm:presLayoutVars>
          <dgm:bulletEnabled val="1"/>
        </dgm:presLayoutVars>
      </dgm:prSet>
      <dgm:spPr/>
      <dgm:t>
        <a:bodyPr/>
        <a:lstStyle/>
        <a:p>
          <a:endParaRPr lang="en-US"/>
        </a:p>
      </dgm:t>
    </dgm:pt>
    <dgm:pt modelId="{5F6A8053-713D-4F26-890D-225EE655A610}" type="pres">
      <dgm:prSet presAssocID="{459F56F6-04CE-40E6-BF34-F6FA04BD159B}" presName="sibTrans" presStyleCnt="0"/>
      <dgm:spPr/>
    </dgm:pt>
    <dgm:pt modelId="{872BA5D5-9A26-474E-8C86-556635F492F8}" type="pres">
      <dgm:prSet presAssocID="{CBFCC514-4A6B-4FE1-8321-FD7ABA31C473}" presName="node" presStyleLbl="node1" presStyleIdx="3" presStyleCnt="5">
        <dgm:presLayoutVars>
          <dgm:bulletEnabled val="1"/>
        </dgm:presLayoutVars>
      </dgm:prSet>
      <dgm:spPr/>
    </dgm:pt>
    <dgm:pt modelId="{D992AB6B-9A09-4752-A433-E5FEBED46C3D}" type="pres">
      <dgm:prSet presAssocID="{EA146CB8-9175-45B0-AA14-2A5FBAD9DEAD}" presName="sibTrans" presStyleCnt="0"/>
      <dgm:spPr/>
    </dgm:pt>
    <dgm:pt modelId="{D097DABC-0344-460F-B59D-5F61F755D08E}" type="pres">
      <dgm:prSet presAssocID="{C2462D33-8D4C-4149-972B-F45419DA74B3}" presName="node" presStyleLbl="node1" presStyleIdx="4" presStyleCnt="5">
        <dgm:presLayoutVars>
          <dgm:bulletEnabled val="1"/>
        </dgm:presLayoutVars>
      </dgm:prSet>
      <dgm:spPr/>
    </dgm:pt>
  </dgm:ptLst>
  <dgm:cxnLst>
    <dgm:cxn modelId="{6764F372-0B6D-4230-8BED-C28CCDD3597B}" srcId="{B9ED1026-3EC0-42BD-B2AA-3D4B2CF00C42}" destId="{C2462D33-8D4C-4149-972B-F45419DA74B3}" srcOrd="4" destOrd="0" parTransId="{B305F098-3C1C-466B-A58D-6C66F8478FAB}" sibTransId="{42DC9AE0-8206-4DE9-A733-2DBEA0C989AE}"/>
    <dgm:cxn modelId="{4A043484-EEDA-488B-99A6-9B2D41DDF023}" type="presOf" srcId="{ED199102-E4A4-4EAB-A316-65008515A7B7}" destId="{747395D4-3E1E-4C0C-8995-EA3793BEAF1E}" srcOrd="0" destOrd="0" presId="urn:microsoft.com/office/officeart/2005/8/layout/hList6"/>
    <dgm:cxn modelId="{9A2C6460-333E-40B2-B99D-4EF0D882EAF5}" srcId="{B9ED1026-3EC0-42BD-B2AA-3D4B2CF00C42}" destId="{CBFCC514-4A6B-4FE1-8321-FD7ABA31C473}" srcOrd="3" destOrd="0" parTransId="{58C7CDC3-E0B4-4A1E-945B-1AD3FD0C4CC6}" sibTransId="{EA146CB8-9175-45B0-AA14-2A5FBAD9DEAD}"/>
    <dgm:cxn modelId="{0E5A4282-29B2-4992-B3F0-ACB772443867}" type="presOf" srcId="{C2462D33-8D4C-4149-972B-F45419DA74B3}" destId="{D097DABC-0344-460F-B59D-5F61F755D08E}" srcOrd="0" destOrd="0" presId="urn:microsoft.com/office/officeart/2005/8/layout/hList6"/>
    <dgm:cxn modelId="{441BEEBD-4FEA-4E41-B972-EDB6644EAE31}" type="presOf" srcId="{B9ED1026-3EC0-42BD-B2AA-3D4B2CF00C42}" destId="{46E4B1AA-F3AF-48E3-982B-678EBD836D8E}" srcOrd="0" destOrd="0" presId="urn:microsoft.com/office/officeart/2005/8/layout/hList6"/>
    <dgm:cxn modelId="{A91AE452-18C9-489F-9F98-8A77022059C7}" type="presOf" srcId="{C2D7D727-1434-45EF-AB4C-577E0D7B4B15}" destId="{9553DB13-8704-44B7-9512-9CD439D4C3BF}" srcOrd="0" destOrd="0" presId="urn:microsoft.com/office/officeart/2005/8/layout/hList6"/>
    <dgm:cxn modelId="{CB51B4D7-233D-48BC-AEFA-FDB87D9A26E1}" srcId="{B9ED1026-3EC0-42BD-B2AA-3D4B2CF00C42}" destId="{BB7B410E-58EE-4329-AC0B-692746638E23}" srcOrd="2" destOrd="0" parTransId="{A928CA3B-4E14-4883-AD9D-0B3C316298B8}" sibTransId="{459F56F6-04CE-40E6-BF34-F6FA04BD159B}"/>
    <dgm:cxn modelId="{7B6ED579-480D-49B0-97FB-97B4CBE14C3A}" srcId="{B9ED1026-3EC0-42BD-B2AA-3D4B2CF00C42}" destId="{ED199102-E4A4-4EAB-A316-65008515A7B7}" srcOrd="1" destOrd="0" parTransId="{141A1152-266A-42F8-AA77-ED3513CB0D59}" sibTransId="{793E1234-9E33-4E20-BC06-DBB41251F5DA}"/>
    <dgm:cxn modelId="{FA910C61-7A7E-4379-850C-A64F6193B34A}" type="presOf" srcId="{CBFCC514-4A6B-4FE1-8321-FD7ABA31C473}" destId="{872BA5D5-9A26-474E-8C86-556635F492F8}" srcOrd="0" destOrd="0" presId="urn:microsoft.com/office/officeart/2005/8/layout/hList6"/>
    <dgm:cxn modelId="{DD56548B-FE1E-4B14-B43F-63F6E05AE012}" srcId="{B9ED1026-3EC0-42BD-B2AA-3D4B2CF00C42}" destId="{C2D7D727-1434-45EF-AB4C-577E0D7B4B15}" srcOrd="0" destOrd="0" parTransId="{51C236B7-95C1-4641-BC1F-8D1D99A0EB1B}" sibTransId="{ADCC1BC5-C10B-4A8F-9DE5-83057234945B}"/>
    <dgm:cxn modelId="{161958DF-05B1-48ED-92B7-0C1FDA4B560B}" type="presOf" srcId="{BB7B410E-58EE-4329-AC0B-692746638E23}" destId="{DAAE012F-6781-4091-A883-B1A6978EA734}" srcOrd="0" destOrd="0" presId="urn:microsoft.com/office/officeart/2005/8/layout/hList6"/>
    <dgm:cxn modelId="{EE8954A6-C334-4539-9BA0-ECAD03D5C38C}" type="presParOf" srcId="{46E4B1AA-F3AF-48E3-982B-678EBD836D8E}" destId="{9553DB13-8704-44B7-9512-9CD439D4C3BF}" srcOrd="0" destOrd="0" presId="urn:microsoft.com/office/officeart/2005/8/layout/hList6"/>
    <dgm:cxn modelId="{DD27B6E0-F35B-44CA-BBB3-9A950AA7A1DA}" type="presParOf" srcId="{46E4B1AA-F3AF-48E3-982B-678EBD836D8E}" destId="{8F192DB6-69EA-40AD-852F-E8639019A722}" srcOrd="1" destOrd="0" presId="urn:microsoft.com/office/officeart/2005/8/layout/hList6"/>
    <dgm:cxn modelId="{6D9E3D8E-916B-49D2-AB48-A1C99A68D671}" type="presParOf" srcId="{46E4B1AA-F3AF-48E3-982B-678EBD836D8E}" destId="{747395D4-3E1E-4C0C-8995-EA3793BEAF1E}" srcOrd="2" destOrd="0" presId="urn:microsoft.com/office/officeart/2005/8/layout/hList6"/>
    <dgm:cxn modelId="{076C1B17-484F-4525-A7D7-0FE19B1FE366}" type="presParOf" srcId="{46E4B1AA-F3AF-48E3-982B-678EBD836D8E}" destId="{371376A1-695B-4193-BB4D-F0396A648C6B}" srcOrd="3" destOrd="0" presId="urn:microsoft.com/office/officeart/2005/8/layout/hList6"/>
    <dgm:cxn modelId="{26547C36-B592-4AC4-8382-BBEBBBEFA659}" type="presParOf" srcId="{46E4B1AA-F3AF-48E3-982B-678EBD836D8E}" destId="{DAAE012F-6781-4091-A883-B1A6978EA734}" srcOrd="4" destOrd="0" presId="urn:microsoft.com/office/officeart/2005/8/layout/hList6"/>
    <dgm:cxn modelId="{16A8ACA0-72D3-4449-BC4D-2A5659C81D5D}" type="presParOf" srcId="{46E4B1AA-F3AF-48E3-982B-678EBD836D8E}" destId="{5F6A8053-713D-4F26-890D-225EE655A610}" srcOrd="5" destOrd="0" presId="urn:microsoft.com/office/officeart/2005/8/layout/hList6"/>
    <dgm:cxn modelId="{84EBFC67-BE3E-45AF-952C-7050C765F88F}" type="presParOf" srcId="{46E4B1AA-F3AF-48E3-982B-678EBD836D8E}" destId="{872BA5D5-9A26-474E-8C86-556635F492F8}" srcOrd="6" destOrd="0" presId="urn:microsoft.com/office/officeart/2005/8/layout/hList6"/>
    <dgm:cxn modelId="{4CE550E0-FDE8-4611-892F-28AA6D29F6FF}" type="presParOf" srcId="{46E4B1AA-F3AF-48E3-982B-678EBD836D8E}" destId="{D992AB6B-9A09-4752-A433-E5FEBED46C3D}" srcOrd="7" destOrd="0" presId="urn:microsoft.com/office/officeart/2005/8/layout/hList6"/>
    <dgm:cxn modelId="{1F800173-80A1-477F-B026-B6C2A5777848}" type="presParOf" srcId="{46E4B1AA-F3AF-48E3-982B-678EBD836D8E}" destId="{D097DABC-0344-460F-B59D-5F61F755D08E}" srcOrd="8"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95F7A2-E5D6-40B6-BEDA-2FCBBDB4808F}" type="doc">
      <dgm:prSet loTypeId="urn:microsoft.com/office/officeart/2005/8/layout/venn1" loCatId="relationship" qsTypeId="urn:microsoft.com/office/officeart/2005/8/quickstyle/simple4" qsCatId="simple" csTypeId="urn:microsoft.com/office/officeart/2005/8/colors/colorful4" csCatId="colorful"/>
      <dgm:spPr/>
      <dgm:t>
        <a:bodyPr/>
        <a:lstStyle/>
        <a:p>
          <a:endParaRPr lang="en-US"/>
        </a:p>
      </dgm:t>
    </dgm:pt>
    <dgm:pt modelId="{0ABC3F76-65B8-4279-8F30-AF13734685A9}">
      <dgm:prSet/>
      <dgm:spPr/>
      <dgm:t>
        <a:bodyPr/>
        <a:lstStyle/>
        <a:p>
          <a:pPr rtl="0"/>
          <a:r>
            <a:rPr lang="en-GB" smtClean="0"/>
            <a:t>Change default passwords and usernames on IoT devices.</a:t>
          </a:r>
          <a:endParaRPr lang="en-IN"/>
        </a:p>
      </dgm:t>
    </dgm:pt>
    <dgm:pt modelId="{EFA17598-CF43-4FC2-93C5-0F99F994ED4F}" type="parTrans" cxnId="{0777C708-95EE-487B-982C-D0F20EBEDDAA}">
      <dgm:prSet/>
      <dgm:spPr/>
      <dgm:t>
        <a:bodyPr/>
        <a:lstStyle/>
        <a:p>
          <a:endParaRPr lang="en-US"/>
        </a:p>
      </dgm:t>
    </dgm:pt>
    <dgm:pt modelId="{40642FE7-47B1-41B6-B694-E576D09DF3BB}" type="sibTrans" cxnId="{0777C708-95EE-487B-982C-D0F20EBEDDAA}">
      <dgm:prSet/>
      <dgm:spPr/>
      <dgm:t>
        <a:bodyPr/>
        <a:lstStyle/>
        <a:p>
          <a:endParaRPr lang="en-US"/>
        </a:p>
      </dgm:t>
    </dgm:pt>
    <dgm:pt modelId="{75CD4C74-0A34-459C-A0B5-4D31AFF6FC72}">
      <dgm:prSet/>
      <dgm:spPr/>
      <dgm:t>
        <a:bodyPr/>
        <a:lstStyle/>
        <a:p>
          <a:pPr rtl="0"/>
          <a:r>
            <a:rPr lang="en-GB" smtClean="0"/>
            <a:t>Regularly update device firmware and software.</a:t>
          </a:r>
          <a:endParaRPr lang="en-IN"/>
        </a:p>
      </dgm:t>
    </dgm:pt>
    <dgm:pt modelId="{217F43AC-32FB-43B4-A24B-A5AF3C1A247B}" type="parTrans" cxnId="{E22448B9-5BF4-4CFA-A5DD-872B957DCEE0}">
      <dgm:prSet/>
      <dgm:spPr/>
      <dgm:t>
        <a:bodyPr/>
        <a:lstStyle/>
        <a:p>
          <a:endParaRPr lang="en-US"/>
        </a:p>
      </dgm:t>
    </dgm:pt>
    <dgm:pt modelId="{BB6DDDC5-214A-4439-A993-802D58269B63}" type="sibTrans" cxnId="{E22448B9-5BF4-4CFA-A5DD-872B957DCEE0}">
      <dgm:prSet/>
      <dgm:spPr/>
      <dgm:t>
        <a:bodyPr/>
        <a:lstStyle/>
        <a:p>
          <a:endParaRPr lang="en-US"/>
        </a:p>
      </dgm:t>
    </dgm:pt>
    <dgm:pt modelId="{7164D02E-5E4A-44EA-BCEE-1B31D6857165}">
      <dgm:prSet/>
      <dgm:spPr/>
      <dgm:t>
        <a:bodyPr/>
        <a:lstStyle/>
        <a:p>
          <a:pPr rtl="0"/>
          <a:r>
            <a:rPr lang="en-GB" smtClean="0"/>
            <a:t>Implement strong encryption and authentication mechanisms.</a:t>
          </a:r>
          <a:endParaRPr lang="en-IN"/>
        </a:p>
      </dgm:t>
    </dgm:pt>
    <dgm:pt modelId="{C6E1DA49-3714-4454-B7B6-1E4B9906F9FC}" type="parTrans" cxnId="{F4ADAAE7-1635-4E6C-A7BB-13FD28276047}">
      <dgm:prSet/>
      <dgm:spPr/>
      <dgm:t>
        <a:bodyPr/>
        <a:lstStyle/>
        <a:p>
          <a:endParaRPr lang="en-US"/>
        </a:p>
      </dgm:t>
    </dgm:pt>
    <dgm:pt modelId="{BF5DB3C4-83F3-48D7-844A-7051F9EAF39B}" type="sibTrans" cxnId="{F4ADAAE7-1635-4E6C-A7BB-13FD28276047}">
      <dgm:prSet/>
      <dgm:spPr/>
      <dgm:t>
        <a:bodyPr/>
        <a:lstStyle/>
        <a:p>
          <a:endParaRPr lang="en-US"/>
        </a:p>
      </dgm:t>
    </dgm:pt>
    <dgm:pt modelId="{E98DA9EA-61C2-467C-85AD-DEF122E7A5D5}">
      <dgm:prSet/>
      <dgm:spPr/>
      <dgm:t>
        <a:bodyPr/>
        <a:lstStyle/>
        <a:p>
          <a:pPr rtl="0"/>
          <a:r>
            <a:rPr lang="en-GB" smtClean="0"/>
            <a:t>Segment IoT devices from critical networks when possible.</a:t>
          </a:r>
          <a:endParaRPr lang="en-IN"/>
        </a:p>
      </dgm:t>
    </dgm:pt>
    <dgm:pt modelId="{74A064D1-DA22-4058-9D2E-EAFF40715B9A}" type="parTrans" cxnId="{01CD665D-541F-4D72-85A3-E0BAA15C621A}">
      <dgm:prSet/>
      <dgm:spPr/>
      <dgm:t>
        <a:bodyPr/>
        <a:lstStyle/>
        <a:p>
          <a:endParaRPr lang="en-US"/>
        </a:p>
      </dgm:t>
    </dgm:pt>
    <dgm:pt modelId="{F0FAD0FD-FDAB-4DBB-8872-EFD230238028}" type="sibTrans" cxnId="{01CD665D-541F-4D72-85A3-E0BAA15C621A}">
      <dgm:prSet/>
      <dgm:spPr/>
      <dgm:t>
        <a:bodyPr/>
        <a:lstStyle/>
        <a:p>
          <a:endParaRPr lang="en-US"/>
        </a:p>
      </dgm:t>
    </dgm:pt>
    <dgm:pt modelId="{C088CC1D-967E-4228-876B-C59E83E1C5CF}">
      <dgm:prSet/>
      <dgm:spPr/>
      <dgm:t>
        <a:bodyPr/>
        <a:lstStyle/>
        <a:p>
          <a:pPr rtl="0"/>
          <a:r>
            <a:rPr lang="en-GB" smtClean="0"/>
            <a:t>Monitor network traffic for unusual activity.</a:t>
          </a:r>
          <a:endParaRPr lang="en-IN"/>
        </a:p>
      </dgm:t>
    </dgm:pt>
    <dgm:pt modelId="{ACC5DA49-D0AF-463C-866F-4E69D4AE1B8F}" type="parTrans" cxnId="{E79DEB0D-C617-4C86-B14B-72784ED257A3}">
      <dgm:prSet/>
      <dgm:spPr/>
      <dgm:t>
        <a:bodyPr/>
        <a:lstStyle/>
        <a:p>
          <a:endParaRPr lang="en-US"/>
        </a:p>
      </dgm:t>
    </dgm:pt>
    <dgm:pt modelId="{7F73DAB7-8E63-4D2A-8527-26ECA7955F4A}" type="sibTrans" cxnId="{E79DEB0D-C617-4C86-B14B-72784ED257A3}">
      <dgm:prSet/>
      <dgm:spPr/>
      <dgm:t>
        <a:bodyPr/>
        <a:lstStyle/>
        <a:p>
          <a:endParaRPr lang="en-US"/>
        </a:p>
      </dgm:t>
    </dgm:pt>
    <dgm:pt modelId="{C81F7283-51B7-4820-96CC-164B60FDCF27}">
      <dgm:prSet/>
      <dgm:spPr/>
      <dgm:t>
        <a:bodyPr/>
        <a:lstStyle/>
        <a:p>
          <a:pPr rtl="0"/>
          <a:r>
            <a:rPr lang="en-GB" smtClean="0"/>
            <a:t>Establish and enforce IoT security policies.</a:t>
          </a:r>
          <a:endParaRPr lang="en-IN"/>
        </a:p>
      </dgm:t>
    </dgm:pt>
    <dgm:pt modelId="{72E8D911-0C96-403D-A45A-E1DF844D7E7A}" type="parTrans" cxnId="{EEB8E40E-D186-4F27-84D0-D07C78CFA369}">
      <dgm:prSet/>
      <dgm:spPr/>
      <dgm:t>
        <a:bodyPr/>
        <a:lstStyle/>
        <a:p>
          <a:endParaRPr lang="en-US"/>
        </a:p>
      </dgm:t>
    </dgm:pt>
    <dgm:pt modelId="{08AD5E6D-B833-4B34-9C29-2F08ED5D972B}" type="sibTrans" cxnId="{EEB8E40E-D186-4F27-84D0-D07C78CFA369}">
      <dgm:prSet/>
      <dgm:spPr/>
      <dgm:t>
        <a:bodyPr/>
        <a:lstStyle/>
        <a:p>
          <a:endParaRPr lang="en-US"/>
        </a:p>
      </dgm:t>
    </dgm:pt>
    <dgm:pt modelId="{342EEEBE-D79A-48BC-A322-FEAA3E3C5833}">
      <dgm:prSet/>
      <dgm:spPr/>
      <dgm:t>
        <a:bodyPr/>
        <a:lstStyle/>
        <a:p>
          <a:pPr rtl="0"/>
          <a:r>
            <a:rPr lang="en-GB" smtClean="0"/>
            <a:t>Educate users and employees about IoT security best practices.</a:t>
          </a:r>
          <a:endParaRPr lang="en-IN"/>
        </a:p>
      </dgm:t>
    </dgm:pt>
    <dgm:pt modelId="{13DC83AF-7F70-41C5-B533-2C862CB0D37E}" type="parTrans" cxnId="{72579F53-F276-43EE-A242-6F3DD5469072}">
      <dgm:prSet/>
      <dgm:spPr/>
      <dgm:t>
        <a:bodyPr/>
        <a:lstStyle/>
        <a:p>
          <a:endParaRPr lang="en-US"/>
        </a:p>
      </dgm:t>
    </dgm:pt>
    <dgm:pt modelId="{F09DBED8-5E66-4324-BCC1-4BA91ED2E78B}" type="sibTrans" cxnId="{72579F53-F276-43EE-A242-6F3DD5469072}">
      <dgm:prSet/>
      <dgm:spPr/>
      <dgm:t>
        <a:bodyPr/>
        <a:lstStyle/>
        <a:p>
          <a:endParaRPr lang="en-US"/>
        </a:p>
      </dgm:t>
    </dgm:pt>
    <dgm:pt modelId="{3B5F9E4D-4A8F-473C-9A2A-159726E48056}" type="pres">
      <dgm:prSet presAssocID="{3095F7A2-E5D6-40B6-BEDA-2FCBBDB4808F}" presName="compositeShape" presStyleCnt="0">
        <dgm:presLayoutVars>
          <dgm:chMax val="7"/>
          <dgm:dir/>
          <dgm:resizeHandles val="exact"/>
        </dgm:presLayoutVars>
      </dgm:prSet>
      <dgm:spPr/>
    </dgm:pt>
    <dgm:pt modelId="{3D8CDC22-BD5F-490A-8511-E63ACDBF8B99}" type="pres">
      <dgm:prSet presAssocID="{0ABC3F76-65B8-4279-8F30-AF13734685A9}" presName="circ1" presStyleLbl="vennNode1" presStyleIdx="0" presStyleCnt="7"/>
      <dgm:spPr/>
    </dgm:pt>
    <dgm:pt modelId="{AEAA3864-64FB-41C3-857F-305B58C5D834}" type="pres">
      <dgm:prSet presAssocID="{0ABC3F76-65B8-4279-8F30-AF13734685A9}" presName="circ1Tx" presStyleLbl="revTx" presStyleIdx="0" presStyleCnt="0">
        <dgm:presLayoutVars>
          <dgm:chMax val="0"/>
          <dgm:chPref val="0"/>
          <dgm:bulletEnabled val="1"/>
        </dgm:presLayoutVars>
      </dgm:prSet>
      <dgm:spPr/>
    </dgm:pt>
    <dgm:pt modelId="{3D5275E7-AC62-4F35-B101-DEC8B3713362}" type="pres">
      <dgm:prSet presAssocID="{75CD4C74-0A34-459C-A0B5-4D31AFF6FC72}" presName="circ2" presStyleLbl="vennNode1" presStyleIdx="1" presStyleCnt="7"/>
      <dgm:spPr/>
    </dgm:pt>
    <dgm:pt modelId="{A91DEB52-1640-420D-AA8C-A0FE67290F59}" type="pres">
      <dgm:prSet presAssocID="{75CD4C74-0A34-459C-A0B5-4D31AFF6FC72}" presName="circ2Tx" presStyleLbl="revTx" presStyleIdx="0" presStyleCnt="0">
        <dgm:presLayoutVars>
          <dgm:chMax val="0"/>
          <dgm:chPref val="0"/>
          <dgm:bulletEnabled val="1"/>
        </dgm:presLayoutVars>
      </dgm:prSet>
      <dgm:spPr/>
    </dgm:pt>
    <dgm:pt modelId="{555250B4-8122-495C-88AC-1BA2ADA567B9}" type="pres">
      <dgm:prSet presAssocID="{7164D02E-5E4A-44EA-BCEE-1B31D6857165}" presName="circ3" presStyleLbl="vennNode1" presStyleIdx="2" presStyleCnt="7"/>
      <dgm:spPr/>
    </dgm:pt>
    <dgm:pt modelId="{12D98A4E-C7CE-4C12-B55A-073B7F441981}" type="pres">
      <dgm:prSet presAssocID="{7164D02E-5E4A-44EA-BCEE-1B31D6857165}" presName="circ3Tx" presStyleLbl="revTx" presStyleIdx="0" presStyleCnt="0">
        <dgm:presLayoutVars>
          <dgm:chMax val="0"/>
          <dgm:chPref val="0"/>
          <dgm:bulletEnabled val="1"/>
        </dgm:presLayoutVars>
      </dgm:prSet>
      <dgm:spPr/>
    </dgm:pt>
    <dgm:pt modelId="{22995565-F4B0-448A-92CF-1AFEAB582427}" type="pres">
      <dgm:prSet presAssocID="{E98DA9EA-61C2-467C-85AD-DEF122E7A5D5}" presName="circ4" presStyleLbl="vennNode1" presStyleIdx="3" presStyleCnt="7"/>
      <dgm:spPr/>
    </dgm:pt>
    <dgm:pt modelId="{48F4F763-F5EE-48C4-AF2F-9071CB3F950F}" type="pres">
      <dgm:prSet presAssocID="{E98DA9EA-61C2-467C-85AD-DEF122E7A5D5}" presName="circ4Tx" presStyleLbl="revTx" presStyleIdx="0" presStyleCnt="0">
        <dgm:presLayoutVars>
          <dgm:chMax val="0"/>
          <dgm:chPref val="0"/>
          <dgm:bulletEnabled val="1"/>
        </dgm:presLayoutVars>
      </dgm:prSet>
      <dgm:spPr/>
    </dgm:pt>
    <dgm:pt modelId="{6D926056-38AF-4D07-BADE-159233F0E256}" type="pres">
      <dgm:prSet presAssocID="{C088CC1D-967E-4228-876B-C59E83E1C5CF}" presName="circ5" presStyleLbl="vennNode1" presStyleIdx="4" presStyleCnt="7"/>
      <dgm:spPr/>
    </dgm:pt>
    <dgm:pt modelId="{9B4C1DDE-E9BA-4C36-884C-46276C14B945}" type="pres">
      <dgm:prSet presAssocID="{C088CC1D-967E-4228-876B-C59E83E1C5CF}" presName="circ5Tx" presStyleLbl="revTx" presStyleIdx="0" presStyleCnt="0">
        <dgm:presLayoutVars>
          <dgm:chMax val="0"/>
          <dgm:chPref val="0"/>
          <dgm:bulletEnabled val="1"/>
        </dgm:presLayoutVars>
      </dgm:prSet>
      <dgm:spPr/>
    </dgm:pt>
    <dgm:pt modelId="{536D80E2-E8DE-4292-87D4-ADD4207B880D}" type="pres">
      <dgm:prSet presAssocID="{C81F7283-51B7-4820-96CC-164B60FDCF27}" presName="circ6" presStyleLbl="vennNode1" presStyleIdx="5" presStyleCnt="7"/>
      <dgm:spPr/>
    </dgm:pt>
    <dgm:pt modelId="{F6FFBF42-B311-4213-B318-92B7848F68F2}" type="pres">
      <dgm:prSet presAssocID="{C81F7283-51B7-4820-96CC-164B60FDCF27}" presName="circ6Tx" presStyleLbl="revTx" presStyleIdx="0" presStyleCnt="0">
        <dgm:presLayoutVars>
          <dgm:chMax val="0"/>
          <dgm:chPref val="0"/>
          <dgm:bulletEnabled val="1"/>
        </dgm:presLayoutVars>
      </dgm:prSet>
      <dgm:spPr/>
    </dgm:pt>
    <dgm:pt modelId="{257513BA-3710-4601-9438-B35CD0423DD5}" type="pres">
      <dgm:prSet presAssocID="{342EEEBE-D79A-48BC-A322-FEAA3E3C5833}" presName="circ7" presStyleLbl="vennNode1" presStyleIdx="6" presStyleCnt="7"/>
      <dgm:spPr/>
    </dgm:pt>
    <dgm:pt modelId="{ADB79CD5-C6C1-4F47-8074-9DC800BBEDF7}" type="pres">
      <dgm:prSet presAssocID="{342EEEBE-D79A-48BC-A322-FEAA3E3C5833}" presName="circ7Tx" presStyleLbl="revTx" presStyleIdx="0" presStyleCnt="0">
        <dgm:presLayoutVars>
          <dgm:chMax val="0"/>
          <dgm:chPref val="0"/>
          <dgm:bulletEnabled val="1"/>
        </dgm:presLayoutVars>
      </dgm:prSet>
      <dgm:spPr/>
    </dgm:pt>
  </dgm:ptLst>
  <dgm:cxnLst>
    <dgm:cxn modelId="{01CD665D-541F-4D72-85A3-E0BAA15C621A}" srcId="{3095F7A2-E5D6-40B6-BEDA-2FCBBDB4808F}" destId="{E98DA9EA-61C2-467C-85AD-DEF122E7A5D5}" srcOrd="3" destOrd="0" parTransId="{74A064D1-DA22-4058-9D2E-EAFF40715B9A}" sibTransId="{F0FAD0FD-FDAB-4DBB-8872-EFD230238028}"/>
    <dgm:cxn modelId="{E79DEB0D-C617-4C86-B14B-72784ED257A3}" srcId="{3095F7A2-E5D6-40B6-BEDA-2FCBBDB4808F}" destId="{C088CC1D-967E-4228-876B-C59E83E1C5CF}" srcOrd="4" destOrd="0" parTransId="{ACC5DA49-D0AF-463C-866F-4E69D4AE1B8F}" sibTransId="{7F73DAB7-8E63-4D2A-8527-26ECA7955F4A}"/>
    <dgm:cxn modelId="{83023B1A-772A-47FB-BB33-C43BF40C419C}" type="presOf" srcId="{342EEEBE-D79A-48BC-A322-FEAA3E3C5833}" destId="{ADB79CD5-C6C1-4F47-8074-9DC800BBEDF7}" srcOrd="0" destOrd="0" presId="urn:microsoft.com/office/officeart/2005/8/layout/venn1"/>
    <dgm:cxn modelId="{CFEB29F3-DDF2-429A-913C-4AA4CAF3C467}" type="presOf" srcId="{0ABC3F76-65B8-4279-8F30-AF13734685A9}" destId="{AEAA3864-64FB-41C3-857F-305B58C5D834}" srcOrd="0" destOrd="0" presId="urn:microsoft.com/office/officeart/2005/8/layout/venn1"/>
    <dgm:cxn modelId="{FCF05AD6-EB3B-4573-9755-06EEC118A5EF}" type="presOf" srcId="{3095F7A2-E5D6-40B6-BEDA-2FCBBDB4808F}" destId="{3B5F9E4D-4A8F-473C-9A2A-159726E48056}" srcOrd="0" destOrd="0" presId="urn:microsoft.com/office/officeart/2005/8/layout/venn1"/>
    <dgm:cxn modelId="{F4ADAAE7-1635-4E6C-A7BB-13FD28276047}" srcId="{3095F7A2-E5D6-40B6-BEDA-2FCBBDB4808F}" destId="{7164D02E-5E4A-44EA-BCEE-1B31D6857165}" srcOrd="2" destOrd="0" parTransId="{C6E1DA49-3714-4454-B7B6-1E4B9906F9FC}" sibTransId="{BF5DB3C4-83F3-48D7-844A-7051F9EAF39B}"/>
    <dgm:cxn modelId="{E22448B9-5BF4-4CFA-A5DD-872B957DCEE0}" srcId="{3095F7A2-E5D6-40B6-BEDA-2FCBBDB4808F}" destId="{75CD4C74-0A34-459C-A0B5-4D31AFF6FC72}" srcOrd="1" destOrd="0" parTransId="{217F43AC-32FB-43B4-A24B-A5AF3C1A247B}" sibTransId="{BB6DDDC5-214A-4439-A993-802D58269B63}"/>
    <dgm:cxn modelId="{FFCD061D-D3AF-4D10-AAF5-167DABE4019C}" type="presOf" srcId="{7164D02E-5E4A-44EA-BCEE-1B31D6857165}" destId="{12D98A4E-C7CE-4C12-B55A-073B7F441981}" srcOrd="0" destOrd="0" presId="urn:microsoft.com/office/officeart/2005/8/layout/venn1"/>
    <dgm:cxn modelId="{2C0ADA1B-9875-4B56-96BB-92308C972E32}" type="presOf" srcId="{75CD4C74-0A34-459C-A0B5-4D31AFF6FC72}" destId="{A91DEB52-1640-420D-AA8C-A0FE67290F59}" srcOrd="0" destOrd="0" presId="urn:microsoft.com/office/officeart/2005/8/layout/venn1"/>
    <dgm:cxn modelId="{8E27D5A6-8B4E-4C27-BCDF-D7EFAC612BF3}" type="presOf" srcId="{C088CC1D-967E-4228-876B-C59E83E1C5CF}" destId="{9B4C1DDE-E9BA-4C36-884C-46276C14B945}" srcOrd="0" destOrd="0" presId="urn:microsoft.com/office/officeart/2005/8/layout/venn1"/>
    <dgm:cxn modelId="{EEB8E40E-D186-4F27-84D0-D07C78CFA369}" srcId="{3095F7A2-E5D6-40B6-BEDA-2FCBBDB4808F}" destId="{C81F7283-51B7-4820-96CC-164B60FDCF27}" srcOrd="5" destOrd="0" parTransId="{72E8D911-0C96-403D-A45A-E1DF844D7E7A}" sibTransId="{08AD5E6D-B833-4B34-9C29-2F08ED5D972B}"/>
    <dgm:cxn modelId="{0F385207-BCE2-4DE2-8964-FF1761BC611B}" type="presOf" srcId="{E98DA9EA-61C2-467C-85AD-DEF122E7A5D5}" destId="{48F4F763-F5EE-48C4-AF2F-9071CB3F950F}" srcOrd="0" destOrd="0" presId="urn:microsoft.com/office/officeart/2005/8/layout/venn1"/>
    <dgm:cxn modelId="{21BE4151-4EB5-4D8F-BA64-58F45AEEC05A}" type="presOf" srcId="{C81F7283-51B7-4820-96CC-164B60FDCF27}" destId="{F6FFBF42-B311-4213-B318-92B7848F68F2}" srcOrd="0" destOrd="0" presId="urn:microsoft.com/office/officeart/2005/8/layout/venn1"/>
    <dgm:cxn modelId="{0777C708-95EE-487B-982C-D0F20EBEDDAA}" srcId="{3095F7A2-E5D6-40B6-BEDA-2FCBBDB4808F}" destId="{0ABC3F76-65B8-4279-8F30-AF13734685A9}" srcOrd="0" destOrd="0" parTransId="{EFA17598-CF43-4FC2-93C5-0F99F994ED4F}" sibTransId="{40642FE7-47B1-41B6-B694-E576D09DF3BB}"/>
    <dgm:cxn modelId="{72579F53-F276-43EE-A242-6F3DD5469072}" srcId="{3095F7A2-E5D6-40B6-BEDA-2FCBBDB4808F}" destId="{342EEEBE-D79A-48BC-A322-FEAA3E3C5833}" srcOrd="6" destOrd="0" parTransId="{13DC83AF-7F70-41C5-B533-2C862CB0D37E}" sibTransId="{F09DBED8-5E66-4324-BCC1-4BA91ED2E78B}"/>
    <dgm:cxn modelId="{393E09EA-6D48-4E09-961E-8638492FB4CF}" type="presParOf" srcId="{3B5F9E4D-4A8F-473C-9A2A-159726E48056}" destId="{3D8CDC22-BD5F-490A-8511-E63ACDBF8B99}" srcOrd="0" destOrd="0" presId="urn:microsoft.com/office/officeart/2005/8/layout/venn1"/>
    <dgm:cxn modelId="{4FBA5599-5112-40ED-B453-DA94C9BCB59F}" type="presParOf" srcId="{3B5F9E4D-4A8F-473C-9A2A-159726E48056}" destId="{AEAA3864-64FB-41C3-857F-305B58C5D834}" srcOrd="1" destOrd="0" presId="urn:microsoft.com/office/officeart/2005/8/layout/venn1"/>
    <dgm:cxn modelId="{515EFCD4-D8FF-45A1-9D3F-05E93022128B}" type="presParOf" srcId="{3B5F9E4D-4A8F-473C-9A2A-159726E48056}" destId="{3D5275E7-AC62-4F35-B101-DEC8B3713362}" srcOrd="2" destOrd="0" presId="urn:microsoft.com/office/officeart/2005/8/layout/venn1"/>
    <dgm:cxn modelId="{0234E897-2CFB-4E5E-9217-76D8311FF461}" type="presParOf" srcId="{3B5F9E4D-4A8F-473C-9A2A-159726E48056}" destId="{A91DEB52-1640-420D-AA8C-A0FE67290F59}" srcOrd="3" destOrd="0" presId="urn:microsoft.com/office/officeart/2005/8/layout/venn1"/>
    <dgm:cxn modelId="{1ABF9E2E-4538-4659-99C7-FCD0DE84A4F1}" type="presParOf" srcId="{3B5F9E4D-4A8F-473C-9A2A-159726E48056}" destId="{555250B4-8122-495C-88AC-1BA2ADA567B9}" srcOrd="4" destOrd="0" presId="urn:microsoft.com/office/officeart/2005/8/layout/venn1"/>
    <dgm:cxn modelId="{FD54B69A-CFDF-4379-A092-FD0795F07C32}" type="presParOf" srcId="{3B5F9E4D-4A8F-473C-9A2A-159726E48056}" destId="{12D98A4E-C7CE-4C12-B55A-073B7F441981}" srcOrd="5" destOrd="0" presId="urn:microsoft.com/office/officeart/2005/8/layout/venn1"/>
    <dgm:cxn modelId="{5BD7F94B-813C-4BFF-A3C7-913C8E82CCC5}" type="presParOf" srcId="{3B5F9E4D-4A8F-473C-9A2A-159726E48056}" destId="{22995565-F4B0-448A-92CF-1AFEAB582427}" srcOrd="6" destOrd="0" presId="urn:microsoft.com/office/officeart/2005/8/layout/venn1"/>
    <dgm:cxn modelId="{86DD3836-89B8-4773-A0A2-CECA170DADED}" type="presParOf" srcId="{3B5F9E4D-4A8F-473C-9A2A-159726E48056}" destId="{48F4F763-F5EE-48C4-AF2F-9071CB3F950F}" srcOrd="7" destOrd="0" presId="urn:microsoft.com/office/officeart/2005/8/layout/venn1"/>
    <dgm:cxn modelId="{397E1D0A-2F6A-4790-9F5F-7084FEB49C54}" type="presParOf" srcId="{3B5F9E4D-4A8F-473C-9A2A-159726E48056}" destId="{6D926056-38AF-4D07-BADE-159233F0E256}" srcOrd="8" destOrd="0" presId="urn:microsoft.com/office/officeart/2005/8/layout/venn1"/>
    <dgm:cxn modelId="{38EF70FE-F7A8-48AD-87C6-59F82B8539DA}" type="presParOf" srcId="{3B5F9E4D-4A8F-473C-9A2A-159726E48056}" destId="{9B4C1DDE-E9BA-4C36-884C-46276C14B945}" srcOrd="9" destOrd="0" presId="urn:microsoft.com/office/officeart/2005/8/layout/venn1"/>
    <dgm:cxn modelId="{A330ECBA-700F-4F19-B1AD-85464FD3B772}" type="presParOf" srcId="{3B5F9E4D-4A8F-473C-9A2A-159726E48056}" destId="{536D80E2-E8DE-4292-87D4-ADD4207B880D}" srcOrd="10" destOrd="0" presId="urn:microsoft.com/office/officeart/2005/8/layout/venn1"/>
    <dgm:cxn modelId="{2F9AEB8A-8391-4290-8A01-2CEF43AEB393}" type="presParOf" srcId="{3B5F9E4D-4A8F-473C-9A2A-159726E48056}" destId="{F6FFBF42-B311-4213-B318-92B7848F68F2}" srcOrd="11" destOrd="0" presId="urn:microsoft.com/office/officeart/2005/8/layout/venn1"/>
    <dgm:cxn modelId="{D678571D-A555-475B-A10F-6EB13F816DAE}" type="presParOf" srcId="{3B5F9E4D-4A8F-473C-9A2A-159726E48056}" destId="{257513BA-3710-4601-9438-B35CD0423DD5}" srcOrd="12" destOrd="0" presId="urn:microsoft.com/office/officeart/2005/8/layout/venn1"/>
    <dgm:cxn modelId="{9B41B4C1-02AA-4977-A6FB-0E8397B6E376}" type="presParOf" srcId="{3B5F9E4D-4A8F-473C-9A2A-159726E48056}" destId="{ADB79CD5-C6C1-4F47-8074-9DC800BBEDF7}" srcOrd="1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3009A-13A5-4EB0-9FA4-20A831B6194A}">
      <dsp:nvSpPr>
        <dsp:cNvPr id="0" name=""/>
        <dsp:cNvSpPr/>
      </dsp:nvSpPr>
      <dsp:spPr>
        <a:xfrm>
          <a:off x="872235" y="0"/>
          <a:ext cx="9885341" cy="55599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B47D942-1733-432C-BC04-19FC3BF708C1}">
      <dsp:nvSpPr>
        <dsp:cNvPr id="0" name=""/>
        <dsp:cNvSpPr/>
      </dsp:nvSpPr>
      <dsp:spPr>
        <a:xfrm>
          <a:off x="3031" y="1667981"/>
          <a:ext cx="3808833" cy="222397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A</a:t>
          </a:r>
          <a:r>
            <a:rPr lang="en-GB" sz="2000" kern="1200" dirty="0" smtClean="0"/>
            <a:t> </a:t>
          </a:r>
          <a:r>
            <a:rPr lang="en-GB" sz="2400" b="1" kern="1200" dirty="0" smtClean="0">
              <a:solidFill>
                <a:srgbClr val="FFFF00"/>
              </a:solidFill>
            </a:rPr>
            <a:t>vulnerability</a:t>
          </a:r>
          <a:r>
            <a:rPr lang="en-GB" sz="2000" kern="1200" dirty="0" smtClean="0"/>
            <a:t> </a:t>
          </a:r>
          <a:r>
            <a:rPr lang="en-GB" sz="2100" kern="1200" dirty="0" smtClean="0"/>
            <a:t>is a flaw or weakness in an asset’s design, implementation, or operation and management that could be exploited by a threat.</a:t>
          </a:r>
          <a:endParaRPr lang="en-IN" sz="2100" kern="1200" dirty="0"/>
        </a:p>
      </dsp:txBody>
      <dsp:txXfrm>
        <a:off x="111597" y="1776547"/>
        <a:ext cx="3591701" cy="2006843"/>
      </dsp:txXfrm>
    </dsp:sp>
    <dsp:sp modelId="{29B8948C-D2C4-4D81-896E-A33788EF83C1}">
      <dsp:nvSpPr>
        <dsp:cNvPr id="0" name=""/>
        <dsp:cNvSpPr/>
      </dsp:nvSpPr>
      <dsp:spPr>
        <a:xfrm>
          <a:off x="4370073" y="1667981"/>
          <a:ext cx="3349249" cy="222397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A </a:t>
          </a:r>
          <a:r>
            <a:rPr lang="en-GB" sz="2800" b="1" kern="1200" dirty="0" smtClean="0">
              <a:solidFill>
                <a:srgbClr val="FFFF00"/>
              </a:solidFill>
            </a:rPr>
            <a:t>threat</a:t>
          </a:r>
          <a:r>
            <a:rPr lang="en-GB" sz="2800" b="1" kern="1200" dirty="0" smtClean="0"/>
            <a:t> </a:t>
          </a:r>
          <a:r>
            <a:rPr lang="en-GB" sz="2100" kern="1200" dirty="0" smtClean="0"/>
            <a:t>is a potential for a threat agent to exploit a vulnerability.</a:t>
          </a:r>
          <a:endParaRPr lang="en-IN" sz="2100" kern="1200" dirty="0"/>
        </a:p>
      </dsp:txBody>
      <dsp:txXfrm>
        <a:off x="4478639" y="1776547"/>
        <a:ext cx="3132117" cy="2006843"/>
      </dsp:txXfrm>
    </dsp:sp>
    <dsp:sp modelId="{77AB6B4C-0EDC-4EC7-BAD4-AFCD3A7869DB}">
      <dsp:nvSpPr>
        <dsp:cNvPr id="0" name=""/>
        <dsp:cNvSpPr/>
      </dsp:nvSpPr>
      <dsp:spPr>
        <a:xfrm>
          <a:off x="8277531" y="1667981"/>
          <a:ext cx="3349249" cy="222397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A </a:t>
          </a:r>
          <a:r>
            <a:rPr lang="en-GB" sz="2800" b="1" kern="1200" dirty="0" smtClean="0">
              <a:solidFill>
                <a:srgbClr val="FFFF00"/>
              </a:solidFill>
            </a:rPr>
            <a:t>risk</a:t>
          </a:r>
          <a:r>
            <a:rPr lang="en-GB" sz="2100" kern="1200" dirty="0" smtClean="0"/>
            <a:t> is the potential for loss when the threat happens.</a:t>
          </a:r>
          <a:endParaRPr lang="en-IN" sz="2100" kern="1200" dirty="0"/>
        </a:p>
      </dsp:txBody>
      <dsp:txXfrm>
        <a:off x="8386097" y="1776547"/>
        <a:ext cx="3132117" cy="2006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04793-77D5-4CCE-BB5A-71A0320FBC8D}">
      <dsp:nvSpPr>
        <dsp:cNvPr id="0" name=""/>
        <dsp:cNvSpPr/>
      </dsp:nvSpPr>
      <dsp:spPr>
        <a:xfrm>
          <a:off x="5002373" y="1327120"/>
          <a:ext cx="1777949" cy="1777949"/>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0EEE5BAF-FE3B-4BBF-898B-9D5A6D8CA157}">
      <dsp:nvSpPr>
        <dsp:cNvPr id="0" name=""/>
        <dsp:cNvSpPr/>
      </dsp:nvSpPr>
      <dsp:spPr>
        <a:xfrm>
          <a:off x="4780130" y="0"/>
          <a:ext cx="2222436" cy="12106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US" sz="1300" kern="1200" dirty="0" smtClean="0">
              <a:solidFill>
                <a:schemeClr val="accent5">
                  <a:lumMod val="75000"/>
                </a:schemeClr>
              </a:solidFill>
              <a:latin typeface="Arial Rounded MT Bold" panose="020F0704030504030204" pitchFamily="34" charset="0"/>
            </a:rPr>
            <a:t>Cyber criminals an access your heating and lighting system to find out if you are away from home.</a:t>
          </a:r>
          <a:endParaRPr lang="en-IN" sz="1300" kern="1200" dirty="0">
            <a:solidFill>
              <a:schemeClr val="accent5">
                <a:lumMod val="75000"/>
              </a:schemeClr>
            </a:solidFill>
            <a:latin typeface="Arial Rounded MT Bold" panose="020F0704030504030204" pitchFamily="34" charset="0"/>
          </a:endParaRPr>
        </a:p>
      </dsp:txBody>
      <dsp:txXfrm>
        <a:off x="4780130" y="0"/>
        <a:ext cx="2222436" cy="1210665"/>
      </dsp:txXfrm>
    </dsp:sp>
    <dsp:sp modelId="{ECEBC075-936C-43EC-B539-E063998C39AE}">
      <dsp:nvSpPr>
        <dsp:cNvPr id="0" name=""/>
        <dsp:cNvSpPr/>
      </dsp:nvSpPr>
      <dsp:spPr>
        <a:xfrm>
          <a:off x="5579466" y="1660341"/>
          <a:ext cx="1777949" cy="1777949"/>
        </a:xfrm>
        <a:prstGeom prst="ellipse">
          <a:avLst/>
        </a:prstGeom>
        <a:gradFill rotWithShape="0">
          <a:gsLst>
            <a:gs pos="0">
              <a:schemeClr val="accent4">
                <a:alpha val="50000"/>
                <a:hueOff val="1960178"/>
                <a:satOff val="-8155"/>
                <a:lumOff val="1922"/>
                <a:alphaOff val="0"/>
                <a:satMod val="103000"/>
                <a:lumMod val="102000"/>
                <a:tint val="94000"/>
              </a:schemeClr>
            </a:gs>
            <a:gs pos="50000">
              <a:schemeClr val="accent4">
                <a:alpha val="50000"/>
                <a:hueOff val="1960178"/>
                <a:satOff val="-8155"/>
                <a:lumOff val="1922"/>
                <a:alphaOff val="0"/>
                <a:satMod val="110000"/>
                <a:lumMod val="100000"/>
                <a:shade val="100000"/>
              </a:schemeClr>
            </a:gs>
            <a:gs pos="100000">
              <a:schemeClr val="accent4">
                <a:alpha val="50000"/>
                <a:hueOff val="1960178"/>
                <a:satOff val="-8155"/>
                <a:lumOff val="1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B78DE067-0E31-49F4-B65B-BD33A857D851}">
      <dsp:nvSpPr>
        <dsp:cNvPr id="0" name=""/>
        <dsp:cNvSpPr/>
      </dsp:nvSpPr>
      <dsp:spPr>
        <a:xfrm>
          <a:off x="7489280" y="1153015"/>
          <a:ext cx="2106128" cy="13259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US" sz="1300" kern="1200" smtClean="0">
              <a:solidFill>
                <a:schemeClr val="accent5">
                  <a:lumMod val="75000"/>
                </a:schemeClr>
              </a:solidFill>
              <a:latin typeface="Arial Rounded MT Bold" panose="020F0704030504030204" pitchFamily="34" charset="0"/>
            </a:rPr>
            <a:t>Access your password or even your bank account through the information you shared with a digital assistant like  Alexa and Google Assistant.</a:t>
          </a:r>
          <a:endParaRPr lang="en-IN" sz="1300" kern="1200">
            <a:solidFill>
              <a:schemeClr val="accent5">
                <a:lumMod val="75000"/>
              </a:schemeClr>
            </a:solidFill>
            <a:latin typeface="Arial Rounded MT Bold" panose="020F0704030504030204" pitchFamily="34" charset="0"/>
          </a:endParaRPr>
        </a:p>
      </dsp:txBody>
      <dsp:txXfrm>
        <a:off x="7489280" y="1153015"/>
        <a:ext cx="2106128" cy="1325967"/>
      </dsp:txXfrm>
    </dsp:sp>
    <dsp:sp modelId="{CA514A5A-9D7E-48AB-85D5-F7D2F31C047C}">
      <dsp:nvSpPr>
        <dsp:cNvPr id="0" name=""/>
        <dsp:cNvSpPr/>
      </dsp:nvSpPr>
      <dsp:spPr>
        <a:xfrm>
          <a:off x="5579466" y="2326784"/>
          <a:ext cx="1777949" cy="1777949"/>
        </a:xfrm>
        <a:prstGeom prst="ellipse">
          <a:avLst/>
        </a:prstGeom>
        <a:gradFill rotWithShape="0">
          <a:gsLst>
            <a:gs pos="0">
              <a:schemeClr val="accent4">
                <a:alpha val="50000"/>
                <a:hueOff val="3920356"/>
                <a:satOff val="-16311"/>
                <a:lumOff val="3843"/>
                <a:alphaOff val="0"/>
                <a:satMod val="103000"/>
                <a:lumMod val="102000"/>
                <a:tint val="94000"/>
              </a:schemeClr>
            </a:gs>
            <a:gs pos="50000">
              <a:schemeClr val="accent4">
                <a:alpha val="50000"/>
                <a:hueOff val="3920356"/>
                <a:satOff val="-16311"/>
                <a:lumOff val="3843"/>
                <a:alphaOff val="0"/>
                <a:satMod val="110000"/>
                <a:lumMod val="100000"/>
                <a:shade val="100000"/>
              </a:schemeClr>
            </a:gs>
            <a:gs pos="100000">
              <a:schemeClr val="accent4">
                <a:alpha val="50000"/>
                <a:hueOff val="3920356"/>
                <a:satOff val="-16311"/>
                <a:lumOff val="3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03E28485-F74F-4987-B227-90E0391DAC84}">
      <dsp:nvSpPr>
        <dsp:cNvPr id="0" name=""/>
        <dsp:cNvSpPr/>
      </dsp:nvSpPr>
      <dsp:spPr>
        <a:xfrm>
          <a:off x="7489280" y="3130435"/>
          <a:ext cx="2106128" cy="148162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IN" sz="1300" kern="1200" smtClean="0">
              <a:solidFill>
                <a:schemeClr val="accent5">
                  <a:lumMod val="75000"/>
                </a:schemeClr>
              </a:solidFill>
              <a:latin typeface="Arial Rounded MT Bold" panose="020F0704030504030204" pitchFamily="34" charset="0"/>
            </a:rPr>
            <a:t>Break-in: </a:t>
          </a:r>
          <a:r>
            <a:rPr lang="en-US" sz="1300" kern="1200" smtClean="0">
              <a:solidFill>
                <a:schemeClr val="accent5">
                  <a:lumMod val="75000"/>
                </a:schemeClr>
              </a:solidFill>
              <a:latin typeface="Arial Rounded MT Bold" panose="020F0704030504030204" pitchFamily="34" charset="0"/>
            </a:rPr>
            <a:t>The hackers can monitor residents using IP cameras installed in the house.</a:t>
          </a:r>
          <a:endParaRPr lang="en-IN" sz="1300" kern="1200">
            <a:solidFill>
              <a:schemeClr val="accent5">
                <a:lumMod val="75000"/>
              </a:schemeClr>
            </a:solidFill>
            <a:latin typeface="Arial Rounded MT Bold" panose="020F0704030504030204" pitchFamily="34" charset="0"/>
          </a:endParaRPr>
        </a:p>
      </dsp:txBody>
      <dsp:txXfrm>
        <a:off x="7489280" y="3130435"/>
        <a:ext cx="2106128" cy="1481624"/>
      </dsp:txXfrm>
    </dsp:sp>
    <dsp:sp modelId="{3DBDD136-CBFD-4D1D-B052-CB8A6D79AA79}">
      <dsp:nvSpPr>
        <dsp:cNvPr id="0" name=""/>
        <dsp:cNvSpPr/>
      </dsp:nvSpPr>
      <dsp:spPr>
        <a:xfrm>
          <a:off x="5002373" y="2660582"/>
          <a:ext cx="1777949" cy="1777949"/>
        </a:xfrm>
        <a:prstGeom prst="ellipse">
          <a:avLst/>
        </a:prstGeom>
        <a:gradFill rotWithShape="0">
          <a:gsLst>
            <a:gs pos="0">
              <a:schemeClr val="accent4">
                <a:alpha val="50000"/>
                <a:hueOff val="5880535"/>
                <a:satOff val="-24466"/>
                <a:lumOff val="5765"/>
                <a:alphaOff val="0"/>
                <a:satMod val="103000"/>
                <a:lumMod val="102000"/>
                <a:tint val="94000"/>
              </a:schemeClr>
            </a:gs>
            <a:gs pos="50000">
              <a:schemeClr val="accent4">
                <a:alpha val="50000"/>
                <a:hueOff val="5880535"/>
                <a:satOff val="-24466"/>
                <a:lumOff val="5765"/>
                <a:alphaOff val="0"/>
                <a:satMod val="110000"/>
                <a:lumMod val="100000"/>
                <a:shade val="100000"/>
              </a:schemeClr>
            </a:gs>
            <a:gs pos="100000">
              <a:schemeClr val="accent4">
                <a:alpha val="50000"/>
                <a:hueOff val="5880535"/>
                <a:satOff val="-24466"/>
                <a:lumOff val="5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97B4E027-38C5-48C3-87A7-B2E864985246}">
      <dsp:nvSpPr>
        <dsp:cNvPr id="0" name=""/>
        <dsp:cNvSpPr/>
      </dsp:nvSpPr>
      <dsp:spPr>
        <a:xfrm>
          <a:off x="4780130" y="4554409"/>
          <a:ext cx="2222436" cy="12106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US" sz="1300" kern="1200" smtClean="0">
              <a:solidFill>
                <a:schemeClr val="accent5">
                  <a:lumMod val="75000"/>
                </a:schemeClr>
              </a:solidFill>
              <a:latin typeface="Arial Rounded MT Bold" panose="020F0704030504030204" pitchFamily="34" charset="0"/>
            </a:rPr>
            <a:t>Get into your network through an IoT device and launch a ransomware attack making your IoT smart home unusable, unless you pay.</a:t>
          </a:r>
          <a:endParaRPr lang="en-IN" sz="1300" kern="1200">
            <a:solidFill>
              <a:schemeClr val="accent5">
                <a:lumMod val="75000"/>
              </a:schemeClr>
            </a:solidFill>
            <a:latin typeface="Arial Rounded MT Bold" panose="020F0704030504030204" pitchFamily="34" charset="0"/>
          </a:endParaRPr>
        </a:p>
      </dsp:txBody>
      <dsp:txXfrm>
        <a:off x="4780130" y="4554409"/>
        <a:ext cx="2222436" cy="1210665"/>
      </dsp:txXfrm>
    </dsp:sp>
    <dsp:sp modelId="{88D1AD11-6CBA-4300-A919-E5392FD5578C}">
      <dsp:nvSpPr>
        <dsp:cNvPr id="0" name=""/>
        <dsp:cNvSpPr/>
      </dsp:nvSpPr>
      <dsp:spPr>
        <a:xfrm>
          <a:off x="4425281" y="2326784"/>
          <a:ext cx="1777949" cy="1777949"/>
        </a:xfrm>
        <a:prstGeom prst="ellipse">
          <a:avLst/>
        </a:prstGeom>
        <a:gradFill rotWithShape="0">
          <a:gsLst>
            <a:gs pos="0">
              <a:schemeClr val="accent4">
                <a:alpha val="50000"/>
                <a:hueOff val="7840713"/>
                <a:satOff val="-32622"/>
                <a:lumOff val="7686"/>
                <a:alphaOff val="0"/>
                <a:satMod val="103000"/>
                <a:lumMod val="102000"/>
                <a:tint val="94000"/>
              </a:schemeClr>
            </a:gs>
            <a:gs pos="50000">
              <a:schemeClr val="accent4">
                <a:alpha val="50000"/>
                <a:hueOff val="7840713"/>
                <a:satOff val="-32622"/>
                <a:lumOff val="7686"/>
                <a:alphaOff val="0"/>
                <a:satMod val="110000"/>
                <a:lumMod val="100000"/>
                <a:shade val="100000"/>
              </a:schemeClr>
            </a:gs>
            <a:gs pos="100000">
              <a:schemeClr val="accent4">
                <a:alpha val="50000"/>
                <a:hueOff val="7840713"/>
                <a:satOff val="-32622"/>
                <a:lumOff val="768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0DB21CC6-C778-4DEF-8460-9CA7F3727D4B}">
      <dsp:nvSpPr>
        <dsp:cNvPr id="0" name=""/>
        <dsp:cNvSpPr/>
      </dsp:nvSpPr>
      <dsp:spPr>
        <a:xfrm>
          <a:off x="2187287" y="3130435"/>
          <a:ext cx="2106128" cy="148162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US" sz="1300" kern="1200" smtClean="0">
              <a:solidFill>
                <a:schemeClr val="accent5">
                  <a:lumMod val="75000"/>
                </a:schemeClr>
              </a:solidFill>
              <a:latin typeface="Arial Rounded MT Bold" panose="020F0704030504030204" pitchFamily="34" charset="0"/>
            </a:rPr>
            <a:t>Use your devices as BOTs to deliver computing power for DDoS attack, click fraud, password cracking, or send out spam or mine cryptocurrency.</a:t>
          </a:r>
          <a:endParaRPr lang="en-IN" sz="1300" kern="1200">
            <a:solidFill>
              <a:schemeClr val="accent5">
                <a:lumMod val="75000"/>
              </a:schemeClr>
            </a:solidFill>
            <a:latin typeface="Arial Rounded MT Bold" panose="020F0704030504030204" pitchFamily="34" charset="0"/>
          </a:endParaRPr>
        </a:p>
      </dsp:txBody>
      <dsp:txXfrm>
        <a:off x="2187287" y="3130435"/>
        <a:ext cx="2106128" cy="1481624"/>
      </dsp:txXfrm>
    </dsp:sp>
    <dsp:sp modelId="{972A414F-A73E-4414-8B05-71AA39A09B66}">
      <dsp:nvSpPr>
        <dsp:cNvPr id="0" name=""/>
        <dsp:cNvSpPr/>
      </dsp:nvSpPr>
      <dsp:spPr>
        <a:xfrm>
          <a:off x="4425281" y="1660341"/>
          <a:ext cx="1777949" cy="1777949"/>
        </a:xfrm>
        <a:prstGeom prst="ellipse">
          <a:avLst/>
        </a:prstGeom>
        <a:gradFill rotWithShape="0">
          <a:gsLst>
            <a:gs pos="0">
              <a:schemeClr val="accent4">
                <a:alpha val="50000"/>
                <a:hueOff val="9800891"/>
                <a:satOff val="-40777"/>
                <a:lumOff val="9608"/>
                <a:alphaOff val="0"/>
                <a:satMod val="103000"/>
                <a:lumMod val="102000"/>
                <a:tint val="94000"/>
              </a:schemeClr>
            </a:gs>
            <a:gs pos="50000">
              <a:schemeClr val="accent4">
                <a:alpha val="50000"/>
                <a:hueOff val="9800891"/>
                <a:satOff val="-40777"/>
                <a:lumOff val="9608"/>
                <a:alphaOff val="0"/>
                <a:satMod val="110000"/>
                <a:lumMod val="100000"/>
                <a:shade val="100000"/>
              </a:schemeClr>
            </a:gs>
            <a:gs pos="100000">
              <a:schemeClr val="accent4">
                <a:alpha val="50000"/>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28D88A9D-0EBD-443B-AB2D-DD53CD2ED6E2}">
      <dsp:nvSpPr>
        <dsp:cNvPr id="0" name=""/>
        <dsp:cNvSpPr/>
      </dsp:nvSpPr>
      <dsp:spPr>
        <a:xfrm>
          <a:off x="2187287" y="1153015"/>
          <a:ext cx="2106128" cy="148162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IN" sz="1300" kern="1200" smtClean="0">
              <a:solidFill>
                <a:schemeClr val="accent5">
                  <a:lumMod val="75000"/>
                </a:schemeClr>
              </a:solidFill>
              <a:latin typeface="Arial Rounded MT Bold" panose="020F0704030504030204" pitchFamily="34" charset="0"/>
            </a:rPr>
            <a:t>Espionage: </a:t>
          </a:r>
          <a:r>
            <a:rPr lang="en-US" sz="1300" kern="1200" smtClean="0">
              <a:solidFill>
                <a:schemeClr val="accent5">
                  <a:lumMod val="75000"/>
                </a:schemeClr>
              </a:solidFill>
              <a:latin typeface="Arial Rounded MT Bold" panose="020F0704030504030204" pitchFamily="34" charset="0"/>
            </a:rPr>
            <a:t>Hackers can opt to carry out a campaign where the end goal is the prolonged monitoring or surveillance </a:t>
          </a:r>
          <a:r>
            <a:rPr lang="en-IN" sz="1300" kern="1200" smtClean="0">
              <a:solidFill>
                <a:schemeClr val="accent5">
                  <a:lumMod val="75000"/>
                </a:schemeClr>
              </a:solidFill>
              <a:latin typeface="Arial Rounded MT Bold" panose="020F0704030504030204" pitchFamily="34" charset="0"/>
            </a:rPr>
            <a:t>of a home</a:t>
          </a:r>
          <a:endParaRPr lang="en-IN" sz="1300" kern="1200">
            <a:solidFill>
              <a:schemeClr val="accent5">
                <a:lumMod val="75000"/>
              </a:schemeClr>
            </a:solidFill>
            <a:latin typeface="Arial Rounded MT Bold" panose="020F0704030504030204" pitchFamily="34" charset="0"/>
          </a:endParaRPr>
        </a:p>
      </dsp:txBody>
      <dsp:txXfrm>
        <a:off x="2187287" y="1153015"/>
        <a:ext cx="2106128" cy="1481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AF49A-BCAA-4A39-BB29-571277730643}">
      <dsp:nvSpPr>
        <dsp:cNvPr id="0" name=""/>
        <dsp:cNvSpPr/>
      </dsp:nvSpPr>
      <dsp:spPr>
        <a:xfrm>
          <a:off x="849336" y="585454"/>
          <a:ext cx="1776632" cy="1776632"/>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GB" sz="1500" kern="1200" smtClean="0"/>
            <a:t>Constant connectivity of the devices</a:t>
          </a:r>
          <a:endParaRPr lang="en-IN" sz="1500" kern="1200"/>
        </a:p>
      </dsp:txBody>
      <dsp:txXfrm>
        <a:off x="1369699" y="1105817"/>
        <a:ext cx="1256269" cy="1256269"/>
      </dsp:txXfrm>
    </dsp:sp>
    <dsp:sp modelId="{0A2CB536-5733-4ED3-976D-4D40F2691E44}">
      <dsp:nvSpPr>
        <dsp:cNvPr id="0" name=""/>
        <dsp:cNvSpPr/>
      </dsp:nvSpPr>
      <dsp:spPr>
        <a:xfrm rot="5400000">
          <a:off x="2708030" y="585454"/>
          <a:ext cx="1776632" cy="1776632"/>
        </a:xfrm>
        <a:prstGeom prst="pieWedge">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GB" sz="1500" kern="1200" smtClean="0"/>
            <a:t>Data sharing</a:t>
          </a:r>
          <a:endParaRPr lang="en-IN" sz="1500" kern="1200"/>
        </a:p>
      </dsp:txBody>
      <dsp:txXfrm rot="-5400000">
        <a:off x="2708030" y="1105817"/>
        <a:ext cx="1256269" cy="1256269"/>
      </dsp:txXfrm>
    </dsp:sp>
    <dsp:sp modelId="{3B9D0615-AE59-4AE5-829E-6D84915A13B0}">
      <dsp:nvSpPr>
        <dsp:cNvPr id="0" name=""/>
        <dsp:cNvSpPr/>
      </dsp:nvSpPr>
      <dsp:spPr>
        <a:xfrm rot="10800000">
          <a:off x="2708030" y="2444148"/>
          <a:ext cx="1776632" cy="1776632"/>
        </a:xfrm>
        <a:prstGeom prst="pieWedge">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IN" sz="1500" b="0" i="0" kern="1200" dirty="0" smtClean="0"/>
            <a:t>Convenience</a:t>
          </a:r>
          <a:endParaRPr lang="en-US" sz="1500" kern="1200" dirty="0"/>
        </a:p>
      </dsp:txBody>
      <dsp:txXfrm rot="10800000">
        <a:off x="2708030" y="2444148"/>
        <a:ext cx="1256269" cy="1256269"/>
      </dsp:txXfrm>
    </dsp:sp>
    <dsp:sp modelId="{24BF4CB7-C80F-4326-8C8A-8396215E68CC}">
      <dsp:nvSpPr>
        <dsp:cNvPr id="0" name=""/>
        <dsp:cNvSpPr/>
      </dsp:nvSpPr>
      <dsp:spPr>
        <a:xfrm rot="16200000">
          <a:off x="849336" y="2444148"/>
          <a:ext cx="1776632" cy="1776632"/>
        </a:xfrm>
        <a:prstGeom prst="pieWedge">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IN" sz="1500" b="0" i="0" kern="1200" dirty="0" smtClean="0"/>
            <a:t>Efficiency</a:t>
          </a:r>
          <a:endParaRPr lang="en-US" sz="1500" kern="1200" dirty="0"/>
        </a:p>
      </dsp:txBody>
      <dsp:txXfrm rot="5400000">
        <a:off x="1369699" y="2444148"/>
        <a:ext cx="1256269" cy="1256269"/>
      </dsp:txXfrm>
    </dsp:sp>
    <dsp:sp modelId="{39D69F2C-7FD1-473D-865D-F30109CFF770}">
      <dsp:nvSpPr>
        <dsp:cNvPr id="0" name=""/>
        <dsp:cNvSpPr/>
      </dsp:nvSpPr>
      <dsp:spPr>
        <a:xfrm>
          <a:off x="2360295" y="2033840"/>
          <a:ext cx="613410" cy="533400"/>
        </a:xfrm>
        <a:prstGeom prst="circularArrow">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602AF05C-A53F-4322-AE74-817FB8540806}">
      <dsp:nvSpPr>
        <dsp:cNvPr id="0" name=""/>
        <dsp:cNvSpPr/>
      </dsp:nvSpPr>
      <dsp:spPr>
        <a:xfrm rot="10800000">
          <a:off x="2360295" y="2238994"/>
          <a:ext cx="613410" cy="533400"/>
        </a:xfrm>
        <a:prstGeom prst="circularArrow">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D2A28-BD2C-4D03-8E0F-66E4F3D664A5}">
      <dsp:nvSpPr>
        <dsp:cNvPr id="0" name=""/>
        <dsp:cNvSpPr/>
      </dsp:nvSpPr>
      <dsp:spPr>
        <a:xfrm>
          <a:off x="0" y="0"/>
          <a:ext cx="4455161" cy="4842734"/>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DEC571-DEB6-4221-8C15-5E459FF806F7}">
      <dsp:nvSpPr>
        <dsp:cNvPr id="0" name=""/>
        <dsp:cNvSpPr/>
      </dsp:nvSpPr>
      <dsp:spPr>
        <a:xfrm>
          <a:off x="2227580" y="484746"/>
          <a:ext cx="2895855" cy="688576"/>
        </a:xfrm>
        <a:prstGeom prst="round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Including poor data protection</a:t>
          </a:r>
          <a:endParaRPr lang="en-IN" sz="1700" kern="1200"/>
        </a:p>
      </dsp:txBody>
      <dsp:txXfrm>
        <a:off x="2261194" y="518360"/>
        <a:ext cx="2828627" cy="621348"/>
      </dsp:txXfrm>
    </dsp:sp>
    <dsp:sp modelId="{B007E7D2-32B3-421B-872F-0DA6E16046CE}">
      <dsp:nvSpPr>
        <dsp:cNvPr id="0" name=""/>
        <dsp:cNvSpPr/>
      </dsp:nvSpPr>
      <dsp:spPr>
        <a:xfrm>
          <a:off x="2227580" y="1259394"/>
          <a:ext cx="2895855" cy="688576"/>
        </a:xfrm>
        <a:prstGeom prst="roundRect">
          <a:avLst/>
        </a:prstGeom>
        <a:solidFill>
          <a:schemeClr val="lt1">
            <a:alpha val="90000"/>
            <a:hueOff val="0"/>
            <a:satOff val="0"/>
            <a:lumOff val="0"/>
            <a:alphaOff val="0"/>
          </a:schemeClr>
        </a:solidFill>
        <a:ln w="6350" cap="flat" cmpd="sng" algn="ctr">
          <a:solidFill>
            <a:schemeClr val="accent5">
              <a:hueOff val="-1689636"/>
              <a:satOff val="-4355"/>
              <a:lumOff val="-294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Poor password protection</a:t>
          </a:r>
          <a:endParaRPr lang="en-IN" sz="1700" kern="1200"/>
        </a:p>
      </dsp:txBody>
      <dsp:txXfrm>
        <a:off x="2261194" y="1293008"/>
        <a:ext cx="2828627" cy="621348"/>
      </dsp:txXfrm>
    </dsp:sp>
    <dsp:sp modelId="{9E14702E-0062-47CE-A611-A7D52CB68EA9}">
      <dsp:nvSpPr>
        <dsp:cNvPr id="0" name=""/>
        <dsp:cNvSpPr/>
      </dsp:nvSpPr>
      <dsp:spPr>
        <a:xfrm>
          <a:off x="2227580" y="2034042"/>
          <a:ext cx="2895855" cy="688576"/>
        </a:xfrm>
        <a:prstGeom prst="round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Unpatched devices</a:t>
          </a:r>
          <a:endParaRPr lang="en-IN" sz="1700" kern="1200"/>
        </a:p>
      </dsp:txBody>
      <dsp:txXfrm>
        <a:off x="2261194" y="2067656"/>
        <a:ext cx="2828627" cy="621348"/>
      </dsp:txXfrm>
    </dsp:sp>
    <dsp:sp modelId="{297EDFFC-2F23-4817-B728-983F195995EA}">
      <dsp:nvSpPr>
        <dsp:cNvPr id="0" name=""/>
        <dsp:cNvSpPr/>
      </dsp:nvSpPr>
      <dsp:spPr>
        <a:xfrm>
          <a:off x="2227580" y="2808691"/>
          <a:ext cx="2895855" cy="688576"/>
        </a:xfrm>
        <a:prstGeom prst="roundRect">
          <a:avLst/>
        </a:prstGeom>
        <a:solidFill>
          <a:schemeClr val="lt1">
            <a:alpha val="90000"/>
            <a:hueOff val="0"/>
            <a:satOff val="0"/>
            <a:lumOff val="0"/>
            <a:alphaOff val="0"/>
          </a:schemeClr>
        </a:solidFill>
        <a:ln w="6350" cap="flat" cmpd="sng" algn="ctr">
          <a:solidFill>
            <a:schemeClr val="accent5">
              <a:hueOff val="-5068907"/>
              <a:satOff val="-13064"/>
              <a:lumOff val="-882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Poor IoT device management</a:t>
          </a:r>
          <a:endParaRPr lang="en-IN" sz="1700" kern="1200"/>
        </a:p>
      </dsp:txBody>
      <dsp:txXfrm>
        <a:off x="2261194" y="2842305"/>
        <a:ext cx="2828627" cy="621348"/>
      </dsp:txXfrm>
    </dsp:sp>
    <dsp:sp modelId="{FB4889FB-57C1-4136-A412-A8E158BEE12F}">
      <dsp:nvSpPr>
        <dsp:cNvPr id="0" name=""/>
        <dsp:cNvSpPr/>
      </dsp:nvSpPr>
      <dsp:spPr>
        <a:xfrm>
          <a:off x="2227580" y="3583339"/>
          <a:ext cx="2895855" cy="688576"/>
        </a:xfrm>
        <a:prstGeom prst="round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IoT skill gaps</a:t>
          </a:r>
          <a:endParaRPr lang="en-IN" sz="1700" kern="1200"/>
        </a:p>
      </dsp:txBody>
      <dsp:txXfrm>
        <a:off x="2261194" y="3616953"/>
        <a:ext cx="2828627" cy="6213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9E566-177F-455F-ACF1-79228DD4D5EC}">
      <dsp:nvSpPr>
        <dsp:cNvPr id="0" name=""/>
        <dsp:cNvSpPr/>
      </dsp:nvSpPr>
      <dsp:spPr>
        <a:xfrm>
          <a:off x="0" y="1460182"/>
          <a:ext cx="11574592" cy="194691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9F0C365-7403-4C50-8106-D6888EA6ECEB}">
      <dsp:nvSpPr>
        <dsp:cNvPr id="0" name=""/>
        <dsp:cNvSpPr/>
      </dsp:nvSpPr>
      <dsp:spPr>
        <a:xfrm>
          <a:off x="6135" y="0"/>
          <a:ext cx="995680" cy="194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IN" sz="1200" kern="1200" dirty="0" smtClean="0"/>
            <a:t>IOT Botnets and </a:t>
          </a:r>
          <a:r>
            <a:rPr lang="en-IN" sz="1200" kern="1200" dirty="0" err="1" smtClean="0"/>
            <a:t>DDoS</a:t>
          </a:r>
          <a:r>
            <a:rPr lang="en-IN" sz="1200" kern="1200" dirty="0" smtClean="0"/>
            <a:t> Attacks</a:t>
          </a:r>
          <a:endParaRPr lang="en-IN" sz="1200" kern="1200" dirty="0"/>
        </a:p>
      </dsp:txBody>
      <dsp:txXfrm>
        <a:off x="6135" y="0"/>
        <a:ext cx="995680" cy="1946910"/>
      </dsp:txXfrm>
    </dsp:sp>
    <dsp:sp modelId="{D2CDC3C6-C7F1-44CB-8811-2856B69B3E3F}">
      <dsp:nvSpPr>
        <dsp:cNvPr id="0" name=""/>
        <dsp:cNvSpPr/>
      </dsp:nvSpPr>
      <dsp:spPr>
        <a:xfrm>
          <a:off x="260612" y="2190273"/>
          <a:ext cx="486727" cy="486727"/>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C46ABAA-A6BE-479C-9298-63D65A1E1939}">
      <dsp:nvSpPr>
        <dsp:cNvPr id="0" name=""/>
        <dsp:cNvSpPr/>
      </dsp:nvSpPr>
      <dsp:spPr>
        <a:xfrm>
          <a:off x="1051600" y="2920364"/>
          <a:ext cx="995680" cy="194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IN" sz="1200" kern="1200" smtClean="0"/>
            <a:t>Data Theft and Privacy Breaches</a:t>
          </a:r>
          <a:endParaRPr lang="en-IN" sz="1200" kern="1200"/>
        </a:p>
      </dsp:txBody>
      <dsp:txXfrm>
        <a:off x="1051600" y="2920364"/>
        <a:ext cx="995680" cy="1946910"/>
      </dsp:txXfrm>
    </dsp:sp>
    <dsp:sp modelId="{96BBAC23-B70A-47DF-8B8C-6BD0052219B9}">
      <dsp:nvSpPr>
        <dsp:cNvPr id="0" name=""/>
        <dsp:cNvSpPr/>
      </dsp:nvSpPr>
      <dsp:spPr>
        <a:xfrm>
          <a:off x="1306076" y="2190273"/>
          <a:ext cx="486727" cy="486727"/>
        </a:xfrm>
        <a:prstGeom prst="ellipse">
          <a:avLst/>
        </a:prstGeom>
        <a:gradFill rotWithShape="0">
          <a:gsLst>
            <a:gs pos="0">
              <a:schemeClr val="accent1">
                <a:shade val="80000"/>
                <a:hueOff val="38809"/>
                <a:satOff val="-695"/>
                <a:lumOff val="2954"/>
                <a:alphaOff val="0"/>
                <a:satMod val="103000"/>
                <a:lumMod val="102000"/>
                <a:tint val="94000"/>
              </a:schemeClr>
            </a:gs>
            <a:gs pos="50000">
              <a:schemeClr val="accent1">
                <a:shade val="80000"/>
                <a:hueOff val="38809"/>
                <a:satOff val="-695"/>
                <a:lumOff val="2954"/>
                <a:alphaOff val="0"/>
                <a:satMod val="110000"/>
                <a:lumMod val="100000"/>
                <a:shade val="100000"/>
              </a:schemeClr>
            </a:gs>
            <a:gs pos="100000">
              <a:schemeClr val="accent1">
                <a:shade val="80000"/>
                <a:hueOff val="38809"/>
                <a:satOff val="-695"/>
                <a:lumOff val="29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885D19C-0187-405A-96DC-E0E88E1B84C0}">
      <dsp:nvSpPr>
        <dsp:cNvPr id="0" name=""/>
        <dsp:cNvSpPr/>
      </dsp:nvSpPr>
      <dsp:spPr>
        <a:xfrm>
          <a:off x="2097064" y="0"/>
          <a:ext cx="995680" cy="194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IN" sz="1200" kern="1200" smtClean="0"/>
            <a:t>Ransomware Attacks</a:t>
          </a:r>
          <a:endParaRPr lang="en-IN" sz="1200" kern="1200"/>
        </a:p>
      </dsp:txBody>
      <dsp:txXfrm>
        <a:off x="2097064" y="0"/>
        <a:ext cx="995680" cy="1946910"/>
      </dsp:txXfrm>
    </dsp:sp>
    <dsp:sp modelId="{13AE6798-18E7-42B3-AFFC-F6523F475AEC}">
      <dsp:nvSpPr>
        <dsp:cNvPr id="0" name=""/>
        <dsp:cNvSpPr/>
      </dsp:nvSpPr>
      <dsp:spPr>
        <a:xfrm>
          <a:off x="2351541" y="2190273"/>
          <a:ext cx="486727" cy="486727"/>
        </a:xfrm>
        <a:prstGeom prst="ellipse">
          <a:avLst/>
        </a:prstGeom>
        <a:gradFill rotWithShape="0">
          <a:gsLst>
            <a:gs pos="0">
              <a:schemeClr val="accent1">
                <a:shade val="80000"/>
                <a:hueOff val="77618"/>
                <a:satOff val="-1390"/>
                <a:lumOff val="5908"/>
                <a:alphaOff val="0"/>
                <a:satMod val="103000"/>
                <a:lumMod val="102000"/>
                <a:tint val="94000"/>
              </a:schemeClr>
            </a:gs>
            <a:gs pos="50000">
              <a:schemeClr val="accent1">
                <a:shade val="80000"/>
                <a:hueOff val="77618"/>
                <a:satOff val="-1390"/>
                <a:lumOff val="5908"/>
                <a:alphaOff val="0"/>
                <a:satMod val="110000"/>
                <a:lumMod val="100000"/>
                <a:shade val="100000"/>
              </a:schemeClr>
            </a:gs>
            <a:gs pos="100000">
              <a:schemeClr val="accent1">
                <a:shade val="80000"/>
                <a:hueOff val="77618"/>
                <a:satOff val="-1390"/>
                <a:lumOff val="59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A79F436-660F-4522-8943-49620B3BC893}">
      <dsp:nvSpPr>
        <dsp:cNvPr id="0" name=""/>
        <dsp:cNvSpPr/>
      </dsp:nvSpPr>
      <dsp:spPr>
        <a:xfrm>
          <a:off x="3142529" y="2920364"/>
          <a:ext cx="995680" cy="194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IN" sz="1200" kern="1200" smtClean="0"/>
            <a:t>Unauthorized Access and Control</a:t>
          </a:r>
          <a:endParaRPr lang="en-IN" sz="1200" kern="1200"/>
        </a:p>
      </dsp:txBody>
      <dsp:txXfrm>
        <a:off x="3142529" y="2920364"/>
        <a:ext cx="995680" cy="1946910"/>
      </dsp:txXfrm>
    </dsp:sp>
    <dsp:sp modelId="{F26FBF0F-8479-43CE-974A-88F0F0121616}">
      <dsp:nvSpPr>
        <dsp:cNvPr id="0" name=""/>
        <dsp:cNvSpPr/>
      </dsp:nvSpPr>
      <dsp:spPr>
        <a:xfrm>
          <a:off x="3397005" y="2190273"/>
          <a:ext cx="486727" cy="486727"/>
        </a:xfrm>
        <a:prstGeom prst="ellipse">
          <a:avLst/>
        </a:prstGeom>
        <a:gradFill rotWithShape="0">
          <a:gsLst>
            <a:gs pos="0">
              <a:schemeClr val="accent1">
                <a:shade val="80000"/>
                <a:hueOff val="116428"/>
                <a:satOff val="-2085"/>
                <a:lumOff val="8862"/>
                <a:alphaOff val="0"/>
                <a:satMod val="103000"/>
                <a:lumMod val="102000"/>
                <a:tint val="94000"/>
              </a:schemeClr>
            </a:gs>
            <a:gs pos="50000">
              <a:schemeClr val="accent1">
                <a:shade val="80000"/>
                <a:hueOff val="116428"/>
                <a:satOff val="-2085"/>
                <a:lumOff val="8862"/>
                <a:alphaOff val="0"/>
                <a:satMod val="110000"/>
                <a:lumMod val="100000"/>
                <a:shade val="100000"/>
              </a:schemeClr>
            </a:gs>
            <a:gs pos="100000">
              <a:schemeClr val="accent1">
                <a:shade val="80000"/>
                <a:hueOff val="116428"/>
                <a:satOff val="-2085"/>
                <a:lumOff val="88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343CADC-A44B-4EC7-8D80-DBAC7892C09F}">
      <dsp:nvSpPr>
        <dsp:cNvPr id="0" name=""/>
        <dsp:cNvSpPr/>
      </dsp:nvSpPr>
      <dsp:spPr>
        <a:xfrm>
          <a:off x="4187993" y="0"/>
          <a:ext cx="995680" cy="194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IN" sz="1200" kern="1200" smtClean="0"/>
            <a:t>Supply Chain Attacks</a:t>
          </a:r>
          <a:endParaRPr lang="en-IN" sz="1200" kern="1200"/>
        </a:p>
      </dsp:txBody>
      <dsp:txXfrm>
        <a:off x="4187993" y="0"/>
        <a:ext cx="995680" cy="1946910"/>
      </dsp:txXfrm>
    </dsp:sp>
    <dsp:sp modelId="{63FE521D-B649-4E65-A6D7-FACC4A85472D}">
      <dsp:nvSpPr>
        <dsp:cNvPr id="0" name=""/>
        <dsp:cNvSpPr/>
      </dsp:nvSpPr>
      <dsp:spPr>
        <a:xfrm>
          <a:off x="4442470" y="2190273"/>
          <a:ext cx="486727" cy="486727"/>
        </a:xfrm>
        <a:prstGeom prst="ellipse">
          <a:avLst/>
        </a:prstGeom>
        <a:gradFill rotWithShape="0">
          <a:gsLst>
            <a:gs pos="0">
              <a:schemeClr val="accent1">
                <a:shade val="80000"/>
                <a:hueOff val="155237"/>
                <a:satOff val="-2780"/>
                <a:lumOff val="11816"/>
                <a:alphaOff val="0"/>
                <a:satMod val="103000"/>
                <a:lumMod val="102000"/>
                <a:tint val="94000"/>
              </a:schemeClr>
            </a:gs>
            <a:gs pos="50000">
              <a:schemeClr val="accent1">
                <a:shade val="80000"/>
                <a:hueOff val="155237"/>
                <a:satOff val="-2780"/>
                <a:lumOff val="11816"/>
                <a:alphaOff val="0"/>
                <a:satMod val="110000"/>
                <a:lumMod val="100000"/>
                <a:shade val="100000"/>
              </a:schemeClr>
            </a:gs>
            <a:gs pos="100000">
              <a:schemeClr val="accent1">
                <a:shade val="80000"/>
                <a:hueOff val="155237"/>
                <a:satOff val="-2780"/>
                <a:lumOff val="1181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0784A4E-317F-446F-BED6-9220CA2C2B46}">
      <dsp:nvSpPr>
        <dsp:cNvPr id="0" name=""/>
        <dsp:cNvSpPr/>
      </dsp:nvSpPr>
      <dsp:spPr>
        <a:xfrm>
          <a:off x="5233458" y="2920364"/>
          <a:ext cx="995680" cy="194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IN" sz="1200" kern="1200" smtClean="0"/>
            <a:t>Credential Theft</a:t>
          </a:r>
          <a:endParaRPr lang="en-IN" sz="1200" kern="1200"/>
        </a:p>
      </dsp:txBody>
      <dsp:txXfrm>
        <a:off x="5233458" y="2920364"/>
        <a:ext cx="995680" cy="1946910"/>
      </dsp:txXfrm>
    </dsp:sp>
    <dsp:sp modelId="{48187D80-61B1-4D6D-9433-43D2C9FD7606}">
      <dsp:nvSpPr>
        <dsp:cNvPr id="0" name=""/>
        <dsp:cNvSpPr/>
      </dsp:nvSpPr>
      <dsp:spPr>
        <a:xfrm>
          <a:off x="5487934" y="2190273"/>
          <a:ext cx="486727" cy="486727"/>
        </a:xfrm>
        <a:prstGeom prst="ellipse">
          <a:avLst/>
        </a:prstGeom>
        <a:gradFill rotWithShape="0">
          <a:gsLst>
            <a:gs pos="0">
              <a:schemeClr val="accent1">
                <a:shade val="80000"/>
                <a:hueOff val="194046"/>
                <a:satOff val="-3476"/>
                <a:lumOff val="14769"/>
                <a:alphaOff val="0"/>
                <a:satMod val="103000"/>
                <a:lumMod val="102000"/>
                <a:tint val="94000"/>
              </a:schemeClr>
            </a:gs>
            <a:gs pos="50000">
              <a:schemeClr val="accent1">
                <a:shade val="80000"/>
                <a:hueOff val="194046"/>
                <a:satOff val="-3476"/>
                <a:lumOff val="14769"/>
                <a:alphaOff val="0"/>
                <a:satMod val="110000"/>
                <a:lumMod val="100000"/>
                <a:shade val="100000"/>
              </a:schemeClr>
            </a:gs>
            <a:gs pos="100000">
              <a:schemeClr val="accent1">
                <a:shade val="80000"/>
                <a:hueOff val="194046"/>
                <a:satOff val="-3476"/>
                <a:lumOff val="147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984BB1-F694-4DB9-9B4A-8842D41804FB}">
      <dsp:nvSpPr>
        <dsp:cNvPr id="0" name=""/>
        <dsp:cNvSpPr/>
      </dsp:nvSpPr>
      <dsp:spPr>
        <a:xfrm>
          <a:off x="6278922" y="0"/>
          <a:ext cx="995680" cy="194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IN" sz="1200" kern="1200" smtClean="0"/>
            <a:t>IoT Device Manipulation</a:t>
          </a:r>
          <a:endParaRPr lang="en-IN" sz="1200" kern="1200"/>
        </a:p>
      </dsp:txBody>
      <dsp:txXfrm>
        <a:off x="6278922" y="0"/>
        <a:ext cx="995680" cy="1946910"/>
      </dsp:txXfrm>
    </dsp:sp>
    <dsp:sp modelId="{F05F6619-9515-4B23-AA70-E26AACD6E44C}">
      <dsp:nvSpPr>
        <dsp:cNvPr id="0" name=""/>
        <dsp:cNvSpPr/>
      </dsp:nvSpPr>
      <dsp:spPr>
        <a:xfrm>
          <a:off x="6533399" y="2190273"/>
          <a:ext cx="486727" cy="486727"/>
        </a:xfrm>
        <a:prstGeom prst="ellipse">
          <a:avLst/>
        </a:prstGeom>
        <a:gradFill rotWithShape="0">
          <a:gsLst>
            <a:gs pos="0">
              <a:schemeClr val="accent1">
                <a:shade val="80000"/>
                <a:hueOff val="232855"/>
                <a:satOff val="-4171"/>
                <a:lumOff val="17723"/>
                <a:alphaOff val="0"/>
                <a:satMod val="103000"/>
                <a:lumMod val="102000"/>
                <a:tint val="94000"/>
              </a:schemeClr>
            </a:gs>
            <a:gs pos="50000">
              <a:schemeClr val="accent1">
                <a:shade val="80000"/>
                <a:hueOff val="232855"/>
                <a:satOff val="-4171"/>
                <a:lumOff val="17723"/>
                <a:alphaOff val="0"/>
                <a:satMod val="110000"/>
                <a:lumMod val="100000"/>
                <a:shade val="100000"/>
              </a:schemeClr>
            </a:gs>
            <a:gs pos="100000">
              <a:schemeClr val="accent1">
                <a:shade val="80000"/>
                <a:hueOff val="232855"/>
                <a:satOff val="-4171"/>
                <a:lumOff val="177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D689274-514C-4CA9-AC8C-816585CDDA00}">
      <dsp:nvSpPr>
        <dsp:cNvPr id="0" name=""/>
        <dsp:cNvSpPr/>
      </dsp:nvSpPr>
      <dsp:spPr>
        <a:xfrm>
          <a:off x="7324387" y="2920364"/>
          <a:ext cx="995680" cy="194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IN" sz="1200" kern="1200" smtClean="0"/>
            <a:t>Surveillance and Espionage</a:t>
          </a:r>
          <a:endParaRPr lang="en-IN" sz="1200" kern="1200"/>
        </a:p>
      </dsp:txBody>
      <dsp:txXfrm>
        <a:off x="7324387" y="2920364"/>
        <a:ext cx="995680" cy="1946910"/>
      </dsp:txXfrm>
    </dsp:sp>
    <dsp:sp modelId="{582EC5BC-0818-44F3-9E6A-9D4EC77CA5B8}">
      <dsp:nvSpPr>
        <dsp:cNvPr id="0" name=""/>
        <dsp:cNvSpPr/>
      </dsp:nvSpPr>
      <dsp:spPr>
        <a:xfrm>
          <a:off x="7578864" y="2190273"/>
          <a:ext cx="486727" cy="486727"/>
        </a:xfrm>
        <a:prstGeom prst="ellipse">
          <a:avLst/>
        </a:prstGeom>
        <a:gradFill rotWithShape="0">
          <a:gsLst>
            <a:gs pos="0">
              <a:schemeClr val="accent1">
                <a:shade val="80000"/>
                <a:hueOff val="271664"/>
                <a:satOff val="-4866"/>
                <a:lumOff val="20677"/>
                <a:alphaOff val="0"/>
                <a:satMod val="103000"/>
                <a:lumMod val="102000"/>
                <a:tint val="94000"/>
              </a:schemeClr>
            </a:gs>
            <a:gs pos="50000">
              <a:schemeClr val="accent1">
                <a:shade val="80000"/>
                <a:hueOff val="271664"/>
                <a:satOff val="-4866"/>
                <a:lumOff val="20677"/>
                <a:alphaOff val="0"/>
                <a:satMod val="110000"/>
                <a:lumMod val="100000"/>
                <a:shade val="100000"/>
              </a:schemeClr>
            </a:gs>
            <a:gs pos="100000">
              <a:schemeClr val="accent1">
                <a:shade val="80000"/>
                <a:hueOff val="271664"/>
                <a:satOff val="-4866"/>
                <a:lumOff val="206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A8AC6B8-A86C-43F4-9BC5-C6010BB0A251}">
      <dsp:nvSpPr>
        <dsp:cNvPr id="0" name=""/>
        <dsp:cNvSpPr/>
      </dsp:nvSpPr>
      <dsp:spPr>
        <a:xfrm>
          <a:off x="8369852" y="0"/>
          <a:ext cx="995680" cy="194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IN" sz="1200" kern="1200" smtClean="0"/>
            <a:t>Phishing and Social Engineering</a:t>
          </a:r>
          <a:endParaRPr lang="en-IN" sz="1200" kern="1200"/>
        </a:p>
      </dsp:txBody>
      <dsp:txXfrm>
        <a:off x="8369852" y="0"/>
        <a:ext cx="995680" cy="1946910"/>
      </dsp:txXfrm>
    </dsp:sp>
    <dsp:sp modelId="{D5892CB9-FA7C-47F2-A95F-611AE81D1DC8}">
      <dsp:nvSpPr>
        <dsp:cNvPr id="0" name=""/>
        <dsp:cNvSpPr/>
      </dsp:nvSpPr>
      <dsp:spPr>
        <a:xfrm>
          <a:off x="8624328" y="2190273"/>
          <a:ext cx="486727" cy="486727"/>
        </a:xfrm>
        <a:prstGeom prst="ellipse">
          <a:avLst/>
        </a:prstGeom>
        <a:gradFill rotWithShape="0">
          <a:gsLst>
            <a:gs pos="0">
              <a:schemeClr val="accent1">
                <a:shade val="80000"/>
                <a:hueOff val="310474"/>
                <a:satOff val="-5561"/>
                <a:lumOff val="23631"/>
                <a:alphaOff val="0"/>
                <a:satMod val="103000"/>
                <a:lumMod val="102000"/>
                <a:tint val="94000"/>
              </a:schemeClr>
            </a:gs>
            <a:gs pos="50000">
              <a:schemeClr val="accent1">
                <a:shade val="80000"/>
                <a:hueOff val="310474"/>
                <a:satOff val="-5561"/>
                <a:lumOff val="23631"/>
                <a:alphaOff val="0"/>
                <a:satMod val="110000"/>
                <a:lumMod val="100000"/>
                <a:shade val="100000"/>
              </a:schemeClr>
            </a:gs>
            <a:gs pos="100000">
              <a:schemeClr val="accent1">
                <a:shade val="80000"/>
                <a:hueOff val="310474"/>
                <a:satOff val="-5561"/>
                <a:lumOff val="236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3C25B02-08CB-4C82-955C-5FC069C75F41}">
      <dsp:nvSpPr>
        <dsp:cNvPr id="0" name=""/>
        <dsp:cNvSpPr/>
      </dsp:nvSpPr>
      <dsp:spPr>
        <a:xfrm>
          <a:off x="9415316" y="2920364"/>
          <a:ext cx="995680" cy="194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IN" sz="1200" kern="1200" smtClean="0"/>
            <a:t>IoT-Enabled Vehicle Hacking</a:t>
          </a:r>
          <a:endParaRPr lang="en-IN" sz="1200" kern="1200"/>
        </a:p>
      </dsp:txBody>
      <dsp:txXfrm>
        <a:off x="9415316" y="2920364"/>
        <a:ext cx="995680" cy="1946910"/>
      </dsp:txXfrm>
    </dsp:sp>
    <dsp:sp modelId="{57DB2DD4-53A3-4671-8625-E42132FF085B}">
      <dsp:nvSpPr>
        <dsp:cNvPr id="0" name=""/>
        <dsp:cNvSpPr/>
      </dsp:nvSpPr>
      <dsp:spPr>
        <a:xfrm>
          <a:off x="9669793" y="2190273"/>
          <a:ext cx="486727" cy="486727"/>
        </a:xfrm>
        <a:prstGeom prst="ellipse">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52B14-C6B1-4826-A2C5-A20221394FE0}">
      <dsp:nvSpPr>
        <dsp:cNvPr id="0" name=""/>
        <dsp:cNvSpPr/>
      </dsp:nvSpPr>
      <dsp:spPr>
        <a:xfrm rot="16200000">
          <a:off x="-1319630" y="1325390"/>
          <a:ext cx="4672221" cy="2021439"/>
        </a:xfrm>
        <a:prstGeom prst="flowChartManualOperation">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en-GB" sz="1600" b="1" kern="1200" dirty="0" smtClean="0">
              <a:solidFill>
                <a:srgbClr val="FFFF00"/>
              </a:solidFill>
            </a:rPr>
            <a:t>Weak Authentication and Authorization:</a:t>
          </a:r>
          <a:r>
            <a:rPr lang="en-GB" sz="1600" kern="1200" dirty="0" smtClean="0">
              <a:solidFill>
                <a:srgbClr val="FFFF00"/>
              </a:solidFill>
            </a:rPr>
            <a:t> </a:t>
          </a:r>
        </a:p>
        <a:p>
          <a:pPr lvl="0" algn="ctr" defTabSz="711200" rtl="0">
            <a:lnSpc>
              <a:spcPct val="90000"/>
            </a:lnSpc>
            <a:spcBef>
              <a:spcPct val="0"/>
            </a:spcBef>
            <a:spcAft>
              <a:spcPct val="35000"/>
            </a:spcAft>
          </a:pPr>
          <a:r>
            <a:rPr lang="en-GB" sz="1300" kern="1200" dirty="0" smtClean="0"/>
            <a:t>Many </a:t>
          </a:r>
          <a:r>
            <a:rPr lang="en-GB" sz="1300" kern="1200" dirty="0" err="1" smtClean="0"/>
            <a:t>IoT</a:t>
          </a:r>
          <a:r>
            <a:rPr lang="en-GB" sz="1300" kern="1200" dirty="0" smtClean="0"/>
            <a:t> devices have weak or default usernames and passwords, making them vulnerable to brute force attacks. Additionally, they may lack robust authorization mechanisms, allowing unauthorized access to sensitive data or control over the device.</a:t>
          </a:r>
          <a:endParaRPr lang="en-IN" sz="1300" kern="1200" dirty="0"/>
        </a:p>
      </dsp:txBody>
      <dsp:txXfrm rot="5400000">
        <a:off x="5761" y="934443"/>
        <a:ext cx="2021439" cy="2803333"/>
      </dsp:txXfrm>
    </dsp:sp>
    <dsp:sp modelId="{CC828AAB-C8A1-4C9F-9CC1-38F4DF08463C}">
      <dsp:nvSpPr>
        <dsp:cNvPr id="0" name=""/>
        <dsp:cNvSpPr/>
      </dsp:nvSpPr>
      <dsp:spPr>
        <a:xfrm rot="16200000">
          <a:off x="853417" y="1325390"/>
          <a:ext cx="4672221" cy="2021439"/>
        </a:xfrm>
        <a:prstGeom prst="flowChartManualOperation">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en-GB" sz="1600" b="1" kern="1200" dirty="0" smtClean="0">
              <a:solidFill>
                <a:srgbClr val="FFFF00"/>
              </a:solidFill>
            </a:rPr>
            <a:t>Lack of Encryption:</a:t>
          </a:r>
        </a:p>
        <a:p>
          <a:pPr lvl="0" algn="ctr" defTabSz="711200" rtl="0">
            <a:lnSpc>
              <a:spcPct val="90000"/>
            </a:lnSpc>
            <a:spcBef>
              <a:spcPct val="0"/>
            </a:spcBef>
            <a:spcAft>
              <a:spcPct val="35000"/>
            </a:spcAft>
          </a:pPr>
          <a:r>
            <a:rPr lang="en-GB" sz="1500" kern="1200" dirty="0" smtClean="0"/>
            <a:t> </a:t>
          </a:r>
          <a:r>
            <a:rPr lang="en-GB" sz="1500" kern="1200" dirty="0" err="1" smtClean="0"/>
            <a:t>IoT</a:t>
          </a:r>
          <a:r>
            <a:rPr lang="en-GB" sz="1500" kern="1200" dirty="0" smtClean="0"/>
            <a:t> devices often transmit data over networks without proper encryption, leaving data vulnerable to interception and tampering. This is especially concerning when dealing with personal or sensitive information.</a:t>
          </a:r>
          <a:endParaRPr lang="en-IN" sz="1500" kern="1200" dirty="0"/>
        </a:p>
      </dsp:txBody>
      <dsp:txXfrm rot="5400000">
        <a:off x="2178808" y="934443"/>
        <a:ext cx="2021439" cy="2803333"/>
      </dsp:txXfrm>
    </dsp:sp>
    <dsp:sp modelId="{FC317A32-944E-40AC-A866-C67A514D1FB0}">
      <dsp:nvSpPr>
        <dsp:cNvPr id="0" name=""/>
        <dsp:cNvSpPr/>
      </dsp:nvSpPr>
      <dsp:spPr>
        <a:xfrm rot="16200000">
          <a:off x="3026465" y="1325390"/>
          <a:ext cx="4672221" cy="2021439"/>
        </a:xfrm>
        <a:prstGeom prst="flowChartManualOperation">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en-GB" sz="1600" b="1" kern="1200" dirty="0" smtClean="0">
              <a:solidFill>
                <a:srgbClr val="FFFF00"/>
              </a:solidFill>
            </a:rPr>
            <a:t>Firmware and Software Vulnerabilities:</a:t>
          </a:r>
          <a:r>
            <a:rPr lang="en-GB" sz="1600" kern="1200" dirty="0" smtClean="0">
              <a:solidFill>
                <a:srgbClr val="FFFF00"/>
              </a:solidFill>
            </a:rPr>
            <a:t> </a:t>
          </a:r>
          <a:r>
            <a:rPr lang="en-GB" sz="1400" kern="1200" dirty="0" smtClean="0"/>
            <a:t>Manufacturers may not provide regular updates and patches for </a:t>
          </a:r>
          <a:r>
            <a:rPr lang="en-GB" sz="1400" kern="1200" dirty="0" err="1" smtClean="0"/>
            <a:t>IoT</a:t>
          </a:r>
          <a:r>
            <a:rPr lang="en-GB" sz="1400" kern="1200" dirty="0" smtClean="0"/>
            <a:t> devices, leaving them exposed to known vulnerabilities. Hackers can exploit these vulnerabilities to gain access to devices or compromise their functionality.</a:t>
          </a:r>
          <a:endParaRPr lang="en-IN" sz="1400" kern="1200" dirty="0"/>
        </a:p>
      </dsp:txBody>
      <dsp:txXfrm rot="5400000">
        <a:off x="4351856" y="934443"/>
        <a:ext cx="2021439" cy="2803333"/>
      </dsp:txXfrm>
    </dsp:sp>
    <dsp:sp modelId="{D394950A-68E9-418C-9573-B875B8D349E0}">
      <dsp:nvSpPr>
        <dsp:cNvPr id="0" name=""/>
        <dsp:cNvSpPr/>
      </dsp:nvSpPr>
      <dsp:spPr>
        <a:xfrm rot="16200000">
          <a:off x="5199512" y="1325390"/>
          <a:ext cx="4672221" cy="2021439"/>
        </a:xfrm>
        <a:prstGeom prst="flowChartManualOperation">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en-GB" sz="1600" b="1" kern="1200" dirty="0" smtClean="0">
              <a:solidFill>
                <a:srgbClr val="FFFF00"/>
              </a:solidFill>
            </a:rPr>
            <a:t>Inadequate Device Management:</a:t>
          </a:r>
          <a:r>
            <a:rPr lang="en-GB" sz="1600" kern="1200" dirty="0" smtClean="0">
              <a:solidFill>
                <a:srgbClr val="FFFF00"/>
              </a:solidFill>
            </a:rPr>
            <a:t> </a:t>
          </a:r>
        </a:p>
        <a:p>
          <a:pPr lvl="0" algn="ctr" defTabSz="711200" rtl="0">
            <a:lnSpc>
              <a:spcPct val="90000"/>
            </a:lnSpc>
            <a:spcBef>
              <a:spcPct val="0"/>
            </a:spcBef>
            <a:spcAft>
              <a:spcPct val="35000"/>
            </a:spcAft>
          </a:pPr>
          <a:r>
            <a:rPr lang="en-GB" sz="1400" kern="1200" dirty="0" smtClean="0"/>
            <a:t>Managing and securing a large number of </a:t>
          </a:r>
          <a:r>
            <a:rPr lang="en-GB" sz="1400" kern="1200" dirty="0" err="1" smtClean="0"/>
            <a:t>IoT</a:t>
          </a:r>
          <a:r>
            <a:rPr lang="en-GB" sz="1400" kern="1200" dirty="0" smtClean="0"/>
            <a:t> devices can be challenging. Organizations may not have effective processes in place for monitoring and updating devices, leading to security gaps.</a:t>
          </a:r>
          <a:endParaRPr lang="en-IN" sz="1400" kern="1200" dirty="0"/>
        </a:p>
      </dsp:txBody>
      <dsp:txXfrm rot="5400000">
        <a:off x="6524903" y="934443"/>
        <a:ext cx="2021439" cy="2803333"/>
      </dsp:txXfrm>
    </dsp:sp>
    <dsp:sp modelId="{1D04C406-D1FD-40A6-B77F-7A4EC2C17FAF}">
      <dsp:nvSpPr>
        <dsp:cNvPr id="0" name=""/>
        <dsp:cNvSpPr/>
      </dsp:nvSpPr>
      <dsp:spPr>
        <a:xfrm rot="16200000">
          <a:off x="7372560" y="1325390"/>
          <a:ext cx="4672221" cy="2021439"/>
        </a:xfrm>
        <a:prstGeom prst="flowChartManualOperation">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0" tIns="0" rIns="101327" bIns="0" numCol="1" spcCol="1270" anchor="ctr" anchorCtr="0">
          <a:noAutofit/>
        </a:bodyPr>
        <a:lstStyle/>
        <a:p>
          <a:pPr lvl="0" algn="ctr" defTabSz="711200" rtl="0">
            <a:lnSpc>
              <a:spcPct val="90000"/>
            </a:lnSpc>
            <a:spcBef>
              <a:spcPct val="0"/>
            </a:spcBef>
            <a:spcAft>
              <a:spcPct val="35000"/>
            </a:spcAft>
          </a:pPr>
          <a:r>
            <a:rPr lang="en-GB" sz="1600" b="1" kern="1200" dirty="0" smtClean="0">
              <a:solidFill>
                <a:srgbClr val="FFFF00"/>
              </a:solidFill>
            </a:rPr>
            <a:t>Data Privacy Concerns:</a:t>
          </a:r>
          <a:r>
            <a:rPr lang="en-GB" sz="1600" kern="1200" dirty="0" smtClean="0">
              <a:solidFill>
                <a:srgbClr val="FFFF00"/>
              </a:solidFill>
            </a:rPr>
            <a:t> </a:t>
          </a:r>
        </a:p>
        <a:p>
          <a:pPr lvl="0" algn="ctr" defTabSz="711200" rtl="0">
            <a:lnSpc>
              <a:spcPct val="90000"/>
            </a:lnSpc>
            <a:spcBef>
              <a:spcPct val="0"/>
            </a:spcBef>
            <a:spcAft>
              <a:spcPct val="35000"/>
            </a:spcAft>
          </a:pPr>
          <a:r>
            <a:rPr lang="en-GB" sz="1600" kern="1200" dirty="0" err="1" smtClean="0"/>
            <a:t>IoT</a:t>
          </a:r>
          <a:r>
            <a:rPr lang="en-GB" sz="1600" kern="1200" dirty="0" smtClean="0"/>
            <a:t> devices collect vast amounts of data, often without users' explicit consent or knowledge. This data can be mishandled, leading to privacy breaches and potential misuse.</a:t>
          </a:r>
          <a:endParaRPr lang="en-US" sz="1600" kern="1200" dirty="0"/>
        </a:p>
      </dsp:txBody>
      <dsp:txXfrm rot="5400000">
        <a:off x="8697951" y="934443"/>
        <a:ext cx="2021439" cy="28033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3DB13-8704-44B7-9512-9CD439D4C3BF}">
      <dsp:nvSpPr>
        <dsp:cNvPr id="0" name=""/>
        <dsp:cNvSpPr/>
      </dsp:nvSpPr>
      <dsp:spPr>
        <a:xfrm rot="16200000">
          <a:off x="-1422477" y="1428395"/>
          <a:ext cx="4933532" cy="2076740"/>
        </a:xfrm>
        <a:prstGeom prst="flowChartManualOperation">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GB" sz="1800" b="1" kern="1200" dirty="0" smtClean="0">
              <a:solidFill>
                <a:srgbClr val="FFFF00"/>
              </a:solidFill>
            </a:rPr>
            <a:t>Physical Security:</a:t>
          </a:r>
          <a:r>
            <a:rPr lang="en-GB" sz="1800" kern="1200" dirty="0" smtClean="0">
              <a:solidFill>
                <a:srgbClr val="FFFF00"/>
              </a:solidFill>
            </a:rPr>
            <a:t> </a:t>
          </a:r>
          <a:r>
            <a:rPr lang="en-GB" sz="1700" kern="1200" dirty="0" err="1" smtClean="0"/>
            <a:t>IoT</a:t>
          </a:r>
          <a:r>
            <a:rPr lang="en-GB" sz="1700" kern="1200" dirty="0" smtClean="0"/>
            <a:t> devices deployed in physical environments may be physically accessible to attackers. Tampering with or stealing these devices can compromise security.</a:t>
          </a:r>
          <a:endParaRPr lang="en-IN" sz="1700" kern="1200" dirty="0"/>
        </a:p>
      </dsp:txBody>
      <dsp:txXfrm rot="5400000">
        <a:off x="5919" y="986705"/>
        <a:ext cx="2076740" cy="2960120"/>
      </dsp:txXfrm>
    </dsp:sp>
    <dsp:sp modelId="{747395D4-3E1E-4C0C-8995-EA3793BEAF1E}">
      <dsp:nvSpPr>
        <dsp:cNvPr id="0" name=""/>
        <dsp:cNvSpPr/>
      </dsp:nvSpPr>
      <dsp:spPr>
        <a:xfrm rot="16200000">
          <a:off x="810019" y="1428395"/>
          <a:ext cx="4933532" cy="2076740"/>
        </a:xfrm>
        <a:prstGeom prst="flowChartManualOperation">
          <a:avLst/>
        </a:prstGeom>
        <a:gradFill rotWithShape="0">
          <a:gsLst>
            <a:gs pos="0">
              <a:schemeClr val="accent1">
                <a:shade val="80000"/>
                <a:hueOff val="87321"/>
                <a:satOff val="-1564"/>
                <a:lumOff val="6646"/>
                <a:alphaOff val="0"/>
                <a:satMod val="103000"/>
                <a:lumMod val="102000"/>
                <a:tint val="94000"/>
              </a:schemeClr>
            </a:gs>
            <a:gs pos="50000">
              <a:schemeClr val="accent1">
                <a:shade val="80000"/>
                <a:hueOff val="87321"/>
                <a:satOff val="-1564"/>
                <a:lumOff val="6646"/>
                <a:alphaOff val="0"/>
                <a:satMod val="110000"/>
                <a:lumMod val="100000"/>
                <a:shade val="100000"/>
              </a:schemeClr>
            </a:gs>
            <a:gs pos="100000">
              <a:schemeClr val="accent1">
                <a:shade val="80000"/>
                <a:hueOff val="87321"/>
                <a:satOff val="-1564"/>
                <a:lumOff val="664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GB" sz="1800" b="1" kern="1200" dirty="0" err="1" smtClean="0">
              <a:solidFill>
                <a:srgbClr val="FFFF00"/>
              </a:solidFill>
            </a:rPr>
            <a:t>DDoS</a:t>
          </a:r>
          <a:r>
            <a:rPr lang="en-GB" sz="1800" b="1" kern="1200" dirty="0" smtClean="0">
              <a:solidFill>
                <a:srgbClr val="FFFF00"/>
              </a:solidFill>
            </a:rPr>
            <a:t> Attacks:</a:t>
          </a:r>
          <a:r>
            <a:rPr lang="en-GB" sz="1800" kern="1200" dirty="0" smtClean="0">
              <a:solidFill>
                <a:srgbClr val="FFFF00"/>
              </a:solidFill>
            </a:rPr>
            <a:t> </a:t>
          </a:r>
        </a:p>
        <a:p>
          <a:pPr lvl="0" algn="ctr" defTabSz="800100" rtl="0">
            <a:lnSpc>
              <a:spcPct val="90000"/>
            </a:lnSpc>
            <a:spcBef>
              <a:spcPct val="0"/>
            </a:spcBef>
            <a:spcAft>
              <a:spcPct val="35000"/>
            </a:spcAft>
          </a:pPr>
          <a:r>
            <a:rPr lang="en-GB" sz="1700" kern="1200" dirty="0" err="1" smtClean="0"/>
            <a:t>IoT</a:t>
          </a:r>
          <a:r>
            <a:rPr lang="en-GB" sz="1700" kern="1200" dirty="0" smtClean="0"/>
            <a:t> devices can be hijacked and used as part of botnets to launch Distributed Denial of Service (</a:t>
          </a:r>
          <a:r>
            <a:rPr lang="en-GB" sz="1700" kern="1200" dirty="0" err="1" smtClean="0"/>
            <a:t>DDoS</a:t>
          </a:r>
          <a:r>
            <a:rPr lang="en-GB" sz="1700" kern="1200" dirty="0" smtClean="0"/>
            <a:t>) attacks on other systems or networks.</a:t>
          </a:r>
          <a:endParaRPr lang="en-IN" sz="1700" kern="1200" dirty="0"/>
        </a:p>
      </dsp:txBody>
      <dsp:txXfrm rot="5400000">
        <a:off x="2238415" y="986705"/>
        <a:ext cx="2076740" cy="2960120"/>
      </dsp:txXfrm>
    </dsp:sp>
    <dsp:sp modelId="{DAAE012F-6781-4091-A883-B1A6978EA734}">
      <dsp:nvSpPr>
        <dsp:cNvPr id="0" name=""/>
        <dsp:cNvSpPr/>
      </dsp:nvSpPr>
      <dsp:spPr>
        <a:xfrm rot="16200000">
          <a:off x="3042515" y="1428395"/>
          <a:ext cx="4933532" cy="2076740"/>
        </a:xfrm>
        <a:prstGeom prst="flowChartManualOperation">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GB" sz="1800" b="1" kern="1200" dirty="0" smtClean="0">
              <a:solidFill>
                <a:srgbClr val="FFFF00"/>
              </a:solidFill>
            </a:rPr>
            <a:t>Interoperability Issues:</a:t>
          </a:r>
        </a:p>
        <a:p>
          <a:pPr lvl="0" algn="ctr" defTabSz="800100" rtl="0">
            <a:lnSpc>
              <a:spcPct val="90000"/>
            </a:lnSpc>
            <a:spcBef>
              <a:spcPct val="0"/>
            </a:spcBef>
            <a:spcAft>
              <a:spcPct val="35000"/>
            </a:spcAft>
          </a:pPr>
          <a:r>
            <a:rPr lang="en-GB" sz="1600" kern="1200" dirty="0" err="1" smtClean="0"/>
            <a:t>IoT</a:t>
          </a:r>
          <a:r>
            <a:rPr lang="en-GB" sz="1600" kern="1200" dirty="0" smtClean="0"/>
            <a:t> devices from different manufacturers may not always work seamlessly together, potentially leading to security vulnerabilities when attempting to integrate them into a larger </a:t>
          </a:r>
          <a:r>
            <a:rPr lang="en-GB" sz="1600" kern="1200" dirty="0" err="1" smtClean="0"/>
            <a:t>IoT</a:t>
          </a:r>
          <a:r>
            <a:rPr lang="en-GB" sz="1600" kern="1200" dirty="0" smtClean="0"/>
            <a:t> ecosystem.</a:t>
          </a:r>
          <a:endParaRPr lang="en-IN" sz="1600" kern="1200" dirty="0"/>
        </a:p>
      </dsp:txBody>
      <dsp:txXfrm rot="5400000">
        <a:off x="4470911" y="986705"/>
        <a:ext cx="2076740" cy="2960120"/>
      </dsp:txXfrm>
    </dsp:sp>
    <dsp:sp modelId="{872BA5D5-9A26-474E-8C86-556635F492F8}">
      <dsp:nvSpPr>
        <dsp:cNvPr id="0" name=""/>
        <dsp:cNvSpPr/>
      </dsp:nvSpPr>
      <dsp:spPr>
        <a:xfrm rot="16200000">
          <a:off x="5275011" y="1428395"/>
          <a:ext cx="4933532" cy="2076740"/>
        </a:xfrm>
        <a:prstGeom prst="flowChartManualOperation">
          <a:avLst/>
        </a:prstGeom>
        <a:gradFill rotWithShape="0">
          <a:gsLst>
            <a:gs pos="0">
              <a:schemeClr val="accent1">
                <a:shade val="80000"/>
                <a:hueOff val="261962"/>
                <a:satOff val="-4692"/>
                <a:lumOff val="19939"/>
                <a:alphaOff val="0"/>
                <a:satMod val="103000"/>
                <a:lumMod val="102000"/>
                <a:tint val="94000"/>
              </a:schemeClr>
            </a:gs>
            <a:gs pos="50000">
              <a:schemeClr val="accent1">
                <a:shade val="80000"/>
                <a:hueOff val="261962"/>
                <a:satOff val="-4692"/>
                <a:lumOff val="19939"/>
                <a:alphaOff val="0"/>
                <a:satMod val="110000"/>
                <a:lumMod val="100000"/>
                <a:shade val="100000"/>
              </a:schemeClr>
            </a:gs>
            <a:gs pos="100000">
              <a:schemeClr val="accent1">
                <a:shade val="80000"/>
                <a:hueOff val="261962"/>
                <a:satOff val="-4692"/>
                <a:lumOff val="199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GB" sz="1800" b="1" kern="1200" dirty="0" smtClean="0">
              <a:solidFill>
                <a:srgbClr val="FFFF00"/>
              </a:solidFill>
            </a:rPr>
            <a:t>Supply Chain Risks:</a:t>
          </a:r>
          <a:r>
            <a:rPr lang="en-GB" sz="1800" kern="1200" dirty="0" smtClean="0">
              <a:solidFill>
                <a:srgbClr val="FFFF00"/>
              </a:solidFill>
            </a:rPr>
            <a:t> </a:t>
          </a:r>
          <a:r>
            <a:rPr lang="en-GB" sz="1700" kern="1200" dirty="0" smtClean="0"/>
            <a:t>Compromised or counterfeit </a:t>
          </a:r>
          <a:r>
            <a:rPr lang="en-GB" sz="1700" kern="1200" dirty="0" err="1" smtClean="0"/>
            <a:t>IoT</a:t>
          </a:r>
          <a:r>
            <a:rPr lang="en-GB" sz="1700" kern="1200" dirty="0" smtClean="0"/>
            <a:t> components during the manufacturing and distribution process can introduce vulnerabilities into devices before they even reach the end user.</a:t>
          </a:r>
          <a:endParaRPr lang="en-IN" sz="1700" kern="1200" dirty="0"/>
        </a:p>
      </dsp:txBody>
      <dsp:txXfrm rot="5400000">
        <a:off x="6703407" y="986705"/>
        <a:ext cx="2076740" cy="2960120"/>
      </dsp:txXfrm>
    </dsp:sp>
    <dsp:sp modelId="{D097DABC-0344-460F-B59D-5F61F755D08E}">
      <dsp:nvSpPr>
        <dsp:cNvPr id="0" name=""/>
        <dsp:cNvSpPr/>
      </dsp:nvSpPr>
      <dsp:spPr>
        <a:xfrm rot="16200000">
          <a:off x="7507508" y="1428395"/>
          <a:ext cx="4933532" cy="2076740"/>
        </a:xfrm>
        <a:prstGeom prst="flowChartManualOperation">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en-GB" sz="2000" b="1" kern="1200" dirty="0" smtClean="0">
              <a:solidFill>
                <a:srgbClr val="FFFF00"/>
              </a:solidFill>
            </a:rPr>
            <a:t>Legacy Devices:</a:t>
          </a:r>
          <a:r>
            <a:rPr lang="en-GB" sz="2000" kern="1200" dirty="0" smtClean="0">
              <a:solidFill>
                <a:srgbClr val="FFFF00"/>
              </a:solidFill>
            </a:rPr>
            <a:t> </a:t>
          </a:r>
          <a:r>
            <a:rPr lang="en-GB" sz="1800" kern="1200" dirty="0" smtClean="0"/>
            <a:t>Older </a:t>
          </a:r>
          <a:r>
            <a:rPr lang="en-GB" sz="1800" kern="1200" dirty="0" err="1" smtClean="0"/>
            <a:t>IoT</a:t>
          </a:r>
          <a:r>
            <a:rPr lang="en-GB" sz="1800" kern="1200" dirty="0" smtClean="0"/>
            <a:t> devices may lack modern security features and cannot be easily updated or replaced, leaving them susceptible to attacks.</a:t>
          </a:r>
          <a:endParaRPr lang="en-IN" sz="1800" kern="1200" dirty="0"/>
        </a:p>
      </dsp:txBody>
      <dsp:txXfrm rot="5400000">
        <a:off x="8935904" y="986705"/>
        <a:ext cx="2076740" cy="2960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CDC22-BD5F-490A-8511-E63ACDBF8B99}">
      <dsp:nvSpPr>
        <dsp:cNvPr id="0" name=""/>
        <dsp:cNvSpPr/>
      </dsp:nvSpPr>
      <dsp:spPr>
        <a:xfrm>
          <a:off x="4525441" y="1212032"/>
          <a:ext cx="1552696" cy="1552886"/>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AEAA3864-64FB-41C3-857F-305B58C5D834}">
      <dsp:nvSpPr>
        <dsp:cNvPr id="0" name=""/>
        <dsp:cNvSpPr/>
      </dsp:nvSpPr>
      <dsp:spPr>
        <a:xfrm>
          <a:off x="4412224" y="0"/>
          <a:ext cx="1779130" cy="9521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GB" sz="1700" kern="1200" smtClean="0"/>
            <a:t>Change default passwords and usernames on IoT devices.</a:t>
          </a:r>
          <a:endParaRPr lang="en-IN" sz="1700" kern="1200"/>
        </a:p>
      </dsp:txBody>
      <dsp:txXfrm>
        <a:off x="4412224" y="0"/>
        <a:ext cx="1779130" cy="952107"/>
      </dsp:txXfrm>
    </dsp:sp>
    <dsp:sp modelId="{3D5275E7-AC62-4F35-B101-DEC8B3713362}">
      <dsp:nvSpPr>
        <dsp:cNvPr id="0" name=""/>
        <dsp:cNvSpPr/>
      </dsp:nvSpPr>
      <dsp:spPr>
        <a:xfrm>
          <a:off x="4980899" y="1431016"/>
          <a:ext cx="1552696" cy="1552886"/>
        </a:xfrm>
        <a:prstGeom prst="ellipse">
          <a:avLst/>
        </a:prstGeom>
        <a:gradFill rotWithShape="0">
          <a:gsLst>
            <a:gs pos="0">
              <a:schemeClr val="accent4">
                <a:alpha val="50000"/>
                <a:hueOff val="1633482"/>
                <a:satOff val="-6796"/>
                <a:lumOff val="1601"/>
                <a:alphaOff val="0"/>
                <a:satMod val="103000"/>
                <a:lumMod val="102000"/>
                <a:tint val="94000"/>
              </a:schemeClr>
            </a:gs>
            <a:gs pos="50000">
              <a:schemeClr val="accent4">
                <a:alpha val="50000"/>
                <a:hueOff val="1633482"/>
                <a:satOff val="-6796"/>
                <a:lumOff val="1601"/>
                <a:alphaOff val="0"/>
                <a:satMod val="110000"/>
                <a:lumMod val="100000"/>
                <a:shade val="100000"/>
              </a:schemeClr>
            </a:gs>
            <a:gs pos="100000">
              <a:schemeClr val="accent4">
                <a:alpha val="50000"/>
                <a:hueOff val="1633482"/>
                <a:satOff val="-6796"/>
                <a:lumOff val="160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A91DEB52-1640-420D-AA8C-A0FE67290F59}">
      <dsp:nvSpPr>
        <dsp:cNvPr id="0" name=""/>
        <dsp:cNvSpPr/>
      </dsp:nvSpPr>
      <dsp:spPr>
        <a:xfrm>
          <a:off x="6725094" y="904501"/>
          <a:ext cx="1682087" cy="10473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GB" sz="1700" kern="1200" smtClean="0"/>
            <a:t>Regularly update device firmware and software.</a:t>
          </a:r>
          <a:endParaRPr lang="en-IN" sz="1700" kern="1200"/>
        </a:p>
      </dsp:txBody>
      <dsp:txXfrm>
        <a:off x="6725094" y="904501"/>
        <a:ext cx="1682087" cy="1047317"/>
      </dsp:txXfrm>
    </dsp:sp>
    <dsp:sp modelId="{555250B4-8122-495C-88AC-1BA2ADA567B9}">
      <dsp:nvSpPr>
        <dsp:cNvPr id="0" name=""/>
        <dsp:cNvSpPr/>
      </dsp:nvSpPr>
      <dsp:spPr>
        <a:xfrm>
          <a:off x="5092822" y="1923732"/>
          <a:ext cx="1552696" cy="1552886"/>
        </a:xfrm>
        <a:prstGeom prst="ellipse">
          <a:avLst/>
        </a:prstGeom>
        <a:gradFill rotWithShape="0">
          <a:gsLst>
            <a:gs pos="0">
              <a:schemeClr val="accent4">
                <a:alpha val="50000"/>
                <a:hueOff val="3266964"/>
                <a:satOff val="-13592"/>
                <a:lumOff val="3203"/>
                <a:alphaOff val="0"/>
                <a:satMod val="103000"/>
                <a:lumMod val="102000"/>
                <a:tint val="94000"/>
              </a:schemeClr>
            </a:gs>
            <a:gs pos="50000">
              <a:schemeClr val="accent4">
                <a:alpha val="50000"/>
                <a:hueOff val="3266964"/>
                <a:satOff val="-13592"/>
                <a:lumOff val="3203"/>
                <a:alphaOff val="0"/>
                <a:satMod val="110000"/>
                <a:lumMod val="100000"/>
                <a:shade val="100000"/>
              </a:schemeClr>
            </a:gs>
            <a:gs pos="100000">
              <a:schemeClr val="accent4">
                <a:alpha val="50000"/>
                <a:hueOff val="3266964"/>
                <a:satOff val="-13592"/>
                <a:lumOff val="320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12D98A4E-C7CE-4C12-B55A-073B7F441981}">
      <dsp:nvSpPr>
        <dsp:cNvPr id="0" name=""/>
        <dsp:cNvSpPr/>
      </dsp:nvSpPr>
      <dsp:spPr>
        <a:xfrm>
          <a:off x="6886833" y="2237451"/>
          <a:ext cx="1649739" cy="11187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GB" sz="1700" kern="1200" smtClean="0"/>
            <a:t>Implement strong encryption and authentication mechanisms.</a:t>
          </a:r>
          <a:endParaRPr lang="en-IN" sz="1700" kern="1200"/>
        </a:p>
      </dsp:txBody>
      <dsp:txXfrm>
        <a:off x="6886833" y="2237451"/>
        <a:ext cx="1649739" cy="1118725"/>
      </dsp:txXfrm>
    </dsp:sp>
    <dsp:sp modelId="{22995565-F4B0-448A-92CF-1AFEAB582427}">
      <dsp:nvSpPr>
        <dsp:cNvPr id="0" name=""/>
        <dsp:cNvSpPr/>
      </dsp:nvSpPr>
      <dsp:spPr>
        <a:xfrm>
          <a:off x="4777755" y="2318856"/>
          <a:ext cx="1552696" cy="1552886"/>
        </a:xfrm>
        <a:prstGeom prst="ellipse">
          <a:avLst/>
        </a:prstGeom>
        <a:gradFill rotWithShape="0">
          <a:gsLst>
            <a:gs pos="0">
              <a:schemeClr val="accent4">
                <a:alpha val="50000"/>
                <a:hueOff val="4900445"/>
                <a:satOff val="-20388"/>
                <a:lumOff val="4804"/>
                <a:alphaOff val="0"/>
                <a:satMod val="103000"/>
                <a:lumMod val="102000"/>
                <a:tint val="94000"/>
              </a:schemeClr>
            </a:gs>
            <a:gs pos="50000">
              <a:schemeClr val="accent4">
                <a:alpha val="50000"/>
                <a:hueOff val="4900445"/>
                <a:satOff val="-20388"/>
                <a:lumOff val="4804"/>
                <a:alphaOff val="0"/>
                <a:satMod val="110000"/>
                <a:lumMod val="100000"/>
                <a:shade val="100000"/>
              </a:schemeClr>
            </a:gs>
            <a:gs pos="100000">
              <a:schemeClr val="accent4">
                <a:alpha val="50000"/>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48F4F763-F5EE-48C4-AF2F-9071CB3F950F}">
      <dsp:nvSpPr>
        <dsp:cNvPr id="0" name=""/>
        <dsp:cNvSpPr/>
      </dsp:nvSpPr>
      <dsp:spPr>
        <a:xfrm>
          <a:off x="6175181" y="3737019"/>
          <a:ext cx="1779130" cy="1023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GB" sz="1700" kern="1200" smtClean="0"/>
            <a:t>Segment IoT devices from critical networks when possible.</a:t>
          </a:r>
          <a:endParaRPr lang="en-IN" sz="1700" kern="1200"/>
        </a:p>
      </dsp:txBody>
      <dsp:txXfrm>
        <a:off x="6175181" y="3737019"/>
        <a:ext cx="1779130" cy="1023515"/>
      </dsp:txXfrm>
    </dsp:sp>
    <dsp:sp modelId="{6D926056-38AF-4D07-BADE-159233F0E256}">
      <dsp:nvSpPr>
        <dsp:cNvPr id="0" name=""/>
        <dsp:cNvSpPr/>
      </dsp:nvSpPr>
      <dsp:spPr>
        <a:xfrm>
          <a:off x="4273128" y="2318856"/>
          <a:ext cx="1552696" cy="1552886"/>
        </a:xfrm>
        <a:prstGeom prst="ellipse">
          <a:avLst/>
        </a:prstGeom>
        <a:gradFill rotWithShape="0">
          <a:gsLst>
            <a:gs pos="0">
              <a:schemeClr val="accent4">
                <a:alpha val="50000"/>
                <a:hueOff val="6533927"/>
                <a:satOff val="-27185"/>
                <a:lumOff val="6405"/>
                <a:alphaOff val="0"/>
                <a:satMod val="103000"/>
                <a:lumMod val="102000"/>
                <a:tint val="94000"/>
              </a:schemeClr>
            </a:gs>
            <a:gs pos="50000">
              <a:schemeClr val="accent4">
                <a:alpha val="50000"/>
                <a:hueOff val="6533927"/>
                <a:satOff val="-27185"/>
                <a:lumOff val="6405"/>
                <a:alphaOff val="0"/>
                <a:satMod val="110000"/>
                <a:lumMod val="100000"/>
                <a:shade val="100000"/>
              </a:schemeClr>
            </a:gs>
            <a:gs pos="100000">
              <a:schemeClr val="accent4">
                <a:alpha val="50000"/>
                <a:hueOff val="6533927"/>
                <a:satOff val="-27185"/>
                <a:lumOff val="640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9B4C1DDE-E9BA-4C36-884C-46276C14B945}">
      <dsp:nvSpPr>
        <dsp:cNvPr id="0" name=""/>
        <dsp:cNvSpPr/>
      </dsp:nvSpPr>
      <dsp:spPr>
        <a:xfrm>
          <a:off x="2649267" y="3737019"/>
          <a:ext cx="1779130" cy="1023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GB" sz="1700" kern="1200" smtClean="0"/>
            <a:t>Monitor network traffic for unusual activity.</a:t>
          </a:r>
          <a:endParaRPr lang="en-IN" sz="1700" kern="1200"/>
        </a:p>
      </dsp:txBody>
      <dsp:txXfrm>
        <a:off x="2649267" y="3737019"/>
        <a:ext cx="1779130" cy="1023515"/>
      </dsp:txXfrm>
    </dsp:sp>
    <dsp:sp modelId="{536D80E2-E8DE-4292-87D4-ADD4207B880D}">
      <dsp:nvSpPr>
        <dsp:cNvPr id="0" name=""/>
        <dsp:cNvSpPr/>
      </dsp:nvSpPr>
      <dsp:spPr>
        <a:xfrm>
          <a:off x="3958060" y="1923732"/>
          <a:ext cx="1552696" cy="1552886"/>
        </a:xfrm>
        <a:prstGeom prst="ellipse">
          <a:avLst/>
        </a:prstGeom>
        <a:gradFill rotWithShape="0">
          <a:gsLst>
            <a:gs pos="0">
              <a:schemeClr val="accent4">
                <a:alpha val="50000"/>
                <a:hueOff val="8167408"/>
                <a:satOff val="-33981"/>
                <a:lumOff val="8007"/>
                <a:alphaOff val="0"/>
                <a:satMod val="103000"/>
                <a:lumMod val="102000"/>
                <a:tint val="94000"/>
              </a:schemeClr>
            </a:gs>
            <a:gs pos="50000">
              <a:schemeClr val="accent4">
                <a:alpha val="50000"/>
                <a:hueOff val="8167408"/>
                <a:satOff val="-33981"/>
                <a:lumOff val="8007"/>
                <a:alphaOff val="0"/>
                <a:satMod val="110000"/>
                <a:lumMod val="100000"/>
                <a:shade val="100000"/>
              </a:schemeClr>
            </a:gs>
            <a:gs pos="100000">
              <a:schemeClr val="accent4">
                <a:alpha val="50000"/>
                <a:hueOff val="8167408"/>
                <a:satOff val="-33981"/>
                <a:lumOff val="8007"/>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F6FFBF42-B311-4213-B318-92B7848F68F2}">
      <dsp:nvSpPr>
        <dsp:cNvPr id="0" name=""/>
        <dsp:cNvSpPr/>
      </dsp:nvSpPr>
      <dsp:spPr>
        <a:xfrm>
          <a:off x="2067006" y="2237451"/>
          <a:ext cx="1649739" cy="11187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GB" sz="1700" kern="1200" smtClean="0"/>
            <a:t>Establish and enforce IoT security policies.</a:t>
          </a:r>
          <a:endParaRPr lang="en-IN" sz="1700" kern="1200"/>
        </a:p>
      </dsp:txBody>
      <dsp:txXfrm>
        <a:off x="2067006" y="2237451"/>
        <a:ext cx="1649739" cy="1118725"/>
      </dsp:txXfrm>
    </dsp:sp>
    <dsp:sp modelId="{257513BA-3710-4601-9438-B35CD0423DD5}">
      <dsp:nvSpPr>
        <dsp:cNvPr id="0" name=""/>
        <dsp:cNvSpPr/>
      </dsp:nvSpPr>
      <dsp:spPr>
        <a:xfrm>
          <a:off x="4069984" y="1431016"/>
          <a:ext cx="1552696" cy="1552886"/>
        </a:xfrm>
        <a:prstGeom prst="ellipse">
          <a:avLst/>
        </a:prstGeom>
        <a:gradFill rotWithShape="0">
          <a:gsLst>
            <a:gs pos="0">
              <a:schemeClr val="accent4">
                <a:alpha val="50000"/>
                <a:hueOff val="9800891"/>
                <a:satOff val="-40777"/>
                <a:lumOff val="9608"/>
                <a:alphaOff val="0"/>
                <a:satMod val="103000"/>
                <a:lumMod val="102000"/>
                <a:tint val="94000"/>
              </a:schemeClr>
            </a:gs>
            <a:gs pos="50000">
              <a:schemeClr val="accent4">
                <a:alpha val="50000"/>
                <a:hueOff val="9800891"/>
                <a:satOff val="-40777"/>
                <a:lumOff val="9608"/>
                <a:alphaOff val="0"/>
                <a:satMod val="110000"/>
                <a:lumMod val="100000"/>
                <a:shade val="100000"/>
              </a:schemeClr>
            </a:gs>
            <a:gs pos="100000">
              <a:schemeClr val="accent4">
                <a:alpha val="50000"/>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ADB79CD5-C6C1-4F47-8074-9DC800BBEDF7}">
      <dsp:nvSpPr>
        <dsp:cNvPr id="0" name=""/>
        <dsp:cNvSpPr/>
      </dsp:nvSpPr>
      <dsp:spPr>
        <a:xfrm>
          <a:off x="2196397" y="904501"/>
          <a:ext cx="1682087" cy="10473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GB" sz="1700" kern="1200" smtClean="0"/>
            <a:t>Educate users and employees about IoT security best practices.</a:t>
          </a:r>
          <a:endParaRPr lang="en-IN" sz="1700" kern="1200"/>
        </a:p>
      </dsp:txBody>
      <dsp:txXfrm>
        <a:off x="2196397" y="904501"/>
        <a:ext cx="1682087" cy="10473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0F19E-C1AC-4184-A88F-4BE9D77DCC70}" type="datetimeFigureOut">
              <a:rPr lang="en-IN" smtClean="0"/>
              <a:t>05-09-2023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3D983-5197-4518-AAF5-4474BF128C77}" type="slidenum">
              <a:rPr lang="en-IN" smtClean="0"/>
              <a:t>‹#›</a:t>
            </a:fld>
            <a:endParaRPr lang="en-IN"/>
          </a:p>
        </p:txBody>
      </p:sp>
    </p:spTree>
    <p:extLst>
      <p:ext uri="{BB962C8B-B14F-4D97-AF65-F5344CB8AC3E}">
        <p14:creationId xmlns:p14="http://schemas.microsoft.com/office/powerpoint/2010/main" val="2283114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538EA92-7FFE-4BC3-B8E2-E995C9448E1E}" type="slidenum">
              <a:rPr lang="en-IN" smtClean="0"/>
              <a:t>4</a:t>
            </a:fld>
            <a:endParaRPr lang="en-IN"/>
          </a:p>
        </p:txBody>
      </p:sp>
    </p:spTree>
    <p:extLst>
      <p:ext uri="{BB962C8B-B14F-4D97-AF65-F5344CB8AC3E}">
        <p14:creationId xmlns:p14="http://schemas.microsoft.com/office/powerpoint/2010/main" val="320959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09B5B-B9F6-CCA3-7334-CEAA311725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28E5220-90AC-C6D2-6D56-88551D623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691E179-08A7-E5DA-6EEA-9A0CBBD4154E}"/>
              </a:ext>
            </a:extLst>
          </p:cNvPr>
          <p:cNvSpPr>
            <a:spLocks noGrp="1"/>
          </p:cNvSpPr>
          <p:nvPr>
            <p:ph type="dt" sz="half" idx="10"/>
          </p:nvPr>
        </p:nvSpPr>
        <p:spPr/>
        <p:txBody>
          <a:bodyPr/>
          <a:lstStyle/>
          <a:p>
            <a:fld id="{DF91EDA9-DC60-4C89-9A14-4DEE513F42D9}" type="datetime1">
              <a:rPr lang="en-IN" smtClean="0"/>
              <a:t>05-09-2023</a:t>
            </a:fld>
            <a:endParaRPr lang="en-IN"/>
          </a:p>
        </p:txBody>
      </p:sp>
      <p:sp>
        <p:nvSpPr>
          <p:cNvPr id="5" name="Footer Placeholder 4">
            <a:extLst>
              <a:ext uri="{FF2B5EF4-FFF2-40B4-BE49-F238E27FC236}">
                <a16:creationId xmlns:a16="http://schemas.microsoft.com/office/drawing/2014/main" id="{771C8C38-2271-1A6B-AD0C-A62865F0235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C615C9A-EAF2-614B-BB3D-DB547C8F228A}"/>
              </a:ext>
            </a:extLst>
          </p:cNvPr>
          <p:cNvSpPr>
            <a:spLocks noGrp="1"/>
          </p:cNvSpPr>
          <p:nvPr>
            <p:ph type="sldNum" sz="quarter" idx="12"/>
          </p:nvPr>
        </p:nvSpPr>
        <p:spPr/>
        <p:txBody>
          <a:bodyPr/>
          <a:lstStyle/>
          <a:p>
            <a:fld id="{6AC65B10-9F73-4814-A873-E09730D90565}" type="slidenum">
              <a:rPr lang="en-IN" smtClean="0"/>
              <a:t>‹#›</a:t>
            </a:fld>
            <a:endParaRPr lang="en-IN"/>
          </a:p>
        </p:txBody>
      </p:sp>
    </p:spTree>
    <p:extLst>
      <p:ext uri="{BB962C8B-B14F-4D97-AF65-F5344CB8AC3E}">
        <p14:creationId xmlns:p14="http://schemas.microsoft.com/office/powerpoint/2010/main" val="255175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EE7F-BF9F-A497-8DE6-2187531E6BC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E96D4F7-5D06-F02A-2799-6C3F3310C0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0E5C28-A2F7-1791-D0CB-BA7AA53A0E78}"/>
              </a:ext>
            </a:extLst>
          </p:cNvPr>
          <p:cNvSpPr>
            <a:spLocks noGrp="1"/>
          </p:cNvSpPr>
          <p:nvPr>
            <p:ph type="dt" sz="half" idx="10"/>
          </p:nvPr>
        </p:nvSpPr>
        <p:spPr/>
        <p:txBody>
          <a:bodyPr/>
          <a:lstStyle/>
          <a:p>
            <a:fld id="{989FF51F-FBCC-427C-972C-D41BC1E79D9D}" type="datetime1">
              <a:rPr lang="en-IN" smtClean="0"/>
              <a:t>05-09-2023</a:t>
            </a:fld>
            <a:endParaRPr lang="en-IN"/>
          </a:p>
        </p:txBody>
      </p:sp>
      <p:sp>
        <p:nvSpPr>
          <p:cNvPr id="5" name="Footer Placeholder 4">
            <a:extLst>
              <a:ext uri="{FF2B5EF4-FFF2-40B4-BE49-F238E27FC236}">
                <a16:creationId xmlns:a16="http://schemas.microsoft.com/office/drawing/2014/main" id="{E1B4DB8C-9BBB-25D9-DB99-694C3CA28D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864F2E3-1625-6732-1734-BA681E137706}"/>
              </a:ext>
            </a:extLst>
          </p:cNvPr>
          <p:cNvSpPr>
            <a:spLocks noGrp="1"/>
          </p:cNvSpPr>
          <p:nvPr>
            <p:ph type="sldNum" sz="quarter" idx="12"/>
          </p:nvPr>
        </p:nvSpPr>
        <p:spPr/>
        <p:txBody>
          <a:bodyPr/>
          <a:lstStyle/>
          <a:p>
            <a:fld id="{6AC65B10-9F73-4814-A873-E09730D90565}" type="slidenum">
              <a:rPr lang="en-IN" smtClean="0"/>
              <a:t>‹#›</a:t>
            </a:fld>
            <a:endParaRPr lang="en-IN"/>
          </a:p>
        </p:txBody>
      </p:sp>
    </p:spTree>
    <p:extLst>
      <p:ext uri="{BB962C8B-B14F-4D97-AF65-F5344CB8AC3E}">
        <p14:creationId xmlns:p14="http://schemas.microsoft.com/office/powerpoint/2010/main" val="35076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9F935C-CBD8-0FBF-A7ED-CA92CC6D6C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041DFE8-710B-24CE-E2C5-1346463121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DF0ECEF-A2F7-0678-0E2C-961DFE206E40}"/>
              </a:ext>
            </a:extLst>
          </p:cNvPr>
          <p:cNvSpPr>
            <a:spLocks noGrp="1"/>
          </p:cNvSpPr>
          <p:nvPr>
            <p:ph type="dt" sz="half" idx="10"/>
          </p:nvPr>
        </p:nvSpPr>
        <p:spPr/>
        <p:txBody>
          <a:bodyPr/>
          <a:lstStyle/>
          <a:p>
            <a:fld id="{9430BA95-B7E6-45F2-82B7-408D9D0B3A7C}" type="datetime1">
              <a:rPr lang="en-IN" smtClean="0"/>
              <a:t>05-09-2023</a:t>
            </a:fld>
            <a:endParaRPr lang="en-IN"/>
          </a:p>
        </p:txBody>
      </p:sp>
      <p:sp>
        <p:nvSpPr>
          <p:cNvPr id="5" name="Footer Placeholder 4">
            <a:extLst>
              <a:ext uri="{FF2B5EF4-FFF2-40B4-BE49-F238E27FC236}">
                <a16:creationId xmlns:a16="http://schemas.microsoft.com/office/drawing/2014/main" id="{92583656-6072-B415-E6B0-B29CAEF1D3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DD58EBD-5CF4-A5AA-C6E7-0C10CD05F698}"/>
              </a:ext>
            </a:extLst>
          </p:cNvPr>
          <p:cNvSpPr>
            <a:spLocks noGrp="1"/>
          </p:cNvSpPr>
          <p:nvPr>
            <p:ph type="sldNum" sz="quarter" idx="12"/>
          </p:nvPr>
        </p:nvSpPr>
        <p:spPr/>
        <p:txBody>
          <a:bodyPr/>
          <a:lstStyle/>
          <a:p>
            <a:fld id="{6AC65B10-9F73-4814-A873-E09730D90565}" type="slidenum">
              <a:rPr lang="en-IN" smtClean="0"/>
              <a:t>‹#›</a:t>
            </a:fld>
            <a:endParaRPr lang="en-IN"/>
          </a:p>
        </p:txBody>
      </p:sp>
    </p:spTree>
    <p:extLst>
      <p:ext uri="{BB962C8B-B14F-4D97-AF65-F5344CB8AC3E}">
        <p14:creationId xmlns:p14="http://schemas.microsoft.com/office/powerpoint/2010/main" val="120040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AD629-DB27-E6E0-1AAF-11FF178D8E7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97D63C9-B70D-00EE-C0CB-67CC42E3D5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23CE6B-06C2-80E4-A321-7CCF5EDE2AE6}"/>
              </a:ext>
            </a:extLst>
          </p:cNvPr>
          <p:cNvSpPr>
            <a:spLocks noGrp="1"/>
          </p:cNvSpPr>
          <p:nvPr>
            <p:ph type="dt" sz="half" idx="10"/>
          </p:nvPr>
        </p:nvSpPr>
        <p:spPr/>
        <p:txBody>
          <a:bodyPr/>
          <a:lstStyle/>
          <a:p>
            <a:fld id="{F40C31ED-7875-4E35-9E95-88C38DDF7220}" type="datetime1">
              <a:rPr lang="en-IN" smtClean="0"/>
              <a:t>05-09-2023</a:t>
            </a:fld>
            <a:endParaRPr lang="en-IN"/>
          </a:p>
        </p:txBody>
      </p:sp>
      <p:sp>
        <p:nvSpPr>
          <p:cNvPr id="5" name="Footer Placeholder 4">
            <a:extLst>
              <a:ext uri="{FF2B5EF4-FFF2-40B4-BE49-F238E27FC236}">
                <a16:creationId xmlns:a16="http://schemas.microsoft.com/office/drawing/2014/main" id="{D1DBC32D-B2E7-2436-0C28-FAC8968575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531FE24-46AB-7FC0-CAB8-495323855320}"/>
              </a:ext>
            </a:extLst>
          </p:cNvPr>
          <p:cNvSpPr>
            <a:spLocks noGrp="1"/>
          </p:cNvSpPr>
          <p:nvPr>
            <p:ph type="sldNum" sz="quarter" idx="12"/>
          </p:nvPr>
        </p:nvSpPr>
        <p:spPr/>
        <p:txBody>
          <a:bodyPr/>
          <a:lstStyle/>
          <a:p>
            <a:fld id="{6AC65B10-9F73-4814-A873-E09730D90565}" type="slidenum">
              <a:rPr lang="en-IN" smtClean="0"/>
              <a:t>‹#›</a:t>
            </a:fld>
            <a:endParaRPr lang="en-IN"/>
          </a:p>
        </p:txBody>
      </p:sp>
    </p:spTree>
    <p:extLst>
      <p:ext uri="{BB962C8B-B14F-4D97-AF65-F5344CB8AC3E}">
        <p14:creationId xmlns:p14="http://schemas.microsoft.com/office/powerpoint/2010/main" val="247508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1DC5-9EFA-F896-B664-A1CFDD39D0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229140C-718A-8FD9-3469-AA10CA4DB2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0882CE-F0BE-1B77-32AC-E4911FE590AA}"/>
              </a:ext>
            </a:extLst>
          </p:cNvPr>
          <p:cNvSpPr>
            <a:spLocks noGrp="1"/>
          </p:cNvSpPr>
          <p:nvPr>
            <p:ph type="dt" sz="half" idx="10"/>
          </p:nvPr>
        </p:nvSpPr>
        <p:spPr/>
        <p:txBody>
          <a:bodyPr/>
          <a:lstStyle/>
          <a:p>
            <a:fld id="{35695798-0A15-4A0C-9817-DDB5E234B5C7}" type="datetime1">
              <a:rPr lang="en-IN" smtClean="0"/>
              <a:t>05-09-2023</a:t>
            </a:fld>
            <a:endParaRPr lang="en-IN"/>
          </a:p>
        </p:txBody>
      </p:sp>
      <p:sp>
        <p:nvSpPr>
          <p:cNvPr id="5" name="Footer Placeholder 4">
            <a:extLst>
              <a:ext uri="{FF2B5EF4-FFF2-40B4-BE49-F238E27FC236}">
                <a16:creationId xmlns:a16="http://schemas.microsoft.com/office/drawing/2014/main" id="{13BAFBAD-5F1D-A163-2EAF-FA6E0E9BD0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D0DD7F7-8576-7F01-7D2C-7C4B332677DA}"/>
              </a:ext>
            </a:extLst>
          </p:cNvPr>
          <p:cNvSpPr>
            <a:spLocks noGrp="1"/>
          </p:cNvSpPr>
          <p:nvPr>
            <p:ph type="sldNum" sz="quarter" idx="12"/>
          </p:nvPr>
        </p:nvSpPr>
        <p:spPr/>
        <p:txBody>
          <a:bodyPr/>
          <a:lstStyle/>
          <a:p>
            <a:fld id="{6AC65B10-9F73-4814-A873-E09730D90565}" type="slidenum">
              <a:rPr lang="en-IN" smtClean="0"/>
              <a:t>‹#›</a:t>
            </a:fld>
            <a:endParaRPr lang="en-IN"/>
          </a:p>
        </p:txBody>
      </p:sp>
    </p:spTree>
    <p:extLst>
      <p:ext uri="{BB962C8B-B14F-4D97-AF65-F5344CB8AC3E}">
        <p14:creationId xmlns:p14="http://schemas.microsoft.com/office/powerpoint/2010/main" val="428926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E71E2-55B8-5C16-FE52-1413FB0B771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F71C270-3ED2-A7FF-F525-53C14504B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B12B98A-06AC-0EEB-9F91-266F252A33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20A1731-9439-11D3-73BA-322BFCCE7602}"/>
              </a:ext>
            </a:extLst>
          </p:cNvPr>
          <p:cNvSpPr>
            <a:spLocks noGrp="1"/>
          </p:cNvSpPr>
          <p:nvPr>
            <p:ph type="dt" sz="half" idx="10"/>
          </p:nvPr>
        </p:nvSpPr>
        <p:spPr/>
        <p:txBody>
          <a:bodyPr/>
          <a:lstStyle/>
          <a:p>
            <a:fld id="{2AADC41C-FAD5-44F5-856A-7A2101D13379}" type="datetime1">
              <a:rPr lang="en-IN" smtClean="0"/>
              <a:t>05-09-2023</a:t>
            </a:fld>
            <a:endParaRPr lang="en-IN"/>
          </a:p>
        </p:txBody>
      </p:sp>
      <p:sp>
        <p:nvSpPr>
          <p:cNvPr id="6" name="Footer Placeholder 5">
            <a:extLst>
              <a:ext uri="{FF2B5EF4-FFF2-40B4-BE49-F238E27FC236}">
                <a16:creationId xmlns:a16="http://schemas.microsoft.com/office/drawing/2014/main" id="{40A6BAD9-DB70-1FD5-68A8-A805ED636B5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78C1CE8-2AC8-6905-F8A6-C5DDD9F47BF7}"/>
              </a:ext>
            </a:extLst>
          </p:cNvPr>
          <p:cNvSpPr>
            <a:spLocks noGrp="1"/>
          </p:cNvSpPr>
          <p:nvPr>
            <p:ph type="sldNum" sz="quarter" idx="12"/>
          </p:nvPr>
        </p:nvSpPr>
        <p:spPr/>
        <p:txBody>
          <a:bodyPr/>
          <a:lstStyle/>
          <a:p>
            <a:fld id="{6AC65B10-9F73-4814-A873-E09730D90565}" type="slidenum">
              <a:rPr lang="en-IN" smtClean="0"/>
              <a:t>‹#›</a:t>
            </a:fld>
            <a:endParaRPr lang="en-IN"/>
          </a:p>
        </p:txBody>
      </p:sp>
    </p:spTree>
    <p:extLst>
      <p:ext uri="{BB962C8B-B14F-4D97-AF65-F5344CB8AC3E}">
        <p14:creationId xmlns:p14="http://schemas.microsoft.com/office/powerpoint/2010/main" val="248149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111F-463A-BDBA-29AC-36073FEEEB6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9F0EB5E-6AFE-F758-204A-59049F015E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A5461-FC25-07E2-28A6-7BD53C7608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44C78EF-EC28-E150-01EC-71E51EE61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624A51-74E0-76D1-862D-49DC190C5F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F4B4105-B439-DD2F-66F7-44AFCC4B50B1}"/>
              </a:ext>
            </a:extLst>
          </p:cNvPr>
          <p:cNvSpPr>
            <a:spLocks noGrp="1"/>
          </p:cNvSpPr>
          <p:nvPr>
            <p:ph type="dt" sz="half" idx="10"/>
          </p:nvPr>
        </p:nvSpPr>
        <p:spPr/>
        <p:txBody>
          <a:bodyPr/>
          <a:lstStyle/>
          <a:p>
            <a:fld id="{FF417F0B-A3D8-4F75-B20F-77266EBEC7A2}" type="datetime1">
              <a:rPr lang="en-IN" smtClean="0"/>
              <a:t>05-09-2023</a:t>
            </a:fld>
            <a:endParaRPr lang="en-IN"/>
          </a:p>
        </p:txBody>
      </p:sp>
      <p:sp>
        <p:nvSpPr>
          <p:cNvPr id="8" name="Footer Placeholder 7">
            <a:extLst>
              <a:ext uri="{FF2B5EF4-FFF2-40B4-BE49-F238E27FC236}">
                <a16:creationId xmlns:a16="http://schemas.microsoft.com/office/drawing/2014/main" id="{001D9A0E-4A96-7281-9E1D-F914E0F733E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CBFB365-027B-DCA6-6684-EC3905DF59AC}"/>
              </a:ext>
            </a:extLst>
          </p:cNvPr>
          <p:cNvSpPr>
            <a:spLocks noGrp="1"/>
          </p:cNvSpPr>
          <p:nvPr>
            <p:ph type="sldNum" sz="quarter" idx="12"/>
          </p:nvPr>
        </p:nvSpPr>
        <p:spPr/>
        <p:txBody>
          <a:bodyPr/>
          <a:lstStyle/>
          <a:p>
            <a:fld id="{6AC65B10-9F73-4814-A873-E09730D90565}" type="slidenum">
              <a:rPr lang="en-IN" smtClean="0"/>
              <a:t>‹#›</a:t>
            </a:fld>
            <a:endParaRPr lang="en-IN"/>
          </a:p>
        </p:txBody>
      </p:sp>
    </p:spTree>
    <p:extLst>
      <p:ext uri="{BB962C8B-B14F-4D97-AF65-F5344CB8AC3E}">
        <p14:creationId xmlns:p14="http://schemas.microsoft.com/office/powerpoint/2010/main" val="336084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C59B-B5D6-F39E-FBB9-EDF8651253C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16501AA-5DF7-1114-7195-3DCFBDF61F70}"/>
              </a:ext>
            </a:extLst>
          </p:cNvPr>
          <p:cNvSpPr>
            <a:spLocks noGrp="1"/>
          </p:cNvSpPr>
          <p:nvPr>
            <p:ph type="dt" sz="half" idx="10"/>
          </p:nvPr>
        </p:nvSpPr>
        <p:spPr/>
        <p:txBody>
          <a:bodyPr/>
          <a:lstStyle/>
          <a:p>
            <a:fld id="{0BECC13D-200B-4298-8F9B-92E9F2448851}" type="datetime1">
              <a:rPr lang="en-IN" smtClean="0"/>
              <a:t>05-09-2023</a:t>
            </a:fld>
            <a:endParaRPr lang="en-IN"/>
          </a:p>
        </p:txBody>
      </p:sp>
      <p:sp>
        <p:nvSpPr>
          <p:cNvPr id="4" name="Footer Placeholder 3">
            <a:extLst>
              <a:ext uri="{FF2B5EF4-FFF2-40B4-BE49-F238E27FC236}">
                <a16:creationId xmlns:a16="http://schemas.microsoft.com/office/drawing/2014/main" id="{81676FF7-4027-C0E4-38B8-CD4B4E39D3E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55E37CC-E5DC-1C93-8B87-D629B7B3D099}"/>
              </a:ext>
            </a:extLst>
          </p:cNvPr>
          <p:cNvSpPr>
            <a:spLocks noGrp="1"/>
          </p:cNvSpPr>
          <p:nvPr>
            <p:ph type="sldNum" sz="quarter" idx="12"/>
          </p:nvPr>
        </p:nvSpPr>
        <p:spPr/>
        <p:txBody>
          <a:bodyPr/>
          <a:lstStyle/>
          <a:p>
            <a:fld id="{6AC65B10-9F73-4814-A873-E09730D90565}" type="slidenum">
              <a:rPr lang="en-IN" smtClean="0"/>
              <a:t>‹#›</a:t>
            </a:fld>
            <a:endParaRPr lang="en-IN"/>
          </a:p>
        </p:txBody>
      </p:sp>
    </p:spTree>
    <p:extLst>
      <p:ext uri="{BB962C8B-B14F-4D97-AF65-F5344CB8AC3E}">
        <p14:creationId xmlns:p14="http://schemas.microsoft.com/office/powerpoint/2010/main" val="283537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EF3B88-028C-BFA4-0BA2-45FDA378D24F}"/>
              </a:ext>
            </a:extLst>
          </p:cNvPr>
          <p:cNvSpPr>
            <a:spLocks noGrp="1"/>
          </p:cNvSpPr>
          <p:nvPr>
            <p:ph type="dt" sz="half" idx="10"/>
          </p:nvPr>
        </p:nvSpPr>
        <p:spPr/>
        <p:txBody>
          <a:bodyPr/>
          <a:lstStyle/>
          <a:p>
            <a:fld id="{98F4D6FD-EF89-4532-827E-F9FEE221DA01}" type="datetime1">
              <a:rPr lang="en-IN" smtClean="0"/>
              <a:t>05-09-2023</a:t>
            </a:fld>
            <a:endParaRPr lang="en-IN"/>
          </a:p>
        </p:txBody>
      </p:sp>
      <p:sp>
        <p:nvSpPr>
          <p:cNvPr id="3" name="Footer Placeholder 2">
            <a:extLst>
              <a:ext uri="{FF2B5EF4-FFF2-40B4-BE49-F238E27FC236}">
                <a16:creationId xmlns:a16="http://schemas.microsoft.com/office/drawing/2014/main" id="{E0FC7CCF-BB2F-F70B-6D94-5E3DA88054E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9713125-2608-F3C3-B1C7-214B604408AA}"/>
              </a:ext>
            </a:extLst>
          </p:cNvPr>
          <p:cNvSpPr>
            <a:spLocks noGrp="1"/>
          </p:cNvSpPr>
          <p:nvPr>
            <p:ph type="sldNum" sz="quarter" idx="12"/>
          </p:nvPr>
        </p:nvSpPr>
        <p:spPr/>
        <p:txBody>
          <a:bodyPr/>
          <a:lstStyle/>
          <a:p>
            <a:fld id="{6AC65B10-9F73-4814-A873-E09730D90565}" type="slidenum">
              <a:rPr lang="en-IN" smtClean="0"/>
              <a:t>‹#›</a:t>
            </a:fld>
            <a:endParaRPr lang="en-IN"/>
          </a:p>
        </p:txBody>
      </p:sp>
    </p:spTree>
    <p:extLst>
      <p:ext uri="{BB962C8B-B14F-4D97-AF65-F5344CB8AC3E}">
        <p14:creationId xmlns:p14="http://schemas.microsoft.com/office/powerpoint/2010/main" val="190445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5310-B094-038F-4E0C-AD1EDE921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ED64D09-DA74-88ED-54CB-F1ECF42E0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AE33BE6-1BCB-5FA9-9C08-C369EF6DE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89526-CC07-E199-9A9B-6E892CC7463F}"/>
              </a:ext>
            </a:extLst>
          </p:cNvPr>
          <p:cNvSpPr>
            <a:spLocks noGrp="1"/>
          </p:cNvSpPr>
          <p:nvPr>
            <p:ph type="dt" sz="half" idx="10"/>
          </p:nvPr>
        </p:nvSpPr>
        <p:spPr/>
        <p:txBody>
          <a:bodyPr/>
          <a:lstStyle/>
          <a:p>
            <a:fld id="{6800C502-6FE4-4DF7-975C-A28244FF03BB}" type="datetime1">
              <a:rPr lang="en-IN" smtClean="0"/>
              <a:t>05-09-2023</a:t>
            </a:fld>
            <a:endParaRPr lang="en-IN"/>
          </a:p>
        </p:txBody>
      </p:sp>
      <p:sp>
        <p:nvSpPr>
          <p:cNvPr id="6" name="Footer Placeholder 5">
            <a:extLst>
              <a:ext uri="{FF2B5EF4-FFF2-40B4-BE49-F238E27FC236}">
                <a16:creationId xmlns:a16="http://schemas.microsoft.com/office/drawing/2014/main" id="{148A68EA-642E-28AA-942F-967E50C5F4A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D53FDD2-F78D-19EC-EBE1-B3575E2D00B5}"/>
              </a:ext>
            </a:extLst>
          </p:cNvPr>
          <p:cNvSpPr>
            <a:spLocks noGrp="1"/>
          </p:cNvSpPr>
          <p:nvPr>
            <p:ph type="sldNum" sz="quarter" idx="12"/>
          </p:nvPr>
        </p:nvSpPr>
        <p:spPr/>
        <p:txBody>
          <a:bodyPr/>
          <a:lstStyle/>
          <a:p>
            <a:fld id="{6AC65B10-9F73-4814-A873-E09730D90565}" type="slidenum">
              <a:rPr lang="en-IN" smtClean="0"/>
              <a:t>‹#›</a:t>
            </a:fld>
            <a:endParaRPr lang="en-IN"/>
          </a:p>
        </p:txBody>
      </p:sp>
    </p:spTree>
    <p:extLst>
      <p:ext uri="{BB962C8B-B14F-4D97-AF65-F5344CB8AC3E}">
        <p14:creationId xmlns:p14="http://schemas.microsoft.com/office/powerpoint/2010/main" val="321585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A1A7-5112-8551-9639-9B75491D6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08216F8-E0DC-4E31-8363-717F44F4E4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99F36F4-CC91-90E9-6E17-656ABF23C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D7783-BEEB-9153-BC0E-961BE354F3DD}"/>
              </a:ext>
            </a:extLst>
          </p:cNvPr>
          <p:cNvSpPr>
            <a:spLocks noGrp="1"/>
          </p:cNvSpPr>
          <p:nvPr>
            <p:ph type="dt" sz="half" idx="10"/>
          </p:nvPr>
        </p:nvSpPr>
        <p:spPr/>
        <p:txBody>
          <a:bodyPr/>
          <a:lstStyle/>
          <a:p>
            <a:fld id="{72BC22D5-CF67-46EC-BB1C-F82ACC9D1A7C}" type="datetime1">
              <a:rPr lang="en-IN" smtClean="0"/>
              <a:t>05-09-2023</a:t>
            </a:fld>
            <a:endParaRPr lang="en-IN"/>
          </a:p>
        </p:txBody>
      </p:sp>
      <p:sp>
        <p:nvSpPr>
          <p:cNvPr id="6" name="Footer Placeholder 5">
            <a:extLst>
              <a:ext uri="{FF2B5EF4-FFF2-40B4-BE49-F238E27FC236}">
                <a16:creationId xmlns:a16="http://schemas.microsoft.com/office/drawing/2014/main" id="{1700A22B-6848-DD1E-27E7-5853EAB75E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F3F04E3-A5B2-46A5-B508-FA215826C2A4}"/>
              </a:ext>
            </a:extLst>
          </p:cNvPr>
          <p:cNvSpPr>
            <a:spLocks noGrp="1"/>
          </p:cNvSpPr>
          <p:nvPr>
            <p:ph type="sldNum" sz="quarter" idx="12"/>
          </p:nvPr>
        </p:nvSpPr>
        <p:spPr/>
        <p:txBody>
          <a:bodyPr/>
          <a:lstStyle/>
          <a:p>
            <a:fld id="{6AC65B10-9F73-4814-A873-E09730D90565}" type="slidenum">
              <a:rPr lang="en-IN" smtClean="0"/>
              <a:t>‹#›</a:t>
            </a:fld>
            <a:endParaRPr lang="en-IN"/>
          </a:p>
        </p:txBody>
      </p:sp>
    </p:spTree>
    <p:extLst>
      <p:ext uri="{BB962C8B-B14F-4D97-AF65-F5344CB8AC3E}">
        <p14:creationId xmlns:p14="http://schemas.microsoft.com/office/powerpoint/2010/main" val="269273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D47E7-8191-5516-1C56-C4345A381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DF9F856-E63A-1DD7-21C9-523B287BA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7BA40B0-FBAA-1793-CBF4-B7CDB62C6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489D6-7D5D-4FAE-BBB5-6E0BFE7950BB}" type="datetime1">
              <a:rPr lang="en-IN" smtClean="0"/>
              <a:t>05-09-2023</a:t>
            </a:fld>
            <a:endParaRPr lang="en-IN"/>
          </a:p>
        </p:txBody>
      </p:sp>
      <p:sp>
        <p:nvSpPr>
          <p:cNvPr id="5" name="Footer Placeholder 4">
            <a:extLst>
              <a:ext uri="{FF2B5EF4-FFF2-40B4-BE49-F238E27FC236}">
                <a16:creationId xmlns:a16="http://schemas.microsoft.com/office/drawing/2014/main" id="{B6C8C386-D086-93A0-DCF2-00EB046D8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075B92A-D8DE-052A-7EE7-8CC4B16185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65B10-9F73-4814-A873-E09730D90565}" type="slidenum">
              <a:rPr lang="en-IN" smtClean="0"/>
              <a:t>‹#›</a:t>
            </a:fld>
            <a:endParaRPr lang="en-IN"/>
          </a:p>
        </p:txBody>
      </p:sp>
    </p:spTree>
    <p:extLst>
      <p:ext uri="{BB962C8B-B14F-4D97-AF65-F5344CB8AC3E}">
        <p14:creationId xmlns:p14="http://schemas.microsoft.com/office/powerpoint/2010/main" val="3188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5.png"/><Relationship Id="rId9" Type="http://schemas.microsoft.com/office/2007/relationships/diagramDrawing" Target="../diagrams/drawing3.xml"/><Relationship Id="rId14"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5.png"/><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png"/><Relationship Id="rId7" Type="http://schemas.openxmlformats.org/officeDocument/2006/relationships/diagramQuickStyle" Target="../diagrams/quickStyle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5.png"/><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png"/><Relationship Id="rId7" Type="http://schemas.openxmlformats.org/officeDocument/2006/relationships/diagramQuickStyle" Target="../diagrams/quickStyle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png"/><Relationship Id="rId9" Type="http://schemas.microsoft.com/office/2007/relationships/diagramDrawing" Target="../diagrams/drawing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5.png"/><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E06E7C4-7CF8-E128-38D8-25AA9533AF3A}"/>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8688" r="6606" b="1"/>
          <a:stretch/>
        </p:blipFill>
        <p:spPr bwMode="auto">
          <a:xfrm>
            <a:off x="7382633" y="1416105"/>
            <a:ext cx="4735873" cy="41512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7433" y="804862"/>
            <a:ext cx="7315200" cy="5248275"/>
          </a:xfrm>
          <a:prstGeom prst="rect">
            <a:avLst/>
          </a:prstGeom>
        </p:spPr>
      </p:pic>
      <p:sp>
        <p:nvSpPr>
          <p:cNvPr id="11" name="Slide Number Placeholder 10"/>
          <p:cNvSpPr>
            <a:spLocks noGrp="1"/>
          </p:cNvSpPr>
          <p:nvPr>
            <p:ph type="sldNum" sz="quarter" idx="12"/>
          </p:nvPr>
        </p:nvSpPr>
        <p:spPr/>
        <p:txBody>
          <a:bodyPr/>
          <a:lstStyle/>
          <a:p>
            <a:fld id="{6AC65B10-9F73-4814-A873-E09730D90565}" type="slidenum">
              <a:rPr lang="en-IN" smtClean="0"/>
              <a:t>1</a:t>
            </a:fld>
            <a:endParaRPr lang="en-IN"/>
          </a:p>
        </p:txBody>
      </p:sp>
    </p:spTree>
    <p:extLst>
      <p:ext uri="{BB962C8B-B14F-4D97-AF65-F5344CB8AC3E}">
        <p14:creationId xmlns:p14="http://schemas.microsoft.com/office/powerpoint/2010/main" val="3727205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FAA4-430F-1F2F-84AB-4263DE535520}"/>
              </a:ext>
            </a:extLst>
          </p:cNvPr>
          <p:cNvSpPr>
            <a:spLocks noGrp="1"/>
          </p:cNvSpPr>
          <p:nvPr>
            <p:ph type="title"/>
          </p:nvPr>
        </p:nvSpPr>
        <p:spPr>
          <a:xfrm>
            <a:off x="439882" y="690288"/>
            <a:ext cx="10515600" cy="673966"/>
          </a:xfrm>
        </p:spPr>
        <p:txBody>
          <a:bodyPr>
            <a:normAutofit fontScale="90000"/>
          </a:bodyPr>
          <a:lstStyle/>
          <a:p>
            <a:r>
              <a:rPr lang="en-US" sz="4000" i="0" u="none" strike="noStrike" baseline="0" dirty="0">
                <a:solidFill>
                  <a:srgbClr val="0070C0"/>
                </a:solidFill>
                <a:latin typeface="Arial Rounded MT Bold" panose="020F0704030504030204" pitchFamily="34" charset="0"/>
                <a:cs typeface="Calibri" panose="020F0502020204030204" pitchFamily="34" charset="0"/>
              </a:rPr>
              <a:t>ELEMENTS OF THE AUGMENTED CIA TRIAD</a:t>
            </a:r>
            <a:endParaRPr lang="en-IN" sz="4000" dirty="0">
              <a:solidFill>
                <a:srgbClr val="0070C0"/>
              </a:solidFill>
              <a:latin typeface="Arial Rounded MT Bold" panose="020F07040305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9BD8428-3DE1-0A81-53A5-29453ACCC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50" y="1335190"/>
            <a:ext cx="10479231" cy="5322785"/>
          </a:xfrm>
          <a:prstGeom prst="rect">
            <a:avLst/>
          </a:prstGeom>
        </p:spPr>
      </p:pic>
      <p:pic>
        <p:nvPicPr>
          <p:cNvPr id="5" name="Picture 4" descr="Text&#10;&#10;Description automatically generated">
            <a:extLst>
              <a:ext uri="{FF2B5EF4-FFF2-40B4-BE49-F238E27FC236}">
                <a16:creationId xmlns:a16="http://schemas.microsoft.com/office/drawing/2014/main" id="{60BE0989-9196-8921-D1FA-9FB9BEB4DBD2}"/>
              </a:ext>
            </a:extLst>
          </p:cNvPr>
          <p:cNvPicPr>
            <a:picLocks noChangeAspect="1"/>
          </p:cNvPicPr>
          <p:nvPr/>
        </p:nvPicPr>
        <p:blipFill>
          <a:blip r:embed="rId3"/>
          <a:stretch>
            <a:fillRect/>
          </a:stretch>
        </p:blipFill>
        <p:spPr>
          <a:xfrm>
            <a:off x="10057541" y="20247"/>
            <a:ext cx="2012351" cy="751740"/>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0D1B8E5D-7BB4-6D10-1303-DD33A384CADE}"/>
              </a:ext>
            </a:extLst>
          </p:cNvPr>
          <p:cNvPicPr>
            <a:picLocks noChangeAspect="1"/>
          </p:cNvPicPr>
          <p:nvPr/>
        </p:nvPicPr>
        <p:blipFill>
          <a:blip r:embed="rId4"/>
          <a:stretch>
            <a:fillRect/>
          </a:stretch>
        </p:blipFill>
        <p:spPr>
          <a:xfrm>
            <a:off x="8356922" y="103933"/>
            <a:ext cx="1608467" cy="579048"/>
          </a:xfrm>
          <a:prstGeom prst="rect">
            <a:avLst/>
          </a:prstGeom>
        </p:spPr>
      </p:pic>
      <p:pic>
        <p:nvPicPr>
          <p:cNvPr id="8" name="Picture 7">
            <a:extLst>
              <a:ext uri="{FF2B5EF4-FFF2-40B4-BE49-F238E27FC236}">
                <a16:creationId xmlns:a16="http://schemas.microsoft.com/office/drawing/2014/main" id="{6DE2D28F-6DA1-6405-F8A3-AC11FC8AC31B}"/>
              </a:ext>
            </a:extLst>
          </p:cNvPr>
          <p:cNvPicPr>
            <a:picLocks noChangeAspect="1"/>
          </p:cNvPicPr>
          <p:nvPr/>
        </p:nvPicPr>
        <p:blipFill>
          <a:blip r:embed="rId5"/>
          <a:stretch>
            <a:fillRect/>
          </a:stretch>
        </p:blipFill>
        <p:spPr>
          <a:xfrm>
            <a:off x="6846408" y="20247"/>
            <a:ext cx="1272660" cy="771987"/>
          </a:xfrm>
          <a:prstGeom prst="rect">
            <a:avLst/>
          </a:prstGeom>
        </p:spPr>
      </p:pic>
      <p:sp>
        <p:nvSpPr>
          <p:cNvPr id="4" name="Slide Number Placeholder 3"/>
          <p:cNvSpPr>
            <a:spLocks noGrp="1"/>
          </p:cNvSpPr>
          <p:nvPr>
            <p:ph type="sldNum" sz="quarter" idx="12"/>
          </p:nvPr>
        </p:nvSpPr>
        <p:spPr/>
        <p:txBody>
          <a:bodyPr/>
          <a:lstStyle/>
          <a:p>
            <a:fld id="{6AC65B10-9F73-4814-A873-E09730D90565}" type="slidenum">
              <a:rPr lang="en-IN" smtClean="0"/>
              <a:t>10</a:t>
            </a:fld>
            <a:endParaRPr lang="en-IN"/>
          </a:p>
        </p:txBody>
      </p:sp>
    </p:spTree>
    <p:extLst>
      <p:ext uri="{BB962C8B-B14F-4D97-AF65-F5344CB8AC3E}">
        <p14:creationId xmlns:p14="http://schemas.microsoft.com/office/powerpoint/2010/main" val="3307304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60BE0989-9196-8921-D1FA-9FB9BEB4DBD2}"/>
              </a:ext>
            </a:extLst>
          </p:cNvPr>
          <p:cNvPicPr>
            <a:picLocks noChangeAspect="1"/>
          </p:cNvPicPr>
          <p:nvPr/>
        </p:nvPicPr>
        <p:blipFill>
          <a:blip r:embed="rId2"/>
          <a:stretch>
            <a:fillRect/>
          </a:stretch>
        </p:blipFill>
        <p:spPr>
          <a:xfrm>
            <a:off x="10057541" y="20247"/>
            <a:ext cx="2012351" cy="751740"/>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0D1B8E5D-7BB4-6D10-1303-DD33A384CADE}"/>
              </a:ext>
            </a:extLst>
          </p:cNvPr>
          <p:cNvPicPr>
            <a:picLocks noChangeAspect="1"/>
          </p:cNvPicPr>
          <p:nvPr/>
        </p:nvPicPr>
        <p:blipFill>
          <a:blip r:embed="rId3"/>
          <a:stretch>
            <a:fillRect/>
          </a:stretch>
        </p:blipFill>
        <p:spPr>
          <a:xfrm>
            <a:off x="8356922" y="103933"/>
            <a:ext cx="1608467" cy="579048"/>
          </a:xfrm>
          <a:prstGeom prst="rect">
            <a:avLst/>
          </a:prstGeom>
        </p:spPr>
      </p:pic>
      <p:pic>
        <p:nvPicPr>
          <p:cNvPr id="8" name="Picture 7">
            <a:extLst>
              <a:ext uri="{FF2B5EF4-FFF2-40B4-BE49-F238E27FC236}">
                <a16:creationId xmlns:a16="http://schemas.microsoft.com/office/drawing/2014/main" id="{6DE2D28F-6DA1-6405-F8A3-AC11FC8AC31B}"/>
              </a:ext>
            </a:extLst>
          </p:cNvPr>
          <p:cNvPicPr>
            <a:picLocks noChangeAspect="1"/>
          </p:cNvPicPr>
          <p:nvPr/>
        </p:nvPicPr>
        <p:blipFill>
          <a:blip r:embed="rId4"/>
          <a:stretch>
            <a:fillRect/>
          </a:stretch>
        </p:blipFill>
        <p:spPr>
          <a:xfrm>
            <a:off x="6846408" y="20247"/>
            <a:ext cx="1272660" cy="771987"/>
          </a:xfrm>
          <a:prstGeom prst="rect">
            <a:avLst/>
          </a:prstGeom>
        </p:spPr>
      </p:pic>
      <p:graphicFrame>
        <p:nvGraphicFramePr>
          <p:cNvPr id="10" name="Diagram 9"/>
          <p:cNvGraphicFramePr/>
          <p:nvPr>
            <p:extLst>
              <p:ext uri="{D42A27DB-BD31-4B8C-83A1-F6EECF244321}">
                <p14:modId xmlns:p14="http://schemas.microsoft.com/office/powerpoint/2010/main" val="4149031533"/>
              </p:ext>
            </p:extLst>
          </p:nvPr>
        </p:nvGraphicFramePr>
        <p:xfrm>
          <a:off x="323850" y="1423115"/>
          <a:ext cx="5334000" cy="48062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 10"/>
          <p:cNvGraphicFramePr/>
          <p:nvPr>
            <p:extLst>
              <p:ext uri="{D42A27DB-BD31-4B8C-83A1-F6EECF244321}">
                <p14:modId xmlns:p14="http://schemas.microsoft.com/office/powerpoint/2010/main" val="3250136575"/>
              </p:ext>
            </p:extLst>
          </p:nvPr>
        </p:nvGraphicFramePr>
        <p:xfrm>
          <a:off x="6020814" y="1386616"/>
          <a:ext cx="5123436" cy="484273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Slide Number Placeholder 11"/>
          <p:cNvSpPr>
            <a:spLocks noGrp="1"/>
          </p:cNvSpPr>
          <p:nvPr>
            <p:ph type="sldNum" sz="quarter" idx="12"/>
          </p:nvPr>
        </p:nvSpPr>
        <p:spPr/>
        <p:txBody>
          <a:bodyPr/>
          <a:lstStyle/>
          <a:p>
            <a:fld id="{6AC65B10-9F73-4814-A873-E09730D90565}" type="slidenum">
              <a:rPr lang="en-IN" smtClean="0"/>
              <a:t>11</a:t>
            </a:fld>
            <a:endParaRPr lang="en-IN"/>
          </a:p>
        </p:txBody>
      </p:sp>
    </p:spTree>
    <p:extLst>
      <p:ext uri="{BB962C8B-B14F-4D97-AF65-F5344CB8AC3E}">
        <p14:creationId xmlns:p14="http://schemas.microsoft.com/office/powerpoint/2010/main" val="1433995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60BE0989-9196-8921-D1FA-9FB9BEB4DBD2}"/>
              </a:ext>
            </a:extLst>
          </p:cNvPr>
          <p:cNvPicPr>
            <a:picLocks noChangeAspect="1"/>
          </p:cNvPicPr>
          <p:nvPr/>
        </p:nvPicPr>
        <p:blipFill>
          <a:blip r:embed="rId2"/>
          <a:stretch>
            <a:fillRect/>
          </a:stretch>
        </p:blipFill>
        <p:spPr>
          <a:xfrm>
            <a:off x="10057541" y="20247"/>
            <a:ext cx="2012351" cy="751740"/>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0D1B8E5D-7BB4-6D10-1303-DD33A384CADE}"/>
              </a:ext>
            </a:extLst>
          </p:cNvPr>
          <p:cNvPicPr>
            <a:picLocks noChangeAspect="1"/>
          </p:cNvPicPr>
          <p:nvPr/>
        </p:nvPicPr>
        <p:blipFill>
          <a:blip r:embed="rId3"/>
          <a:stretch>
            <a:fillRect/>
          </a:stretch>
        </p:blipFill>
        <p:spPr>
          <a:xfrm>
            <a:off x="8356922" y="103933"/>
            <a:ext cx="1608467" cy="579048"/>
          </a:xfrm>
          <a:prstGeom prst="rect">
            <a:avLst/>
          </a:prstGeom>
        </p:spPr>
      </p:pic>
      <p:pic>
        <p:nvPicPr>
          <p:cNvPr id="8" name="Picture 7">
            <a:extLst>
              <a:ext uri="{FF2B5EF4-FFF2-40B4-BE49-F238E27FC236}">
                <a16:creationId xmlns:a16="http://schemas.microsoft.com/office/drawing/2014/main" id="{6DE2D28F-6DA1-6405-F8A3-AC11FC8AC31B}"/>
              </a:ext>
            </a:extLst>
          </p:cNvPr>
          <p:cNvPicPr>
            <a:picLocks noChangeAspect="1"/>
          </p:cNvPicPr>
          <p:nvPr/>
        </p:nvPicPr>
        <p:blipFill>
          <a:blip r:embed="rId4"/>
          <a:stretch>
            <a:fillRect/>
          </a:stretch>
        </p:blipFill>
        <p:spPr>
          <a:xfrm>
            <a:off x="6846408" y="20247"/>
            <a:ext cx="1272660" cy="771987"/>
          </a:xfrm>
          <a:prstGeom prst="rect">
            <a:avLst/>
          </a:prstGeom>
        </p:spPr>
      </p:pic>
      <p:sp>
        <p:nvSpPr>
          <p:cNvPr id="2" name="Rectangle 1"/>
          <p:cNvSpPr/>
          <p:nvPr/>
        </p:nvSpPr>
        <p:spPr>
          <a:xfrm>
            <a:off x="954362" y="605909"/>
            <a:ext cx="6111930" cy="707886"/>
          </a:xfrm>
          <a:prstGeom prst="rect">
            <a:avLst/>
          </a:prstGeom>
        </p:spPr>
        <p:txBody>
          <a:bodyPr wrap="none">
            <a:spAutoFit/>
          </a:bodyPr>
          <a:lstStyle/>
          <a:p>
            <a:r>
              <a:rPr lang="en-IN" sz="4000" dirty="0">
                <a:solidFill>
                  <a:srgbClr val="0070C0"/>
                </a:solidFill>
                <a:latin typeface="Arial Rounded MT Bold" panose="020F0704030504030204" pitchFamily="34" charset="0"/>
              </a:rPr>
              <a:t>IoT-related </a:t>
            </a:r>
            <a:r>
              <a:rPr lang="en-IN" sz="4000" dirty="0" smtClean="0">
                <a:solidFill>
                  <a:srgbClr val="0070C0"/>
                </a:solidFill>
                <a:latin typeface="Arial Rounded MT Bold" panose="020F0704030504030204" pitchFamily="34" charset="0"/>
              </a:rPr>
              <a:t>cybercrimes</a:t>
            </a:r>
            <a:endParaRPr lang="en-IN" sz="4000" dirty="0">
              <a:solidFill>
                <a:srgbClr val="0070C0"/>
              </a:solidFill>
              <a:latin typeface="Arial Rounded MT Bold" panose="020F0704030504030204" pitchFamily="34" charset="0"/>
            </a:endParaRPr>
          </a:p>
        </p:txBody>
      </p:sp>
      <p:graphicFrame>
        <p:nvGraphicFramePr>
          <p:cNvPr id="7" name="Diagram 6"/>
          <p:cNvGraphicFramePr/>
          <p:nvPr>
            <p:extLst>
              <p:ext uri="{D42A27DB-BD31-4B8C-83A1-F6EECF244321}">
                <p14:modId xmlns:p14="http://schemas.microsoft.com/office/powerpoint/2010/main" val="3647996087"/>
              </p:ext>
            </p:extLst>
          </p:nvPr>
        </p:nvGraphicFramePr>
        <p:xfrm>
          <a:off x="266700" y="1571625"/>
          <a:ext cx="11574592" cy="4867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Slide Number Placeholder 8"/>
          <p:cNvSpPr>
            <a:spLocks noGrp="1"/>
          </p:cNvSpPr>
          <p:nvPr>
            <p:ph type="sldNum" sz="quarter" idx="12"/>
          </p:nvPr>
        </p:nvSpPr>
        <p:spPr/>
        <p:txBody>
          <a:bodyPr/>
          <a:lstStyle/>
          <a:p>
            <a:fld id="{6AC65B10-9F73-4814-A873-E09730D90565}" type="slidenum">
              <a:rPr lang="en-IN" smtClean="0"/>
              <a:t>12</a:t>
            </a:fld>
            <a:endParaRPr lang="en-IN"/>
          </a:p>
        </p:txBody>
      </p:sp>
    </p:spTree>
    <p:extLst>
      <p:ext uri="{BB962C8B-B14F-4D97-AF65-F5344CB8AC3E}">
        <p14:creationId xmlns:p14="http://schemas.microsoft.com/office/powerpoint/2010/main" val="2310436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60BE0989-9196-8921-D1FA-9FB9BEB4DBD2}"/>
              </a:ext>
            </a:extLst>
          </p:cNvPr>
          <p:cNvPicPr>
            <a:picLocks noChangeAspect="1"/>
          </p:cNvPicPr>
          <p:nvPr/>
        </p:nvPicPr>
        <p:blipFill>
          <a:blip r:embed="rId2"/>
          <a:stretch>
            <a:fillRect/>
          </a:stretch>
        </p:blipFill>
        <p:spPr>
          <a:xfrm>
            <a:off x="10057541" y="20247"/>
            <a:ext cx="2012351" cy="751740"/>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0D1B8E5D-7BB4-6D10-1303-DD33A384CADE}"/>
              </a:ext>
            </a:extLst>
          </p:cNvPr>
          <p:cNvPicPr>
            <a:picLocks noChangeAspect="1"/>
          </p:cNvPicPr>
          <p:nvPr/>
        </p:nvPicPr>
        <p:blipFill>
          <a:blip r:embed="rId3"/>
          <a:stretch>
            <a:fillRect/>
          </a:stretch>
        </p:blipFill>
        <p:spPr>
          <a:xfrm>
            <a:off x="8356922" y="103933"/>
            <a:ext cx="1608467" cy="579048"/>
          </a:xfrm>
          <a:prstGeom prst="rect">
            <a:avLst/>
          </a:prstGeom>
        </p:spPr>
      </p:pic>
      <p:pic>
        <p:nvPicPr>
          <p:cNvPr id="8" name="Picture 7">
            <a:extLst>
              <a:ext uri="{FF2B5EF4-FFF2-40B4-BE49-F238E27FC236}">
                <a16:creationId xmlns:a16="http://schemas.microsoft.com/office/drawing/2014/main" id="{6DE2D28F-6DA1-6405-F8A3-AC11FC8AC31B}"/>
              </a:ext>
            </a:extLst>
          </p:cNvPr>
          <p:cNvPicPr>
            <a:picLocks noChangeAspect="1"/>
          </p:cNvPicPr>
          <p:nvPr/>
        </p:nvPicPr>
        <p:blipFill>
          <a:blip r:embed="rId4"/>
          <a:stretch>
            <a:fillRect/>
          </a:stretch>
        </p:blipFill>
        <p:spPr>
          <a:xfrm>
            <a:off x="6846408" y="20247"/>
            <a:ext cx="1272660" cy="771987"/>
          </a:xfrm>
          <a:prstGeom prst="rect">
            <a:avLst/>
          </a:prstGeom>
        </p:spPr>
      </p:pic>
      <p:sp>
        <p:nvSpPr>
          <p:cNvPr id="2" name="Rectangle 1"/>
          <p:cNvSpPr/>
          <p:nvPr/>
        </p:nvSpPr>
        <p:spPr>
          <a:xfrm>
            <a:off x="954362" y="605909"/>
            <a:ext cx="4081630" cy="707886"/>
          </a:xfrm>
          <a:prstGeom prst="rect">
            <a:avLst/>
          </a:prstGeom>
        </p:spPr>
        <p:txBody>
          <a:bodyPr wrap="none">
            <a:spAutoFit/>
          </a:bodyPr>
          <a:lstStyle/>
          <a:p>
            <a:r>
              <a:rPr lang="en-IN" sz="4000" dirty="0">
                <a:solidFill>
                  <a:srgbClr val="0070C0"/>
                </a:solidFill>
                <a:latin typeface="Arial Rounded MT Bold" panose="020F0704030504030204" pitchFamily="34" charset="0"/>
              </a:rPr>
              <a:t>IoT </a:t>
            </a:r>
            <a:r>
              <a:rPr lang="en-IN" sz="4000" dirty="0" smtClean="0">
                <a:solidFill>
                  <a:srgbClr val="0070C0"/>
                </a:solidFill>
                <a:latin typeface="Arial Rounded MT Bold" panose="020F0704030504030204" pitchFamily="34" charset="0"/>
              </a:rPr>
              <a:t>Cyber Risks</a:t>
            </a:r>
            <a:endParaRPr lang="en-IN" sz="4000" dirty="0">
              <a:solidFill>
                <a:srgbClr val="0070C0"/>
              </a:solidFill>
              <a:latin typeface="Arial Rounded MT Bold" panose="020F0704030504030204" pitchFamily="34" charset="0"/>
            </a:endParaRPr>
          </a:p>
        </p:txBody>
      </p:sp>
      <p:graphicFrame>
        <p:nvGraphicFramePr>
          <p:cNvPr id="9" name="Diagram 8"/>
          <p:cNvGraphicFramePr/>
          <p:nvPr>
            <p:extLst>
              <p:ext uri="{D42A27DB-BD31-4B8C-83A1-F6EECF244321}">
                <p14:modId xmlns:p14="http://schemas.microsoft.com/office/powerpoint/2010/main" val="3439735087"/>
              </p:ext>
            </p:extLst>
          </p:nvPr>
        </p:nvGraphicFramePr>
        <p:xfrm>
          <a:off x="811487" y="1714500"/>
          <a:ext cx="10725151" cy="46722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Slide Number Placeholder 9"/>
          <p:cNvSpPr>
            <a:spLocks noGrp="1"/>
          </p:cNvSpPr>
          <p:nvPr>
            <p:ph type="sldNum" sz="quarter" idx="12"/>
          </p:nvPr>
        </p:nvSpPr>
        <p:spPr/>
        <p:txBody>
          <a:bodyPr/>
          <a:lstStyle/>
          <a:p>
            <a:fld id="{6AC65B10-9F73-4814-A873-E09730D90565}" type="slidenum">
              <a:rPr lang="en-IN" smtClean="0"/>
              <a:t>13</a:t>
            </a:fld>
            <a:endParaRPr lang="en-IN"/>
          </a:p>
        </p:txBody>
      </p:sp>
    </p:spTree>
    <p:extLst>
      <p:ext uri="{BB962C8B-B14F-4D97-AF65-F5344CB8AC3E}">
        <p14:creationId xmlns:p14="http://schemas.microsoft.com/office/powerpoint/2010/main" val="2703489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60BE0989-9196-8921-D1FA-9FB9BEB4DBD2}"/>
              </a:ext>
            </a:extLst>
          </p:cNvPr>
          <p:cNvPicPr>
            <a:picLocks noChangeAspect="1"/>
          </p:cNvPicPr>
          <p:nvPr/>
        </p:nvPicPr>
        <p:blipFill>
          <a:blip r:embed="rId2"/>
          <a:stretch>
            <a:fillRect/>
          </a:stretch>
        </p:blipFill>
        <p:spPr>
          <a:xfrm>
            <a:off x="10057541" y="20247"/>
            <a:ext cx="2012351" cy="751740"/>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0D1B8E5D-7BB4-6D10-1303-DD33A384CADE}"/>
              </a:ext>
            </a:extLst>
          </p:cNvPr>
          <p:cNvPicPr>
            <a:picLocks noChangeAspect="1"/>
          </p:cNvPicPr>
          <p:nvPr/>
        </p:nvPicPr>
        <p:blipFill>
          <a:blip r:embed="rId3"/>
          <a:stretch>
            <a:fillRect/>
          </a:stretch>
        </p:blipFill>
        <p:spPr>
          <a:xfrm>
            <a:off x="8356922" y="103933"/>
            <a:ext cx="1608467" cy="579048"/>
          </a:xfrm>
          <a:prstGeom prst="rect">
            <a:avLst/>
          </a:prstGeom>
        </p:spPr>
      </p:pic>
      <p:pic>
        <p:nvPicPr>
          <p:cNvPr id="8" name="Picture 7">
            <a:extLst>
              <a:ext uri="{FF2B5EF4-FFF2-40B4-BE49-F238E27FC236}">
                <a16:creationId xmlns:a16="http://schemas.microsoft.com/office/drawing/2014/main" id="{6DE2D28F-6DA1-6405-F8A3-AC11FC8AC31B}"/>
              </a:ext>
            </a:extLst>
          </p:cNvPr>
          <p:cNvPicPr>
            <a:picLocks noChangeAspect="1"/>
          </p:cNvPicPr>
          <p:nvPr/>
        </p:nvPicPr>
        <p:blipFill>
          <a:blip r:embed="rId4"/>
          <a:stretch>
            <a:fillRect/>
          </a:stretch>
        </p:blipFill>
        <p:spPr>
          <a:xfrm>
            <a:off x="6846408" y="20247"/>
            <a:ext cx="1272660" cy="771987"/>
          </a:xfrm>
          <a:prstGeom prst="rect">
            <a:avLst/>
          </a:prstGeom>
        </p:spPr>
      </p:pic>
      <p:sp>
        <p:nvSpPr>
          <p:cNvPr id="2" name="Rectangle 1"/>
          <p:cNvSpPr/>
          <p:nvPr/>
        </p:nvSpPr>
        <p:spPr>
          <a:xfrm>
            <a:off x="954362" y="605909"/>
            <a:ext cx="3848746" cy="707886"/>
          </a:xfrm>
          <a:prstGeom prst="rect">
            <a:avLst/>
          </a:prstGeom>
        </p:spPr>
        <p:txBody>
          <a:bodyPr wrap="none">
            <a:spAutoFit/>
          </a:bodyPr>
          <a:lstStyle/>
          <a:p>
            <a:r>
              <a:rPr lang="en-IN" sz="4000" dirty="0">
                <a:solidFill>
                  <a:srgbClr val="0070C0"/>
                </a:solidFill>
                <a:latin typeface="Arial Rounded MT Bold" panose="020F0704030504030204" pitchFamily="34" charset="0"/>
              </a:rPr>
              <a:t>IoT cyber risks</a:t>
            </a:r>
          </a:p>
        </p:txBody>
      </p:sp>
      <p:graphicFrame>
        <p:nvGraphicFramePr>
          <p:cNvPr id="9" name="Diagram 8"/>
          <p:cNvGraphicFramePr/>
          <p:nvPr>
            <p:extLst>
              <p:ext uri="{D42A27DB-BD31-4B8C-83A1-F6EECF244321}">
                <p14:modId xmlns:p14="http://schemas.microsoft.com/office/powerpoint/2010/main" val="3779275543"/>
              </p:ext>
            </p:extLst>
          </p:nvPr>
        </p:nvGraphicFramePr>
        <p:xfrm>
          <a:off x="792436" y="1514893"/>
          <a:ext cx="11018563" cy="49335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Slide Number Placeholder 10"/>
          <p:cNvSpPr>
            <a:spLocks noGrp="1"/>
          </p:cNvSpPr>
          <p:nvPr>
            <p:ph type="sldNum" sz="quarter" idx="12"/>
          </p:nvPr>
        </p:nvSpPr>
        <p:spPr/>
        <p:txBody>
          <a:bodyPr/>
          <a:lstStyle/>
          <a:p>
            <a:fld id="{6AC65B10-9F73-4814-A873-E09730D90565}" type="slidenum">
              <a:rPr lang="en-IN" smtClean="0"/>
              <a:t>14</a:t>
            </a:fld>
            <a:endParaRPr lang="en-IN"/>
          </a:p>
        </p:txBody>
      </p:sp>
    </p:spTree>
    <p:extLst>
      <p:ext uri="{BB962C8B-B14F-4D97-AF65-F5344CB8AC3E}">
        <p14:creationId xmlns:p14="http://schemas.microsoft.com/office/powerpoint/2010/main" val="1818117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60BE0989-9196-8921-D1FA-9FB9BEB4DBD2}"/>
              </a:ext>
            </a:extLst>
          </p:cNvPr>
          <p:cNvPicPr>
            <a:picLocks noChangeAspect="1"/>
          </p:cNvPicPr>
          <p:nvPr/>
        </p:nvPicPr>
        <p:blipFill>
          <a:blip r:embed="rId2"/>
          <a:stretch>
            <a:fillRect/>
          </a:stretch>
        </p:blipFill>
        <p:spPr>
          <a:xfrm>
            <a:off x="10057541" y="20247"/>
            <a:ext cx="2012351" cy="751740"/>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0D1B8E5D-7BB4-6D10-1303-DD33A384CADE}"/>
              </a:ext>
            </a:extLst>
          </p:cNvPr>
          <p:cNvPicPr>
            <a:picLocks noChangeAspect="1"/>
          </p:cNvPicPr>
          <p:nvPr/>
        </p:nvPicPr>
        <p:blipFill>
          <a:blip r:embed="rId3"/>
          <a:stretch>
            <a:fillRect/>
          </a:stretch>
        </p:blipFill>
        <p:spPr>
          <a:xfrm>
            <a:off x="8356922" y="103933"/>
            <a:ext cx="1608467" cy="579048"/>
          </a:xfrm>
          <a:prstGeom prst="rect">
            <a:avLst/>
          </a:prstGeom>
        </p:spPr>
      </p:pic>
      <p:pic>
        <p:nvPicPr>
          <p:cNvPr id="8" name="Picture 7">
            <a:extLst>
              <a:ext uri="{FF2B5EF4-FFF2-40B4-BE49-F238E27FC236}">
                <a16:creationId xmlns:a16="http://schemas.microsoft.com/office/drawing/2014/main" id="{6DE2D28F-6DA1-6405-F8A3-AC11FC8AC31B}"/>
              </a:ext>
            </a:extLst>
          </p:cNvPr>
          <p:cNvPicPr>
            <a:picLocks noChangeAspect="1"/>
          </p:cNvPicPr>
          <p:nvPr/>
        </p:nvPicPr>
        <p:blipFill>
          <a:blip r:embed="rId4"/>
          <a:stretch>
            <a:fillRect/>
          </a:stretch>
        </p:blipFill>
        <p:spPr>
          <a:xfrm>
            <a:off x="6846408" y="20247"/>
            <a:ext cx="1272660" cy="771987"/>
          </a:xfrm>
          <a:prstGeom prst="rect">
            <a:avLst/>
          </a:prstGeom>
        </p:spPr>
      </p:pic>
      <p:sp>
        <p:nvSpPr>
          <p:cNvPr id="2" name="Rectangle 1"/>
          <p:cNvSpPr/>
          <p:nvPr/>
        </p:nvSpPr>
        <p:spPr>
          <a:xfrm>
            <a:off x="954362" y="605909"/>
            <a:ext cx="6404061" cy="707886"/>
          </a:xfrm>
          <a:prstGeom prst="rect">
            <a:avLst/>
          </a:prstGeom>
        </p:spPr>
        <p:txBody>
          <a:bodyPr wrap="none">
            <a:spAutoFit/>
          </a:bodyPr>
          <a:lstStyle/>
          <a:p>
            <a:r>
              <a:rPr lang="en-IN" sz="4000" dirty="0">
                <a:solidFill>
                  <a:srgbClr val="0070C0"/>
                </a:solidFill>
                <a:latin typeface="Arial Rounded MT Bold" panose="020F0704030504030204" pitchFamily="34" charset="0"/>
              </a:rPr>
              <a:t>IoT cyber </a:t>
            </a:r>
            <a:r>
              <a:rPr lang="en-IN" sz="4000" dirty="0" smtClean="0">
                <a:solidFill>
                  <a:srgbClr val="0070C0"/>
                </a:solidFill>
                <a:latin typeface="Arial Rounded MT Bold" panose="020F0704030504030204" pitchFamily="34" charset="0"/>
              </a:rPr>
              <a:t>risks Mitigation</a:t>
            </a:r>
            <a:endParaRPr lang="en-IN" sz="4000" dirty="0">
              <a:solidFill>
                <a:srgbClr val="0070C0"/>
              </a:solidFill>
              <a:latin typeface="Arial Rounded MT Bold" panose="020F0704030504030204" pitchFamily="34" charset="0"/>
            </a:endParaRPr>
          </a:p>
        </p:txBody>
      </p:sp>
      <p:graphicFrame>
        <p:nvGraphicFramePr>
          <p:cNvPr id="4" name="Diagram 3"/>
          <p:cNvGraphicFramePr/>
          <p:nvPr>
            <p:extLst>
              <p:ext uri="{D42A27DB-BD31-4B8C-83A1-F6EECF244321}">
                <p14:modId xmlns:p14="http://schemas.microsoft.com/office/powerpoint/2010/main" val="3439420021"/>
              </p:ext>
            </p:extLst>
          </p:nvPr>
        </p:nvGraphicFramePr>
        <p:xfrm>
          <a:off x="569245" y="1725990"/>
          <a:ext cx="10603580" cy="47605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lide Number Placeholder 6"/>
          <p:cNvSpPr>
            <a:spLocks noGrp="1"/>
          </p:cNvSpPr>
          <p:nvPr>
            <p:ph type="sldNum" sz="quarter" idx="12"/>
          </p:nvPr>
        </p:nvSpPr>
        <p:spPr/>
        <p:txBody>
          <a:bodyPr/>
          <a:lstStyle/>
          <a:p>
            <a:fld id="{6AC65B10-9F73-4814-A873-E09730D90565}" type="slidenum">
              <a:rPr lang="en-IN" smtClean="0"/>
              <a:t>15</a:t>
            </a:fld>
            <a:endParaRPr lang="en-IN"/>
          </a:p>
        </p:txBody>
      </p:sp>
    </p:spTree>
    <p:extLst>
      <p:ext uri="{BB962C8B-B14F-4D97-AF65-F5344CB8AC3E}">
        <p14:creationId xmlns:p14="http://schemas.microsoft.com/office/powerpoint/2010/main" val="839746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387A0D-4CBD-F24D-2759-0F7FA17544BA}"/>
              </a:ext>
            </a:extLst>
          </p:cNvPr>
          <p:cNvSpPr>
            <a:spLocks noGrp="1"/>
          </p:cNvSpPr>
          <p:nvPr>
            <p:ph type="subTitle" idx="1"/>
          </p:nvPr>
        </p:nvSpPr>
        <p:spPr>
          <a:xfrm>
            <a:off x="6216242" y="597159"/>
            <a:ext cx="5402510" cy="4660641"/>
          </a:xfrm>
        </p:spPr>
        <p:txBody>
          <a:bodyPr>
            <a:normAutofit lnSpcReduction="10000"/>
          </a:bodyPr>
          <a:lstStyle/>
          <a:p>
            <a:pPr>
              <a:lnSpc>
                <a:spcPct val="100000"/>
              </a:lnSpc>
              <a:spcBef>
                <a:spcPts val="100"/>
              </a:spcBef>
            </a:pPr>
            <a:r>
              <a:rPr lang="en-US" sz="4000" b="1" dirty="0"/>
              <a:t>Follow </a:t>
            </a:r>
            <a:r>
              <a:rPr lang="en-US" sz="4000" b="1" i="1" dirty="0" err="1">
                <a:solidFill>
                  <a:srgbClr val="183885"/>
                </a:solidFill>
              </a:rPr>
              <a:t>CyberDost</a:t>
            </a:r>
            <a:r>
              <a:rPr lang="en-US" sz="4000" b="1" i="1" dirty="0"/>
              <a:t> </a:t>
            </a:r>
          </a:p>
          <a:p>
            <a:pPr>
              <a:lnSpc>
                <a:spcPct val="100000"/>
              </a:lnSpc>
              <a:spcBef>
                <a:spcPts val="100"/>
              </a:spcBef>
            </a:pPr>
            <a:r>
              <a:rPr lang="en-US" sz="4000" b="1" dirty="0"/>
              <a:t>on social media</a:t>
            </a:r>
            <a:endParaRPr lang="en-US" sz="4000" dirty="0"/>
          </a:p>
          <a:p>
            <a:pPr marL="342900" indent="-342900" algn="l">
              <a:buFontTx/>
              <a:buChar char="-"/>
            </a:pPr>
            <a:endParaRPr lang="en-US" sz="100" dirty="0"/>
          </a:p>
          <a:p>
            <a:pPr marL="342900" indent="-342900" algn="l">
              <a:buFontTx/>
              <a:buChar char="-"/>
            </a:pPr>
            <a:r>
              <a:rPr lang="en-US" sz="2000" dirty="0"/>
              <a:t>Get the latest Cyber Safety Tips</a:t>
            </a:r>
          </a:p>
          <a:p>
            <a:pPr marL="342900" indent="-342900" algn="l">
              <a:buFontTx/>
              <a:buChar char="-"/>
            </a:pPr>
            <a:r>
              <a:rPr lang="en-US" sz="2000" dirty="0"/>
              <a:t>Learn about various types of Scam Alerts</a:t>
            </a:r>
          </a:p>
          <a:p>
            <a:pPr marL="342900" indent="-342900" algn="l">
              <a:buFontTx/>
              <a:buChar char="-"/>
            </a:pPr>
            <a:r>
              <a:rPr lang="en-US" sz="2000" dirty="0"/>
              <a:t>Get updates on National and International Cyber news</a:t>
            </a:r>
          </a:p>
          <a:p>
            <a:pPr marL="342900" indent="-342900" algn="l">
              <a:buFontTx/>
              <a:buChar char="-"/>
            </a:pPr>
            <a:r>
              <a:rPr lang="en-US" sz="2000" dirty="0"/>
              <a:t>Learn about the achievements in the attempt to make the nation cyber safe</a:t>
            </a:r>
          </a:p>
          <a:p>
            <a:pPr marL="342900" indent="-342900" algn="l">
              <a:buFontTx/>
              <a:buChar char="-"/>
            </a:pPr>
            <a:r>
              <a:rPr lang="en-US" sz="2000" dirty="0"/>
              <a:t>Become a Cyber Volunteer and share the </a:t>
            </a:r>
            <a:r>
              <a:rPr lang="en-US" sz="2000" dirty="0" err="1"/>
              <a:t>CyberDost</a:t>
            </a:r>
            <a:r>
              <a:rPr lang="en-US" sz="2000" dirty="0"/>
              <a:t> content with your community</a:t>
            </a:r>
          </a:p>
          <a:p>
            <a:pPr marL="342900" indent="-342900" algn="l">
              <a:buFontTx/>
              <a:buChar char="-"/>
            </a:pPr>
            <a:r>
              <a:rPr lang="en-US" sz="2000" dirty="0"/>
              <a:t>Do your bit to stay vigilant and stay cyber safe</a:t>
            </a:r>
            <a:r>
              <a:rPr lang="en-US" sz="2000" dirty="0" smtClean="0"/>
              <a:t>!</a:t>
            </a:r>
            <a:endParaRPr lang="en-US" sz="2000" dirty="0"/>
          </a:p>
          <a:p>
            <a:pPr marL="342900" indent="-342900">
              <a:buFontTx/>
              <a:buChar char="-"/>
            </a:pPr>
            <a:endParaRPr lang="en-US" dirty="0"/>
          </a:p>
        </p:txBody>
      </p:sp>
      <p:pic>
        <p:nvPicPr>
          <p:cNvPr id="5" name="Picture 4" descr="A circular logo with text&#10;&#10;Description automatically generated">
            <a:extLst>
              <a:ext uri="{FF2B5EF4-FFF2-40B4-BE49-F238E27FC236}">
                <a16:creationId xmlns:a16="http://schemas.microsoft.com/office/drawing/2014/main" id="{3A6A5DBB-E025-DE0E-AEF5-3BF9F0F7C4C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6880" y="149290"/>
            <a:ext cx="4923480" cy="4949468"/>
          </a:xfrm>
          <a:prstGeom prst="rect">
            <a:avLst/>
          </a:prstGeom>
        </p:spPr>
      </p:pic>
      <p:pic>
        <p:nvPicPr>
          <p:cNvPr id="7" name="Picture 6">
            <a:extLst>
              <a:ext uri="{FF2B5EF4-FFF2-40B4-BE49-F238E27FC236}">
                <a16:creationId xmlns:a16="http://schemas.microsoft.com/office/drawing/2014/main" id="{D376D497-8CC4-8F91-037E-80C6EC872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21" y="5663570"/>
            <a:ext cx="10822358" cy="886520"/>
          </a:xfrm>
          <a:prstGeom prst="rect">
            <a:avLst/>
          </a:prstGeom>
        </p:spPr>
      </p:pic>
      <p:sp>
        <p:nvSpPr>
          <p:cNvPr id="2" name="Slide Number Placeholder 1"/>
          <p:cNvSpPr>
            <a:spLocks noGrp="1"/>
          </p:cNvSpPr>
          <p:nvPr>
            <p:ph type="sldNum" sz="quarter" idx="12"/>
          </p:nvPr>
        </p:nvSpPr>
        <p:spPr/>
        <p:txBody>
          <a:bodyPr/>
          <a:lstStyle/>
          <a:p>
            <a:fld id="{6AC65B10-9F73-4814-A873-E09730D90565}" type="slidenum">
              <a:rPr lang="en-IN" smtClean="0"/>
              <a:t>16</a:t>
            </a:fld>
            <a:endParaRPr lang="en-IN"/>
          </a:p>
        </p:txBody>
      </p:sp>
    </p:spTree>
    <p:extLst>
      <p:ext uri="{BB962C8B-B14F-4D97-AF65-F5344CB8AC3E}">
        <p14:creationId xmlns:p14="http://schemas.microsoft.com/office/powerpoint/2010/main" val="3013120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553081616"/>
              </p:ext>
            </p:extLst>
          </p:nvPr>
        </p:nvGraphicFramePr>
        <p:xfrm>
          <a:off x="339635" y="1010194"/>
          <a:ext cx="11629813" cy="555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Text&#10;&#10;Description automatically generated">
            <a:extLst>
              <a:ext uri="{FF2B5EF4-FFF2-40B4-BE49-F238E27FC236}">
                <a16:creationId xmlns:a16="http://schemas.microsoft.com/office/drawing/2014/main" id="{60BE0989-9196-8921-D1FA-9FB9BEB4DBD2}"/>
              </a:ext>
            </a:extLst>
          </p:cNvPr>
          <p:cNvPicPr>
            <a:picLocks noChangeAspect="1"/>
          </p:cNvPicPr>
          <p:nvPr/>
        </p:nvPicPr>
        <p:blipFill>
          <a:blip r:embed="rId7"/>
          <a:stretch>
            <a:fillRect/>
          </a:stretch>
        </p:blipFill>
        <p:spPr>
          <a:xfrm>
            <a:off x="10057541" y="20247"/>
            <a:ext cx="2012351" cy="751740"/>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0D1B8E5D-7BB4-6D10-1303-DD33A384CADE}"/>
              </a:ext>
            </a:extLst>
          </p:cNvPr>
          <p:cNvPicPr>
            <a:picLocks noChangeAspect="1"/>
          </p:cNvPicPr>
          <p:nvPr/>
        </p:nvPicPr>
        <p:blipFill>
          <a:blip r:embed="rId8"/>
          <a:stretch>
            <a:fillRect/>
          </a:stretch>
        </p:blipFill>
        <p:spPr>
          <a:xfrm>
            <a:off x="8356922" y="103933"/>
            <a:ext cx="1608467" cy="579048"/>
          </a:xfrm>
          <a:prstGeom prst="rect">
            <a:avLst/>
          </a:prstGeom>
        </p:spPr>
      </p:pic>
      <p:pic>
        <p:nvPicPr>
          <p:cNvPr id="7" name="Picture 6">
            <a:extLst>
              <a:ext uri="{FF2B5EF4-FFF2-40B4-BE49-F238E27FC236}">
                <a16:creationId xmlns:a16="http://schemas.microsoft.com/office/drawing/2014/main" id="{6DE2D28F-6DA1-6405-F8A3-AC11FC8AC31B}"/>
              </a:ext>
            </a:extLst>
          </p:cNvPr>
          <p:cNvPicPr>
            <a:picLocks noChangeAspect="1"/>
          </p:cNvPicPr>
          <p:nvPr/>
        </p:nvPicPr>
        <p:blipFill>
          <a:blip r:embed="rId9"/>
          <a:stretch>
            <a:fillRect/>
          </a:stretch>
        </p:blipFill>
        <p:spPr>
          <a:xfrm>
            <a:off x="6846408" y="20247"/>
            <a:ext cx="1272660" cy="771987"/>
          </a:xfrm>
          <a:prstGeom prst="rect">
            <a:avLst/>
          </a:prstGeom>
        </p:spPr>
      </p:pic>
      <p:sp>
        <p:nvSpPr>
          <p:cNvPr id="11" name="Rectangle 10"/>
          <p:cNvSpPr/>
          <p:nvPr/>
        </p:nvSpPr>
        <p:spPr>
          <a:xfrm>
            <a:off x="3786916" y="5787509"/>
            <a:ext cx="3059492" cy="369332"/>
          </a:xfrm>
          <a:prstGeom prst="rect">
            <a:avLst/>
          </a:prstGeom>
        </p:spPr>
        <p:txBody>
          <a:bodyPr wrap="none">
            <a:spAutoFit/>
          </a:bodyPr>
          <a:lstStyle/>
          <a:p>
            <a:r>
              <a:rPr lang="en-IN" i="1" dirty="0">
                <a:solidFill>
                  <a:srgbClr val="363C44"/>
                </a:solidFill>
                <a:latin typeface="splunk_data_sans"/>
              </a:rPr>
              <a:t>Vulnerability x Threat = Risk</a:t>
            </a:r>
            <a:endParaRPr lang="en-IN" dirty="0"/>
          </a:p>
        </p:txBody>
      </p:sp>
      <p:sp>
        <p:nvSpPr>
          <p:cNvPr id="12" name="Slide Number Placeholder 11"/>
          <p:cNvSpPr>
            <a:spLocks noGrp="1"/>
          </p:cNvSpPr>
          <p:nvPr>
            <p:ph type="sldNum" sz="quarter" idx="12"/>
          </p:nvPr>
        </p:nvSpPr>
        <p:spPr/>
        <p:txBody>
          <a:bodyPr/>
          <a:lstStyle/>
          <a:p>
            <a:fld id="{6AC65B10-9F73-4814-A873-E09730D90565}" type="slidenum">
              <a:rPr lang="en-IN" smtClean="0"/>
              <a:t>2</a:t>
            </a:fld>
            <a:endParaRPr lang="en-IN"/>
          </a:p>
        </p:txBody>
      </p:sp>
    </p:spTree>
    <p:extLst>
      <p:ext uri="{BB962C8B-B14F-4D97-AF65-F5344CB8AC3E}">
        <p14:creationId xmlns:p14="http://schemas.microsoft.com/office/powerpoint/2010/main" val="2873117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yers in Internet of Things IoT Architecture">
            <a:extLst>
              <a:ext uri="{FF2B5EF4-FFF2-40B4-BE49-F238E27FC236}">
                <a16:creationId xmlns:a16="http://schemas.microsoft.com/office/drawing/2014/main" id="{E5803ECC-D481-4EDD-3F5E-B65E98ECE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9" y="1113785"/>
            <a:ext cx="9822872"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226FBCC1-23FB-1858-D27A-4836C55F70D3}"/>
              </a:ext>
            </a:extLst>
          </p:cNvPr>
          <p:cNvSpPr>
            <a:spLocks noGrp="1"/>
          </p:cNvSpPr>
          <p:nvPr>
            <p:ph type="title"/>
          </p:nvPr>
        </p:nvSpPr>
        <p:spPr>
          <a:xfrm>
            <a:off x="495503" y="425484"/>
            <a:ext cx="7861419" cy="354541"/>
          </a:xfrm>
        </p:spPr>
        <p:txBody>
          <a:bodyPr>
            <a:noAutofit/>
          </a:bodyPr>
          <a:lstStyle/>
          <a:p>
            <a:r>
              <a:rPr lang="en-US" sz="4000" dirty="0">
                <a:solidFill>
                  <a:schemeClr val="accent5">
                    <a:lumMod val="75000"/>
                  </a:schemeClr>
                </a:solidFill>
                <a:latin typeface="Arial Rounded MT Bold" panose="020F0704030504030204" pitchFamily="34" charset="0"/>
              </a:rPr>
              <a:t>IoT Architecture</a:t>
            </a:r>
            <a:endParaRPr lang="en-IN" sz="4000" dirty="0">
              <a:solidFill>
                <a:schemeClr val="accent5">
                  <a:lumMod val="75000"/>
                </a:schemeClr>
              </a:solidFill>
              <a:latin typeface="Arial Rounded MT Bold" panose="020F0704030504030204" pitchFamily="34" charset="0"/>
            </a:endParaRPr>
          </a:p>
        </p:txBody>
      </p:sp>
      <p:pic>
        <p:nvPicPr>
          <p:cNvPr id="5" name="Picture 4" descr="Text&#10;&#10;Description automatically generated">
            <a:extLst>
              <a:ext uri="{FF2B5EF4-FFF2-40B4-BE49-F238E27FC236}">
                <a16:creationId xmlns:a16="http://schemas.microsoft.com/office/drawing/2014/main" id="{60BE0989-9196-8921-D1FA-9FB9BEB4DBD2}"/>
              </a:ext>
            </a:extLst>
          </p:cNvPr>
          <p:cNvPicPr>
            <a:picLocks noChangeAspect="1"/>
          </p:cNvPicPr>
          <p:nvPr/>
        </p:nvPicPr>
        <p:blipFill>
          <a:blip r:embed="rId3"/>
          <a:stretch>
            <a:fillRect/>
          </a:stretch>
        </p:blipFill>
        <p:spPr>
          <a:xfrm>
            <a:off x="10057541" y="20247"/>
            <a:ext cx="2012351" cy="751740"/>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0D1B8E5D-7BB4-6D10-1303-DD33A384CADE}"/>
              </a:ext>
            </a:extLst>
          </p:cNvPr>
          <p:cNvPicPr>
            <a:picLocks noChangeAspect="1"/>
          </p:cNvPicPr>
          <p:nvPr/>
        </p:nvPicPr>
        <p:blipFill>
          <a:blip r:embed="rId4"/>
          <a:stretch>
            <a:fillRect/>
          </a:stretch>
        </p:blipFill>
        <p:spPr>
          <a:xfrm>
            <a:off x="8356922" y="103933"/>
            <a:ext cx="1608467" cy="579048"/>
          </a:xfrm>
          <a:prstGeom prst="rect">
            <a:avLst/>
          </a:prstGeom>
        </p:spPr>
      </p:pic>
      <p:pic>
        <p:nvPicPr>
          <p:cNvPr id="7" name="Picture 6">
            <a:extLst>
              <a:ext uri="{FF2B5EF4-FFF2-40B4-BE49-F238E27FC236}">
                <a16:creationId xmlns:a16="http://schemas.microsoft.com/office/drawing/2014/main" id="{6DE2D28F-6DA1-6405-F8A3-AC11FC8AC31B}"/>
              </a:ext>
            </a:extLst>
          </p:cNvPr>
          <p:cNvPicPr>
            <a:picLocks noChangeAspect="1"/>
          </p:cNvPicPr>
          <p:nvPr/>
        </p:nvPicPr>
        <p:blipFill>
          <a:blip r:embed="rId5"/>
          <a:stretch>
            <a:fillRect/>
          </a:stretch>
        </p:blipFill>
        <p:spPr>
          <a:xfrm>
            <a:off x="6846408" y="20247"/>
            <a:ext cx="1272660" cy="771987"/>
          </a:xfrm>
          <a:prstGeom prst="rect">
            <a:avLst/>
          </a:prstGeom>
        </p:spPr>
      </p:pic>
      <p:sp>
        <p:nvSpPr>
          <p:cNvPr id="2" name="Slide Number Placeholder 1"/>
          <p:cNvSpPr>
            <a:spLocks noGrp="1"/>
          </p:cNvSpPr>
          <p:nvPr>
            <p:ph type="sldNum" sz="quarter" idx="12"/>
          </p:nvPr>
        </p:nvSpPr>
        <p:spPr/>
        <p:txBody>
          <a:bodyPr/>
          <a:lstStyle/>
          <a:p>
            <a:fld id="{6AC65B10-9F73-4814-A873-E09730D90565}" type="slidenum">
              <a:rPr lang="en-IN" smtClean="0"/>
              <a:t>3</a:t>
            </a:fld>
            <a:endParaRPr lang="en-IN"/>
          </a:p>
        </p:txBody>
      </p:sp>
    </p:spTree>
    <p:extLst>
      <p:ext uri="{BB962C8B-B14F-4D97-AF65-F5344CB8AC3E}">
        <p14:creationId xmlns:p14="http://schemas.microsoft.com/office/powerpoint/2010/main" val="2017327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2661135-75D5-CAAA-6B14-14BF2310D401}"/>
              </a:ext>
            </a:extLst>
          </p:cNvPr>
          <p:cNvSpPr>
            <a:spLocks noGrp="1"/>
          </p:cNvSpPr>
          <p:nvPr>
            <p:ph type="title"/>
          </p:nvPr>
        </p:nvSpPr>
        <p:spPr>
          <a:xfrm>
            <a:off x="457201" y="471424"/>
            <a:ext cx="7861419" cy="354541"/>
          </a:xfrm>
        </p:spPr>
        <p:txBody>
          <a:bodyPr>
            <a:noAutofit/>
          </a:bodyPr>
          <a:lstStyle/>
          <a:p>
            <a:r>
              <a:rPr lang="en-US" sz="4000" b="1" dirty="0">
                <a:solidFill>
                  <a:srgbClr val="0070C0"/>
                </a:solidFill>
                <a:latin typeface="Arial Rounded MT Bold" panose="020F0704030504030204" pitchFamily="34" charset="0"/>
              </a:rPr>
              <a:t>Risks of  IoT Devices</a:t>
            </a:r>
            <a:endParaRPr lang="en-IN" sz="4000" b="1" dirty="0">
              <a:solidFill>
                <a:srgbClr val="0070C0"/>
              </a:solidFill>
              <a:latin typeface="Arial Rounded MT Bold" panose="020F0704030504030204" pitchFamily="34" charset="0"/>
            </a:endParaRPr>
          </a:p>
        </p:txBody>
      </p:sp>
      <p:pic>
        <p:nvPicPr>
          <p:cNvPr id="6" name="Picture 5" descr="Text&#10;&#10;Description automatically generated">
            <a:extLst>
              <a:ext uri="{FF2B5EF4-FFF2-40B4-BE49-F238E27FC236}">
                <a16:creationId xmlns:a16="http://schemas.microsoft.com/office/drawing/2014/main" id="{60BE0989-9196-8921-D1FA-9FB9BEB4DBD2}"/>
              </a:ext>
            </a:extLst>
          </p:cNvPr>
          <p:cNvPicPr>
            <a:picLocks noChangeAspect="1"/>
          </p:cNvPicPr>
          <p:nvPr/>
        </p:nvPicPr>
        <p:blipFill>
          <a:blip r:embed="rId3"/>
          <a:stretch>
            <a:fillRect/>
          </a:stretch>
        </p:blipFill>
        <p:spPr>
          <a:xfrm>
            <a:off x="10057541" y="20247"/>
            <a:ext cx="2012351" cy="75174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0D1B8E5D-7BB4-6D10-1303-DD33A384CADE}"/>
              </a:ext>
            </a:extLst>
          </p:cNvPr>
          <p:cNvPicPr>
            <a:picLocks noChangeAspect="1"/>
          </p:cNvPicPr>
          <p:nvPr/>
        </p:nvPicPr>
        <p:blipFill>
          <a:blip r:embed="rId4"/>
          <a:stretch>
            <a:fillRect/>
          </a:stretch>
        </p:blipFill>
        <p:spPr>
          <a:xfrm>
            <a:off x="8356922" y="103933"/>
            <a:ext cx="1608467" cy="579048"/>
          </a:xfrm>
          <a:prstGeom prst="rect">
            <a:avLst/>
          </a:prstGeom>
        </p:spPr>
      </p:pic>
      <p:pic>
        <p:nvPicPr>
          <p:cNvPr id="8" name="Picture 7">
            <a:extLst>
              <a:ext uri="{FF2B5EF4-FFF2-40B4-BE49-F238E27FC236}">
                <a16:creationId xmlns:a16="http://schemas.microsoft.com/office/drawing/2014/main" id="{6DE2D28F-6DA1-6405-F8A3-AC11FC8AC31B}"/>
              </a:ext>
            </a:extLst>
          </p:cNvPr>
          <p:cNvPicPr>
            <a:picLocks noChangeAspect="1"/>
          </p:cNvPicPr>
          <p:nvPr/>
        </p:nvPicPr>
        <p:blipFill>
          <a:blip r:embed="rId5"/>
          <a:stretch>
            <a:fillRect/>
          </a:stretch>
        </p:blipFill>
        <p:spPr>
          <a:xfrm>
            <a:off x="6846408" y="20247"/>
            <a:ext cx="1272660" cy="771987"/>
          </a:xfrm>
          <a:prstGeom prst="rect">
            <a:avLst/>
          </a:prstGeom>
        </p:spPr>
      </p:pic>
      <p:graphicFrame>
        <p:nvGraphicFramePr>
          <p:cNvPr id="3" name="Diagram 2"/>
          <p:cNvGraphicFramePr/>
          <p:nvPr>
            <p:extLst>
              <p:ext uri="{D42A27DB-BD31-4B8C-83A1-F6EECF244321}">
                <p14:modId xmlns:p14="http://schemas.microsoft.com/office/powerpoint/2010/main" val="1855046351"/>
              </p:ext>
            </p:extLst>
          </p:nvPr>
        </p:nvGraphicFramePr>
        <p:xfrm>
          <a:off x="182879" y="949234"/>
          <a:ext cx="11782697" cy="57650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Slide Number Placeholder 8"/>
          <p:cNvSpPr>
            <a:spLocks noGrp="1"/>
          </p:cNvSpPr>
          <p:nvPr>
            <p:ph type="sldNum" sz="quarter" idx="12"/>
          </p:nvPr>
        </p:nvSpPr>
        <p:spPr/>
        <p:txBody>
          <a:bodyPr/>
          <a:lstStyle/>
          <a:p>
            <a:fld id="{6AC65B10-9F73-4814-A873-E09730D90565}" type="slidenum">
              <a:rPr lang="en-IN" smtClean="0"/>
              <a:t>4</a:t>
            </a:fld>
            <a:endParaRPr lang="en-IN"/>
          </a:p>
        </p:txBody>
      </p:sp>
    </p:spTree>
    <p:extLst>
      <p:ext uri="{BB962C8B-B14F-4D97-AF65-F5344CB8AC3E}">
        <p14:creationId xmlns:p14="http://schemas.microsoft.com/office/powerpoint/2010/main" val="140808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CB1E6D-A2B2-E327-D671-47F59B809712}"/>
              </a:ext>
            </a:extLst>
          </p:cNvPr>
          <p:cNvSpPr>
            <a:spLocks noGrp="1"/>
          </p:cNvSpPr>
          <p:nvPr>
            <p:ph type="title"/>
          </p:nvPr>
        </p:nvSpPr>
        <p:spPr>
          <a:xfrm>
            <a:off x="457201" y="471424"/>
            <a:ext cx="7861419" cy="354541"/>
          </a:xfrm>
        </p:spPr>
        <p:txBody>
          <a:bodyPr>
            <a:noAutofit/>
          </a:bodyPr>
          <a:lstStyle/>
          <a:p>
            <a:r>
              <a:rPr lang="en-US" sz="4000" b="1" dirty="0">
                <a:solidFill>
                  <a:srgbClr val="0070C0"/>
                </a:solidFill>
                <a:latin typeface="Arial Rounded MT Bold" panose="020F0704030504030204" pitchFamily="34" charset="0"/>
              </a:rPr>
              <a:t>Risks of  IoT Devices</a:t>
            </a:r>
            <a:endParaRPr lang="en-IN" sz="4000" b="1" dirty="0">
              <a:solidFill>
                <a:srgbClr val="0070C0"/>
              </a:solidFill>
              <a:latin typeface="Arial Rounded MT Bold" panose="020F0704030504030204" pitchFamily="34" charset="0"/>
            </a:endParaRPr>
          </a:p>
        </p:txBody>
      </p:sp>
      <p:pic>
        <p:nvPicPr>
          <p:cNvPr id="6" name="Picture 5">
            <a:extLst>
              <a:ext uri="{FF2B5EF4-FFF2-40B4-BE49-F238E27FC236}">
                <a16:creationId xmlns:a16="http://schemas.microsoft.com/office/drawing/2014/main" id="{A4FD89A5-E158-18F3-5B9C-59DEF9829CFA}"/>
              </a:ext>
            </a:extLst>
          </p:cNvPr>
          <p:cNvPicPr>
            <a:picLocks noChangeAspect="1"/>
          </p:cNvPicPr>
          <p:nvPr/>
        </p:nvPicPr>
        <p:blipFill rotWithShape="1">
          <a:blip r:embed="rId2">
            <a:extLst>
              <a:ext uri="{28A0092B-C50C-407E-A947-70E740481C1C}">
                <a14:useLocalDpi xmlns:a14="http://schemas.microsoft.com/office/drawing/2010/main" val="0"/>
              </a:ext>
            </a:extLst>
          </a:blip>
          <a:srcRect l="1672" t="2159" r="2875" b="85"/>
          <a:stretch/>
        </p:blipFill>
        <p:spPr>
          <a:xfrm>
            <a:off x="687977" y="1223164"/>
            <a:ext cx="10685418" cy="5355771"/>
          </a:xfrm>
          <a:prstGeom prst="rect">
            <a:avLst/>
          </a:prstGeom>
          <a:ln>
            <a:solidFill>
              <a:schemeClr val="accent1"/>
            </a:solidFill>
          </a:ln>
        </p:spPr>
      </p:pic>
      <p:pic>
        <p:nvPicPr>
          <p:cNvPr id="5" name="Picture 4" descr="Text&#10;&#10;Description automatically generated">
            <a:extLst>
              <a:ext uri="{FF2B5EF4-FFF2-40B4-BE49-F238E27FC236}">
                <a16:creationId xmlns:a16="http://schemas.microsoft.com/office/drawing/2014/main" id="{60BE0989-9196-8921-D1FA-9FB9BEB4DBD2}"/>
              </a:ext>
            </a:extLst>
          </p:cNvPr>
          <p:cNvPicPr>
            <a:picLocks noChangeAspect="1"/>
          </p:cNvPicPr>
          <p:nvPr/>
        </p:nvPicPr>
        <p:blipFill>
          <a:blip r:embed="rId3"/>
          <a:stretch>
            <a:fillRect/>
          </a:stretch>
        </p:blipFill>
        <p:spPr>
          <a:xfrm>
            <a:off x="10057541" y="20247"/>
            <a:ext cx="2012351" cy="75174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0D1B8E5D-7BB4-6D10-1303-DD33A384CADE}"/>
              </a:ext>
            </a:extLst>
          </p:cNvPr>
          <p:cNvPicPr>
            <a:picLocks noChangeAspect="1"/>
          </p:cNvPicPr>
          <p:nvPr/>
        </p:nvPicPr>
        <p:blipFill>
          <a:blip r:embed="rId4"/>
          <a:stretch>
            <a:fillRect/>
          </a:stretch>
        </p:blipFill>
        <p:spPr>
          <a:xfrm>
            <a:off x="8356922" y="103933"/>
            <a:ext cx="1608467" cy="579048"/>
          </a:xfrm>
          <a:prstGeom prst="rect">
            <a:avLst/>
          </a:prstGeom>
        </p:spPr>
      </p:pic>
      <p:pic>
        <p:nvPicPr>
          <p:cNvPr id="8" name="Picture 7">
            <a:extLst>
              <a:ext uri="{FF2B5EF4-FFF2-40B4-BE49-F238E27FC236}">
                <a16:creationId xmlns:a16="http://schemas.microsoft.com/office/drawing/2014/main" id="{6DE2D28F-6DA1-6405-F8A3-AC11FC8AC31B}"/>
              </a:ext>
            </a:extLst>
          </p:cNvPr>
          <p:cNvPicPr>
            <a:picLocks noChangeAspect="1"/>
          </p:cNvPicPr>
          <p:nvPr/>
        </p:nvPicPr>
        <p:blipFill>
          <a:blip r:embed="rId5"/>
          <a:stretch>
            <a:fillRect/>
          </a:stretch>
        </p:blipFill>
        <p:spPr>
          <a:xfrm>
            <a:off x="6846408" y="20247"/>
            <a:ext cx="1272660" cy="771987"/>
          </a:xfrm>
          <a:prstGeom prst="rect">
            <a:avLst/>
          </a:prstGeom>
        </p:spPr>
      </p:pic>
      <p:sp>
        <p:nvSpPr>
          <p:cNvPr id="2" name="Slide Number Placeholder 1"/>
          <p:cNvSpPr>
            <a:spLocks noGrp="1"/>
          </p:cNvSpPr>
          <p:nvPr>
            <p:ph type="sldNum" sz="quarter" idx="12"/>
          </p:nvPr>
        </p:nvSpPr>
        <p:spPr/>
        <p:txBody>
          <a:bodyPr/>
          <a:lstStyle/>
          <a:p>
            <a:fld id="{6AC65B10-9F73-4814-A873-E09730D90565}" type="slidenum">
              <a:rPr lang="en-IN" smtClean="0"/>
              <a:t>5</a:t>
            </a:fld>
            <a:endParaRPr lang="en-IN"/>
          </a:p>
        </p:txBody>
      </p:sp>
    </p:spTree>
    <p:extLst>
      <p:ext uri="{BB962C8B-B14F-4D97-AF65-F5344CB8AC3E}">
        <p14:creationId xmlns:p14="http://schemas.microsoft.com/office/powerpoint/2010/main" val="1809010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CB1E6D-A2B2-E327-D671-47F59B809712}"/>
              </a:ext>
            </a:extLst>
          </p:cNvPr>
          <p:cNvSpPr>
            <a:spLocks noGrp="1"/>
          </p:cNvSpPr>
          <p:nvPr>
            <p:ph type="title"/>
          </p:nvPr>
        </p:nvSpPr>
        <p:spPr>
          <a:xfrm>
            <a:off x="457201" y="471424"/>
            <a:ext cx="7861419" cy="354541"/>
          </a:xfrm>
        </p:spPr>
        <p:txBody>
          <a:bodyPr>
            <a:noAutofit/>
          </a:bodyPr>
          <a:lstStyle/>
          <a:p>
            <a:r>
              <a:rPr lang="en-US" sz="4000" dirty="0">
                <a:solidFill>
                  <a:srgbClr val="0070C0"/>
                </a:solidFill>
                <a:latin typeface="Arial Rounded MT Bold" panose="020F0704030504030204" pitchFamily="34" charset="0"/>
              </a:rPr>
              <a:t>Risks of  IoT Devices</a:t>
            </a:r>
            <a:endParaRPr lang="en-IN" sz="4000" dirty="0">
              <a:solidFill>
                <a:srgbClr val="0070C0"/>
              </a:solidFill>
              <a:latin typeface="Arial Rounded MT Bold" panose="020F0704030504030204" pitchFamily="34" charset="0"/>
            </a:endParaRPr>
          </a:p>
        </p:txBody>
      </p:sp>
      <p:pic>
        <p:nvPicPr>
          <p:cNvPr id="7" name="Picture 6">
            <a:extLst>
              <a:ext uri="{FF2B5EF4-FFF2-40B4-BE49-F238E27FC236}">
                <a16:creationId xmlns:a16="http://schemas.microsoft.com/office/drawing/2014/main" id="{03521890-D903-79CF-7BB4-474AEA480C16}"/>
              </a:ext>
            </a:extLst>
          </p:cNvPr>
          <p:cNvPicPr>
            <a:picLocks noChangeAspect="1"/>
          </p:cNvPicPr>
          <p:nvPr/>
        </p:nvPicPr>
        <p:blipFill rotWithShape="1">
          <a:blip r:embed="rId2">
            <a:extLst>
              <a:ext uri="{28A0092B-C50C-407E-A947-70E740481C1C}">
                <a14:useLocalDpi xmlns:a14="http://schemas.microsoft.com/office/drawing/2010/main" val="0"/>
              </a:ext>
            </a:extLst>
          </a:blip>
          <a:srcRect l="676" t="4286" r="2492" b="595"/>
          <a:stretch/>
        </p:blipFill>
        <p:spPr>
          <a:xfrm>
            <a:off x="809898" y="1017554"/>
            <a:ext cx="10598331" cy="5557418"/>
          </a:xfrm>
          <a:prstGeom prst="rect">
            <a:avLst/>
          </a:prstGeom>
          <a:ln>
            <a:solidFill>
              <a:schemeClr val="accent1"/>
            </a:solidFill>
          </a:ln>
        </p:spPr>
      </p:pic>
      <p:pic>
        <p:nvPicPr>
          <p:cNvPr id="5" name="Picture 4" descr="Text&#10;&#10;Description automatically generated">
            <a:extLst>
              <a:ext uri="{FF2B5EF4-FFF2-40B4-BE49-F238E27FC236}">
                <a16:creationId xmlns:a16="http://schemas.microsoft.com/office/drawing/2014/main" id="{60BE0989-9196-8921-D1FA-9FB9BEB4DBD2}"/>
              </a:ext>
            </a:extLst>
          </p:cNvPr>
          <p:cNvPicPr>
            <a:picLocks noChangeAspect="1"/>
          </p:cNvPicPr>
          <p:nvPr/>
        </p:nvPicPr>
        <p:blipFill>
          <a:blip r:embed="rId3"/>
          <a:stretch>
            <a:fillRect/>
          </a:stretch>
        </p:blipFill>
        <p:spPr>
          <a:xfrm>
            <a:off x="10057541" y="20247"/>
            <a:ext cx="2012351" cy="751740"/>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0D1B8E5D-7BB4-6D10-1303-DD33A384CADE}"/>
              </a:ext>
            </a:extLst>
          </p:cNvPr>
          <p:cNvPicPr>
            <a:picLocks noChangeAspect="1"/>
          </p:cNvPicPr>
          <p:nvPr/>
        </p:nvPicPr>
        <p:blipFill>
          <a:blip r:embed="rId4"/>
          <a:stretch>
            <a:fillRect/>
          </a:stretch>
        </p:blipFill>
        <p:spPr>
          <a:xfrm>
            <a:off x="8356922" y="103933"/>
            <a:ext cx="1608467" cy="579048"/>
          </a:xfrm>
          <a:prstGeom prst="rect">
            <a:avLst/>
          </a:prstGeom>
        </p:spPr>
      </p:pic>
      <p:pic>
        <p:nvPicPr>
          <p:cNvPr id="8" name="Picture 7">
            <a:extLst>
              <a:ext uri="{FF2B5EF4-FFF2-40B4-BE49-F238E27FC236}">
                <a16:creationId xmlns:a16="http://schemas.microsoft.com/office/drawing/2014/main" id="{6DE2D28F-6DA1-6405-F8A3-AC11FC8AC31B}"/>
              </a:ext>
            </a:extLst>
          </p:cNvPr>
          <p:cNvPicPr>
            <a:picLocks noChangeAspect="1"/>
          </p:cNvPicPr>
          <p:nvPr/>
        </p:nvPicPr>
        <p:blipFill>
          <a:blip r:embed="rId5"/>
          <a:stretch>
            <a:fillRect/>
          </a:stretch>
        </p:blipFill>
        <p:spPr>
          <a:xfrm>
            <a:off x="6846408" y="20247"/>
            <a:ext cx="1272660" cy="771987"/>
          </a:xfrm>
          <a:prstGeom prst="rect">
            <a:avLst/>
          </a:prstGeom>
        </p:spPr>
      </p:pic>
      <p:sp>
        <p:nvSpPr>
          <p:cNvPr id="2" name="Slide Number Placeholder 1"/>
          <p:cNvSpPr>
            <a:spLocks noGrp="1"/>
          </p:cNvSpPr>
          <p:nvPr>
            <p:ph type="sldNum" sz="quarter" idx="12"/>
          </p:nvPr>
        </p:nvSpPr>
        <p:spPr/>
        <p:txBody>
          <a:bodyPr/>
          <a:lstStyle/>
          <a:p>
            <a:fld id="{6AC65B10-9F73-4814-A873-E09730D90565}" type="slidenum">
              <a:rPr lang="en-IN" smtClean="0"/>
              <a:t>6</a:t>
            </a:fld>
            <a:endParaRPr lang="en-IN"/>
          </a:p>
        </p:txBody>
      </p:sp>
    </p:spTree>
    <p:extLst>
      <p:ext uri="{BB962C8B-B14F-4D97-AF65-F5344CB8AC3E}">
        <p14:creationId xmlns:p14="http://schemas.microsoft.com/office/powerpoint/2010/main" val="4009422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6A8767-AF99-EDAF-CA9B-7789BD4ED092}"/>
              </a:ext>
            </a:extLst>
          </p:cNvPr>
          <p:cNvPicPr>
            <a:picLocks noChangeAspect="1"/>
          </p:cNvPicPr>
          <p:nvPr/>
        </p:nvPicPr>
        <p:blipFill rotWithShape="1">
          <a:blip r:embed="rId2">
            <a:extLst>
              <a:ext uri="{28A0092B-C50C-407E-A947-70E740481C1C}">
                <a14:useLocalDpi xmlns:a14="http://schemas.microsoft.com/office/drawing/2010/main" val="0"/>
              </a:ext>
            </a:extLst>
          </a:blip>
          <a:srcRect l="2279" t="3249" r="2895" b="1777"/>
          <a:stretch/>
        </p:blipFill>
        <p:spPr>
          <a:xfrm>
            <a:off x="714103" y="1286558"/>
            <a:ext cx="10694126" cy="5338354"/>
          </a:xfrm>
          <a:prstGeom prst="rect">
            <a:avLst/>
          </a:prstGeom>
          <a:ln>
            <a:solidFill>
              <a:schemeClr val="accent1"/>
            </a:solidFill>
          </a:ln>
        </p:spPr>
      </p:pic>
      <p:pic>
        <p:nvPicPr>
          <p:cNvPr id="5" name="Picture 4" descr="Text&#10;&#10;Description automatically generated">
            <a:extLst>
              <a:ext uri="{FF2B5EF4-FFF2-40B4-BE49-F238E27FC236}">
                <a16:creationId xmlns:a16="http://schemas.microsoft.com/office/drawing/2014/main" id="{60BE0989-9196-8921-D1FA-9FB9BEB4DBD2}"/>
              </a:ext>
            </a:extLst>
          </p:cNvPr>
          <p:cNvPicPr>
            <a:picLocks noChangeAspect="1"/>
          </p:cNvPicPr>
          <p:nvPr/>
        </p:nvPicPr>
        <p:blipFill>
          <a:blip r:embed="rId3"/>
          <a:stretch>
            <a:fillRect/>
          </a:stretch>
        </p:blipFill>
        <p:spPr>
          <a:xfrm>
            <a:off x="10057541" y="20247"/>
            <a:ext cx="2012351" cy="751740"/>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0D1B8E5D-7BB4-6D10-1303-DD33A384CADE}"/>
              </a:ext>
            </a:extLst>
          </p:cNvPr>
          <p:cNvPicPr>
            <a:picLocks noChangeAspect="1"/>
          </p:cNvPicPr>
          <p:nvPr/>
        </p:nvPicPr>
        <p:blipFill>
          <a:blip r:embed="rId4"/>
          <a:stretch>
            <a:fillRect/>
          </a:stretch>
        </p:blipFill>
        <p:spPr>
          <a:xfrm>
            <a:off x="8356922" y="103933"/>
            <a:ext cx="1608467" cy="579048"/>
          </a:xfrm>
          <a:prstGeom prst="rect">
            <a:avLst/>
          </a:prstGeom>
        </p:spPr>
      </p:pic>
      <p:pic>
        <p:nvPicPr>
          <p:cNvPr id="8" name="Picture 7">
            <a:extLst>
              <a:ext uri="{FF2B5EF4-FFF2-40B4-BE49-F238E27FC236}">
                <a16:creationId xmlns:a16="http://schemas.microsoft.com/office/drawing/2014/main" id="{6DE2D28F-6DA1-6405-F8A3-AC11FC8AC31B}"/>
              </a:ext>
            </a:extLst>
          </p:cNvPr>
          <p:cNvPicPr>
            <a:picLocks noChangeAspect="1"/>
          </p:cNvPicPr>
          <p:nvPr/>
        </p:nvPicPr>
        <p:blipFill>
          <a:blip r:embed="rId5"/>
          <a:stretch>
            <a:fillRect/>
          </a:stretch>
        </p:blipFill>
        <p:spPr>
          <a:xfrm>
            <a:off x="6846408" y="20247"/>
            <a:ext cx="1272660" cy="771987"/>
          </a:xfrm>
          <a:prstGeom prst="rect">
            <a:avLst/>
          </a:prstGeom>
        </p:spPr>
      </p:pic>
      <p:sp>
        <p:nvSpPr>
          <p:cNvPr id="9" name="Title 1">
            <a:extLst>
              <a:ext uri="{FF2B5EF4-FFF2-40B4-BE49-F238E27FC236}">
                <a16:creationId xmlns:a16="http://schemas.microsoft.com/office/drawing/2014/main" id="{30CB1E6D-A2B2-E327-D671-47F59B809712}"/>
              </a:ext>
            </a:extLst>
          </p:cNvPr>
          <p:cNvSpPr txBox="1">
            <a:spLocks/>
          </p:cNvSpPr>
          <p:nvPr/>
        </p:nvSpPr>
        <p:spPr>
          <a:xfrm>
            <a:off x="609601" y="623824"/>
            <a:ext cx="7861419" cy="3545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rgbClr val="0070C0"/>
                </a:solidFill>
                <a:latin typeface="Arial Rounded MT Bold" panose="020F0704030504030204" pitchFamily="34" charset="0"/>
              </a:rPr>
              <a:t>Risks of  </a:t>
            </a:r>
            <a:r>
              <a:rPr lang="en-US" sz="4000" dirty="0" err="1" smtClean="0">
                <a:solidFill>
                  <a:srgbClr val="0070C0"/>
                </a:solidFill>
                <a:latin typeface="Arial Rounded MT Bold" panose="020F0704030504030204" pitchFamily="34" charset="0"/>
              </a:rPr>
              <a:t>IoT</a:t>
            </a:r>
            <a:r>
              <a:rPr lang="en-US" sz="4000" dirty="0" smtClean="0">
                <a:solidFill>
                  <a:srgbClr val="0070C0"/>
                </a:solidFill>
                <a:latin typeface="Arial Rounded MT Bold" panose="020F0704030504030204" pitchFamily="34" charset="0"/>
              </a:rPr>
              <a:t> Devices</a:t>
            </a:r>
            <a:endParaRPr lang="en-IN" sz="4000" dirty="0">
              <a:solidFill>
                <a:srgbClr val="0070C0"/>
              </a:solidFill>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6AC65B10-9F73-4814-A873-E09730D90565}" type="slidenum">
              <a:rPr lang="en-IN" smtClean="0"/>
              <a:t>7</a:t>
            </a:fld>
            <a:endParaRPr lang="en-IN"/>
          </a:p>
        </p:txBody>
      </p:sp>
    </p:spTree>
    <p:extLst>
      <p:ext uri="{BB962C8B-B14F-4D97-AF65-F5344CB8AC3E}">
        <p14:creationId xmlns:p14="http://schemas.microsoft.com/office/powerpoint/2010/main" val="1217552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A07E43-50BA-C48D-8624-C232EBBE2D78}"/>
              </a:ext>
            </a:extLst>
          </p:cNvPr>
          <p:cNvPicPr>
            <a:picLocks noGrp="1" noChangeAspect="1"/>
          </p:cNvPicPr>
          <p:nvPr>
            <p:ph idx="1"/>
          </p:nvPr>
        </p:nvPicPr>
        <p:blipFill rotWithShape="1">
          <a:blip r:embed="rId2"/>
          <a:srcRect l="22473" t="31645" r="1420" b="18197"/>
          <a:stretch/>
        </p:blipFill>
        <p:spPr>
          <a:xfrm>
            <a:off x="787400" y="2412159"/>
            <a:ext cx="5391150"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F49648AB-F93A-B8DF-D92C-DE490FE526A5}"/>
              </a:ext>
            </a:extLst>
          </p:cNvPr>
          <p:cNvSpPr txBox="1"/>
          <p:nvPr/>
        </p:nvSpPr>
        <p:spPr>
          <a:xfrm>
            <a:off x="6917608" y="1293001"/>
            <a:ext cx="4969592" cy="3970318"/>
          </a:xfrm>
          <a:prstGeom prst="rect">
            <a:avLst/>
          </a:prstGeom>
          <a:noFill/>
        </p:spPr>
        <p:txBody>
          <a:bodyPr wrap="square" rtlCol="0">
            <a:spAutoFit/>
          </a:bodyPr>
          <a:lstStyle/>
          <a:p>
            <a:pPr algn="just"/>
            <a:r>
              <a:rPr lang="en-US" dirty="0"/>
              <a:t>Amazon explained to ZDNet how it all happened: "Echo woke up due to a word in background conversation sounding like 'Alexa,' the company said in a statement. "Then, the subsequent conversation was heard as a 'send message' request. At which point, Alexa said out loud 'To whom?' At which point, the background conversation was interpreted as a name in the customers contact list. Alexa then asked out loud, '[contact name], right?' Alexa then interpreted background conversation as 'right'. As unlikely as this string of events is, we are evaluating options to make this case even less likely."</a:t>
            </a:r>
          </a:p>
          <a:p>
            <a:pPr algn="just"/>
            <a:endParaRPr lang="en-US" dirty="0"/>
          </a:p>
        </p:txBody>
      </p:sp>
      <p:pic>
        <p:nvPicPr>
          <p:cNvPr id="7" name="Picture 6" descr="Text&#10;&#10;Description automatically generated">
            <a:extLst>
              <a:ext uri="{FF2B5EF4-FFF2-40B4-BE49-F238E27FC236}">
                <a16:creationId xmlns:a16="http://schemas.microsoft.com/office/drawing/2014/main" id="{60BE0989-9196-8921-D1FA-9FB9BEB4DBD2}"/>
              </a:ext>
            </a:extLst>
          </p:cNvPr>
          <p:cNvPicPr>
            <a:picLocks noChangeAspect="1"/>
          </p:cNvPicPr>
          <p:nvPr/>
        </p:nvPicPr>
        <p:blipFill>
          <a:blip r:embed="rId3"/>
          <a:stretch>
            <a:fillRect/>
          </a:stretch>
        </p:blipFill>
        <p:spPr>
          <a:xfrm>
            <a:off x="10057541" y="20247"/>
            <a:ext cx="2012351" cy="751740"/>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0D1B8E5D-7BB4-6D10-1303-DD33A384CADE}"/>
              </a:ext>
            </a:extLst>
          </p:cNvPr>
          <p:cNvPicPr>
            <a:picLocks noChangeAspect="1"/>
          </p:cNvPicPr>
          <p:nvPr/>
        </p:nvPicPr>
        <p:blipFill>
          <a:blip r:embed="rId4"/>
          <a:stretch>
            <a:fillRect/>
          </a:stretch>
        </p:blipFill>
        <p:spPr>
          <a:xfrm>
            <a:off x="8356922" y="103933"/>
            <a:ext cx="1608467" cy="579048"/>
          </a:xfrm>
          <a:prstGeom prst="rect">
            <a:avLst/>
          </a:prstGeom>
        </p:spPr>
      </p:pic>
      <p:pic>
        <p:nvPicPr>
          <p:cNvPr id="9" name="Picture 8">
            <a:extLst>
              <a:ext uri="{FF2B5EF4-FFF2-40B4-BE49-F238E27FC236}">
                <a16:creationId xmlns:a16="http://schemas.microsoft.com/office/drawing/2014/main" id="{6DE2D28F-6DA1-6405-F8A3-AC11FC8AC31B}"/>
              </a:ext>
            </a:extLst>
          </p:cNvPr>
          <p:cNvPicPr>
            <a:picLocks noChangeAspect="1"/>
          </p:cNvPicPr>
          <p:nvPr/>
        </p:nvPicPr>
        <p:blipFill>
          <a:blip r:embed="rId5"/>
          <a:stretch>
            <a:fillRect/>
          </a:stretch>
        </p:blipFill>
        <p:spPr>
          <a:xfrm>
            <a:off x="6846408" y="20247"/>
            <a:ext cx="1272660" cy="771987"/>
          </a:xfrm>
          <a:prstGeom prst="rect">
            <a:avLst/>
          </a:prstGeom>
        </p:spPr>
      </p:pic>
      <p:sp>
        <p:nvSpPr>
          <p:cNvPr id="10" name="Title 1">
            <a:extLst>
              <a:ext uri="{FF2B5EF4-FFF2-40B4-BE49-F238E27FC236}">
                <a16:creationId xmlns:a16="http://schemas.microsoft.com/office/drawing/2014/main" id="{30CB1E6D-A2B2-E327-D671-47F59B809712}"/>
              </a:ext>
            </a:extLst>
          </p:cNvPr>
          <p:cNvSpPr txBox="1">
            <a:spLocks/>
          </p:cNvSpPr>
          <p:nvPr/>
        </p:nvSpPr>
        <p:spPr>
          <a:xfrm>
            <a:off x="609601" y="623824"/>
            <a:ext cx="7861419" cy="3545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rgbClr val="0070C0"/>
                </a:solidFill>
                <a:latin typeface="Arial Rounded MT Bold" panose="020F0704030504030204" pitchFamily="34" charset="0"/>
              </a:rPr>
              <a:t>Risks of  </a:t>
            </a:r>
            <a:r>
              <a:rPr lang="en-US" sz="4000" dirty="0" err="1" smtClean="0">
                <a:solidFill>
                  <a:srgbClr val="0070C0"/>
                </a:solidFill>
                <a:latin typeface="Arial Rounded MT Bold" panose="020F0704030504030204" pitchFamily="34" charset="0"/>
              </a:rPr>
              <a:t>IoT</a:t>
            </a:r>
            <a:r>
              <a:rPr lang="en-US" sz="4000" dirty="0" smtClean="0">
                <a:solidFill>
                  <a:srgbClr val="0070C0"/>
                </a:solidFill>
                <a:latin typeface="Arial Rounded MT Bold" panose="020F0704030504030204" pitchFamily="34" charset="0"/>
              </a:rPr>
              <a:t> Devices</a:t>
            </a:r>
            <a:endParaRPr lang="en-IN" sz="4000" dirty="0">
              <a:solidFill>
                <a:srgbClr val="0070C0"/>
              </a:solidFill>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6AC65B10-9F73-4814-A873-E09730D90565}" type="slidenum">
              <a:rPr lang="en-IN" smtClean="0"/>
              <a:t>8</a:t>
            </a:fld>
            <a:endParaRPr lang="en-IN"/>
          </a:p>
        </p:txBody>
      </p:sp>
    </p:spTree>
    <p:extLst>
      <p:ext uri="{BB962C8B-B14F-4D97-AF65-F5344CB8AC3E}">
        <p14:creationId xmlns:p14="http://schemas.microsoft.com/office/powerpoint/2010/main" val="4166186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C86A-D218-5C96-0586-D97B648ADF1A}"/>
              </a:ext>
            </a:extLst>
          </p:cNvPr>
          <p:cNvSpPr>
            <a:spLocks noGrp="1"/>
          </p:cNvSpPr>
          <p:nvPr>
            <p:ph type="title"/>
          </p:nvPr>
        </p:nvSpPr>
        <p:spPr>
          <a:xfrm>
            <a:off x="548116" y="979958"/>
            <a:ext cx="10515600" cy="466148"/>
          </a:xfrm>
        </p:spPr>
        <p:txBody>
          <a:bodyPr>
            <a:noAutofit/>
          </a:bodyPr>
          <a:lstStyle/>
          <a:p>
            <a:pPr algn="just"/>
            <a:r>
              <a:rPr lang="en-US" sz="3200" i="0" u="none" strike="noStrike" baseline="0" dirty="0">
                <a:solidFill>
                  <a:srgbClr val="0070C0"/>
                </a:solidFill>
                <a:latin typeface="Arial Rounded MT Bold" panose="020F0704030504030204" pitchFamily="34" charset="0"/>
                <a:cs typeface="Calibri" panose="020F0502020204030204" pitchFamily="34" charset="0"/>
              </a:rPr>
              <a:t>Apply the CIA Triad to Internet of Things Product Design and Security</a:t>
            </a:r>
            <a:endParaRPr lang="en-IN" sz="3200" dirty="0">
              <a:solidFill>
                <a:srgbClr val="0070C0"/>
              </a:solidFill>
              <a:latin typeface="Arial Rounded MT Bold" panose="020F07040305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7CC930D-5EE8-C673-F35E-0DE081614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970" y="1990725"/>
            <a:ext cx="10349346" cy="4682835"/>
          </a:xfrm>
          <a:prstGeom prst="rect">
            <a:avLst/>
          </a:prstGeom>
        </p:spPr>
      </p:pic>
      <p:pic>
        <p:nvPicPr>
          <p:cNvPr id="4" name="Picture 3" descr="Text&#10;&#10;Description automatically generated">
            <a:extLst>
              <a:ext uri="{FF2B5EF4-FFF2-40B4-BE49-F238E27FC236}">
                <a16:creationId xmlns:a16="http://schemas.microsoft.com/office/drawing/2014/main" id="{60BE0989-9196-8921-D1FA-9FB9BEB4DBD2}"/>
              </a:ext>
            </a:extLst>
          </p:cNvPr>
          <p:cNvPicPr>
            <a:picLocks noChangeAspect="1"/>
          </p:cNvPicPr>
          <p:nvPr/>
        </p:nvPicPr>
        <p:blipFill>
          <a:blip r:embed="rId3"/>
          <a:stretch>
            <a:fillRect/>
          </a:stretch>
        </p:blipFill>
        <p:spPr>
          <a:xfrm>
            <a:off x="10057541" y="20247"/>
            <a:ext cx="2012351" cy="751740"/>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0D1B8E5D-7BB4-6D10-1303-DD33A384CADE}"/>
              </a:ext>
            </a:extLst>
          </p:cNvPr>
          <p:cNvPicPr>
            <a:picLocks noChangeAspect="1"/>
          </p:cNvPicPr>
          <p:nvPr/>
        </p:nvPicPr>
        <p:blipFill>
          <a:blip r:embed="rId4"/>
          <a:stretch>
            <a:fillRect/>
          </a:stretch>
        </p:blipFill>
        <p:spPr>
          <a:xfrm>
            <a:off x="8356922" y="103933"/>
            <a:ext cx="1608467" cy="579048"/>
          </a:xfrm>
          <a:prstGeom prst="rect">
            <a:avLst/>
          </a:prstGeom>
        </p:spPr>
      </p:pic>
      <p:pic>
        <p:nvPicPr>
          <p:cNvPr id="7" name="Picture 6">
            <a:extLst>
              <a:ext uri="{FF2B5EF4-FFF2-40B4-BE49-F238E27FC236}">
                <a16:creationId xmlns:a16="http://schemas.microsoft.com/office/drawing/2014/main" id="{6DE2D28F-6DA1-6405-F8A3-AC11FC8AC31B}"/>
              </a:ext>
            </a:extLst>
          </p:cNvPr>
          <p:cNvPicPr>
            <a:picLocks noChangeAspect="1"/>
          </p:cNvPicPr>
          <p:nvPr/>
        </p:nvPicPr>
        <p:blipFill>
          <a:blip r:embed="rId5"/>
          <a:stretch>
            <a:fillRect/>
          </a:stretch>
        </p:blipFill>
        <p:spPr>
          <a:xfrm>
            <a:off x="6846408" y="20247"/>
            <a:ext cx="1272660" cy="771987"/>
          </a:xfrm>
          <a:prstGeom prst="rect">
            <a:avLst/>
          </a:prstGeom>
        </p:spPr>
      </p:pic>
      <p:sp>
        <p:nvSpPr>
          <p:cNvPr id="3" name="Slide Number Placeholder 2"/>
          <p:cNvSpPr>
            <a:spLocks noGrp="1"/>
          </p:cNvSpPr>
          <p:nvPr>
            <p:ph type="sldNum" sz="quarter" idx="12"/>
          </p:nvPr>
        </p:nvSpPr>
        <p:spPr/>
        <p:txBody>
          <a:bodyPr/>
          <a:lstStyle/>
          <a:p>
            <a:fld id="{6AC65B10-9F73-4814-A873-E09730D90565}" type="slidenum">
              <a:rPr lang="en-IN" smtClean="0"/>
              <a:t>9</a:t>
            </a:fld>
            <a:endParaRPr lang="en-IN"/>
          </a:p>
        </p:txBody>
      </p:sp>
    </p:spTree>
    <p:extLst>
      <p:ext uri="{BB962C8B-B14F-4D97-AF65-F5344CB8AC3E}">
        <p14:creationId xmlns:p14="http://schemas.microsoft.com/office/powerpoint/2010/main" val="3160941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881</Words>
  <Application>Microsoft Office PowerPoint</Application>
  <PresentationFormat>Widescreen</PresentationFormat>
  <Paragraphs>91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Calibri</vt:lpstr>
      <vt:lpstr>Calibri Light</vt:lpstr>
      <vt:lpstr>splunk_data_sans</vt:lpstr>
      <vt:lpstr>Office Theme</vt:lpstr>
      <vt:lpstr>PowerPoint Presentation</vt:lpstr>
      <vt:lpstr>PowerPoint Presentation</vt:lpstr>
      <vt:lpstr>IoT Architecture</vt:lpstr>
      <vt:lpstr>Risks of  IoT Devices</vt:lpstr>
      <vt:lpstr>Risks of  IoT Devices</vt:lpstr>
      <vt:lpstr>Risks of  IoT Devices</vt:lpstr>
      <vt:lpstr>PowerPoint Presentation</vt:lpstr>
      <vt:lpstr>PowerPoint Presentation</vt:lpstr>
      <vt:lpstr>Apply the CIA Triad to Internet of Things Product Design and Security</vt:lpstr>
      <vt:lpstr>ELEMENTS OF THE AUGMENTED CIA TRIAD</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Risks with Internet of Things (IoT)</dc:title>
  <dc:creator>Davinder Kumar</dc:creator>
  <cp:lastModifiedBy>D3 I4C</cp:lastModifiedBy>
  <cp:revision>23</cp:revision>
  <dcterms:created xsi:type="dcterms:W3CDTF">2023-09-04T07:35:26Z</dcterms:created>
  <dcterms:modified xsi:type="dcterms:W3CDTF">2023-09-05T09:31:01Z</dcterms:modified>
</cp:coreProperties>
</file>