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sldIdLst>
    <p:sldId id="256" r:id="rId2"/>
    <p:sldId id="257" r:id="rId3"/>
    <p:sldId id="268" r:id="rId4"/>
    <p:sldId id="269" r:id="rId5"/>
    <p:sldId id="267" r:id="rId6"/>
    <p:sldId id="259" r:id="rId7"/>
    <p:sldId id="258" r:id="rId8"/>
    <p:sldId id="261" r:id="rId9"/>
    <p:sldId id="260" r:id="rId10"/>
    <p:sldId id="262" r:id="rId11"/>
    <p:sldId id="264" r:id="rId12"/>
    <p:sldId id="271" r:id="rId13"/>
    <p:sldId id="263" r:id="rId14"/>
    <p:sldId id="274" r:id="rId15"/>
    <p:sldId id="270" r:id="rId16"/>
    <p:sldId id="266" r:id="rId17"/>
    <p:sldId id="272" r:id="rId18"/>
    <p:sldId id="828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11"/>
    <p:restoredTop sz="97030"/>
  </p:normalViewPr>
  <p:slideViewPr>
    <p:cSldViewPr snapToGrid="0">
      <p:cViewPr varScale="1">
        <p:scale>
          <a:sx n="110" d="100"/>
          <a:sy n="110" d="100"/>
        </p:scale>
        <p:origin x="18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6AD19-0256-CD4B-BECA-870D3A213EF1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C8D8FA2-AD1E-654C-999C-E8CBC9C7FFC4}">
      <dgm:prSet phldrT="[Text]"/>
      <dgm:spPr/>
      <dgm:t>
        <a:bodyPr/>
        <a:lstStyle/>
        <a:p>
          <a:r>
            <a:rPr lang="en-GB" b="1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1. Things (Devices) </a:t>
          </a:r>
          <a:endParaRPr lang="en-GB" b="1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</dgm:t>
    </dgm:pt>
    <dgm:pt modelId="{2B85016A-075E-494C-9601-BE7AB6B9792E}" type="parTrans" cxnId="{F604220B-9194-2B43-9992-619EC4133975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1A1C015D-9102-504D-B2B4-7A2044C16CC6}" type="sibTrans" cxnId="{F604220B-9194-2B43-9992-619EC4133975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1B54063-1291-B246-A01C-042A77E30970}">
      <dgm:prSet phldrT="[Text]"/>
      <dgm:spPr/>
      <dgm:t>
        <a:bodyPr/>
        <a:lstStyle/>
        <a:p>
          <a:r>
            <a:rPr lang="en-GB" b="1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2. Connectivity</a:t>
          </a:r>
          <a:endParaRPr lang="en-GB" b="1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</dgm:t>
    </dgm:pt>
    <dgm:pt modelId="{C8FD4994-B21B-DC48-9C6E-546BE8A8E580}" type="parTrans" cxnId="{91490652-10B2-FD42-8817-86BDD5D0FA10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98368DAC-EA1F-E647-B343-2A50CB5649EA}" type="sibTrans" cxnId="{91490652-10B2-FD42-8817-86BDD5D0FA10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D66C9121-D638-7D46-95ED-5EDCE171E650}">
      <dgm:prSet phldrT="[Text]"/>
      <dgm:spPr/>
      <dgm:t>
        <a:bodyPr/>
        <a:lstStyle/>
        <a:p>
          <a:r>
            <a:rPr lang="en-GB" b="1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3. Server</a:t>
          </a:r>
          <a:endParaRPr lang="en-GB" b="1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</dgm:t>
    </dgm:pt>
    <dgm:pt modelId="{96D8AADB-08D5-0648-BB4D-D1F705BA9D8B}" type="parTrans" cxnId="{6AF405B2-39DE-5642-849F-DABB1CC3B1FC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0E7A62FF-6D52-8B4E-AC72-F685E45F296C}" type="sibTrans" cxnId="{6AF405B2-39DE-5642-849F-DABB1CC3B1FC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A4AC5808-5069-4F47-9964-2043B4D67F62}">
      <dgm:prSet phldrT="[Text]"/>
      <dgm:spPr/>
      <dgm:t>
        <a:bodyPr/>
        <a:lstStyle/>
        <a:p>
          <a:r>
            <a:rPr lang="en-GB" b="1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4. Mobile App / Software</a:t>
          </a:r>
          <a:endParaRPr lang="en-GB" b="1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</dgm:t>
    </dgm:pt>
    <dgm:pt modelId="{D4AEC45D-050F-7E44-85F7-DB277A3869A0}" type="parTrans" cxnId="{C47E5417-72E1-DB49-B6DA-4D9FF393DD97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E5132205-DDC6-054B-BFFE-7CF791143FE2}" type="sibTrans" cxnId="{C47E5417-72E1-DB49-B6DA-4D9FF393DD97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0299BAA4-2E4E-6448-8466-4982E7F6C629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Control / Operate IoT Devices.</a:t>
          </a:r>
        </a:p>
      </dgm:t>
    </dgm:pt>
    <dgm:pt modelId="{2DF8B02A-7C5E-8A46-81DC-6A8341371142}" type="parTrans" cxnId="{10C5D035-2115-6E42-923C-AEB13ED9CEF5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40D0098-FA30-A74D-97EE-386443E6DCFF}" type="sibTrans" cxnId="{10C5D035-2115-6E42-923C-AEB13ED9CEF5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060CA66-99A5-B149-A11E-C1DD309F990D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Camera</a:t>
          </a:r>
        </a:p>
      </dgm:t>
    </dgm:pt>
    <dgm:pt modelId="{2FA09876-A4D1-E84F-A4A8-34C31E93C21F}" type="parTrans" cxnId="{8C6CBA93-56EE-A440-AABF-FC822FC7DBB3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08984FF-D797-DA48-947A-756955D08131}" type="sibTrans" cxnId="{8C6CBA93-56EE-A440-AABF-FC822FC7DBB3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3D5A0856-39BF-B44F-AD43-2A5E428963E0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Temperature Sensor</a:t>
          </a:r>
        </a:p>
      </dgm:t>
    </dgm:pt>
    <dgm:pt modelId="{615FDC0B-FF5A-524B-A146-7426A384C028}" type="parTrans" cxnId="{7295E42B-A344-CA4C-B804-7D73E2DEF28A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A110BEA7-B2F5-ED4B-8E08-7E7A02F3EBCD}" type="sibTrans" cxnId="{7295E42B-A344-CA4C-B804-7D73E2DEF28A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036B25CB-9D51-0D41-96D8-0E737D02232D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Electrical Equipment</a:t>
          </a:r>
        </a:p>
      </dgm:t>
    </dgm:pt>
    <dgm:pt modelId="{2123C3AE-5A0B-1044-8D74-9100B47FB02A}" type="parTrans" cxnId="{A74AD602-D8AC-A84F-911F-3AEEE2599BD9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D833AB90-C4E7-DE47-AF5C-9069F0FCA268}" type="sibTrans" cxnId="{A74AD602-D8AC-A84F-911F-3AEEE2599BD9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2C4899A-5B7B-444A-BB51-52A5BFE1433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Cars</a:t>
          </a:r>
        </a:p>
      </dgm:t>
    </dgm:pt>
    <dgm:pt modelId="{2B837D23-5371-6245-855D-D28301AEE673}" type="parTrans" cxnId="{97DF033D-8B2E-E146-8495-01EFE0C10A5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79028AF-325E-CE4C-94BF-7AF46B8BB363}" type="sibTrans" cxnId="{97DF033D-8B2E-E146-8495-01EFE0C10A5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95FEF108-A497-0144-8A02-B3A7F51B92CC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Wi-Fi</a:t>
          </a:r>
        </a:p>
      </dgm:t>
    </dgm:pt>
    <dgm:pt modelId="{25A87C23-1046-7645-961B-54C6F44DBBC3}" type="parTrans" cxnId="{1D706675-BE39-E14F-9412-927A134B552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2553BD3B-2BB9-4644-85AB-91A40D61E3E3}" type="sibTrans" cxnId="{1D706675-BE39-E14F-9412-927A134B552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91FD3E68-E83B-4E4B-8FCD-88596B3330F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LAN / Broadband</a:t>
          </a:r>
        </a:p>
      </dgm:t>
    </dgm:pt>
    <dgm:pt modelId="{28E9C9A7-EA91-0448-A7F3-C2BDFCC2E7EC}" type="parTrans" cxnId="{27A1FA45-92A6-0A46-959A-7773C7F415A4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C5387A2-21E6-664C-B008-A2BDBCAFA3FA}" type="sibTrans" cxnId="{27A1FA45-92A6-0A46-959A-7773C7F415A4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C9599F3-116B-8145-A095-39A5FA0E733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Bluetooth</a:t>
          </a:r>
        </a:p>
      </dgm:t>
    </dgm:pt>
    <dgm:pt modelId="{74102A09-8F75-DF49-B50B-DB0D78ACC733}" type="parTrans" cxnId="{2068D9A3-F3D8-7B43-A362-125AE903D921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B6635623-1C9C-BD4B-ACB6-17403FB28776}" type="sibTrans" cxnId="{2068D9A3-F3D8-7B43-A362-125AE903D921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53BE4F66-1539-B747-AE21-20A992C52123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NFC etc.</a:t>
          </a:r>
        </a:p>
      </dgm:t>
    </dgm:pt>
    <dgm:pt modelId="{D924DACE-3D08-764C-8A19-26389D178340}" type="parTrans" cxnId="{8A015C3A-7CF7-8D4A-90CD-77B3AC67E02D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48C4D23C-F084-2D48-AC8F-A2663EA5B81D}" type="sibTrans" cxnId="{8A015C3A-7CF7-8D4A-90CD-77B3AC67E02D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BED75CAA-D159-8349-924F-787CA4CECB34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Book Antiqua" panose="02040602050305030304" pitchFamily="18" charset="0"/>
            </a:rPr>
            <a:t>Software to read and process data / signals</a:t>
          </a:r>
        </a:p>
      </dgm:t>
    </dgm:pt>
    <dgm:pt modelId="{E02A4D0A-013D-1843-A1CB-A3E13A1B3C05}" type="parTrans" cxnId="{B5F0EE97-CE63-9741-BEA0-8CD4546B8432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A647821-5E9E-9C4B-81CD-862E9AB84318}" type="sibTrans" cxnId="{B5F0EE97-CE63-9741-BEA0-8CD4546B8432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5D6788F-C462-7244-9130-2470C2D86241}">
      <dgm:prSet phldrT="[Text]"/>
      <dgm:spPr/>
      <dgm:t>
        <a:bodyPr/>
        <a:lstStyle/>
        <a:p>
          <a:endParaRPr lang="en-GB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85BA49A-B5F5-C84E-8ED3-5EC5C5E1921D}" type="parTrans" cxnId="{E8353E17-1E52-A545-B9BF-38BA403453E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E7F14D9A-11F1-0D46-8691-5BB52155B93A}" type="sibTrans" cxnId="{E8353E17-1E52-A545-B9BF-38BA403453EB}">
      <dgm:prSet/>
      <dgm:spPr/>
      <dgm:t>
        <a:bodyPr/>
        <a:lstStyle/>
        <a:p>
          <a:endParaRPr lang="en-GB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A239C4B-D0D7-A248-8175-2A2311B96526}" type="pres">
      <dgm:prSet presAssocID="{3FE6AD19-0256-CD4B-BECA-870D3A213EF1}" presName="diagram" presStyleCnt="0">
        <dgm:presLayoutVars>
          <dgm:dir/>
          <dgm:resizeHandles val="exact"/>
        </dgm:presLayoutVars>
      </dgm:prSet>
      <dgm:spPr/>
    </dgm:pt>
    <dgm:pt modelId="{05819178-9B78-8043-BD58-613493625F06}" type="pres">
      <dgm:prSet presAssocID="{5C8D8FA2-AD1E-654C-999C-E8CBC9C7FFC4}" presName="node" presStyleLbl="node1" presStyleIdx="0" presStyleCnt="4">
        <dgm:presLayoutVars>
          <dgm:bulletEnabled val="1"/>
        </dgm:presLayoutVars>
      </dgm:prSet>
      <dgm:spPr/>
    </dgm:pt>
    <dgm:pt modelId="{1DC7572E-8326-414A-8BB5-9FA5E2D9DCBD}" type="pres">
      <dgm:prSet presAssocID="{1A1C015D-9102-504D-B2B4-7A2044C16CC6}" presName="sibTrans" presStyleCnt="0"/>
      <dgm:spPr/>
    </dgm:pt>
    <dgm:pt modelId="{740BCE50-3DF7-7347-B6D0-3C91469592AE}" type="pres">
      <dgm:prSet presAssocID="{21B54063-1291-B246-A01C-042A77E30970}" presName="node" presStyleLbl="node1" presStyleIdx="1" presStyleCnt="4">
        <dgm:presLayoutVars>
          <dgm:bulletEnabled val="1"/>
        </dgm:presLayoutVars>
      </dgm:prSet>
      <dgm:spPr/>
    </dgm:pt>
    <dgm:pt modelId="{4A76A3BA-7309-E04B-AD06-F4BC2980D2EB}" type="pres">
      <dgm:prSet presAssocID="{98368DAC-EA1F-E647-B343-2A50CB5649EA}" presName="sibTrans" presStyleCnt="0"/>
      <dgm:spPr/>
    </dgm:pt>
    <dgm:pt modelId="{516746D4-A447-5D40-A62D-57DF26DA97F7}" type="pres">
      <dgm:prSet presAssocID="{D66C9121-D638-7D46-95ED-5EDCE171E650}" presName="node" presStyleLbl="node1" presStyleIdx="2" presStyleCnt="4">
        <dgm:presLayoutVars>
          <dgm:bulletEnabled val="1"/>
        </dgm:presLayoutVars>
      </dgm:prSet>
      <dgm:spPr/>
    </dgm:pt>
    <dgm:pt modelId="{DD5DE13E-233F-1F40-8979-DEEF1750FE15}" type="pres">
      <dgm:prSet presAssocID="{0E7A62FF-6D52-8B4E-AC72-F685E45F296C}" presName="sibTrans" presStyleCnt="0"/>
      <dgm:spPr/>
    </dgm:pt>
    <dgm:pt modelId="{D70E3737-14E1-A548-ABE5-8EACAC438298}" type="pres">
      <dgm:prSet presAssocID="{A4AC5808-5069-4F47-9964-2043B4D67F62}" presName="node" presStyleLbl="node1" presStyleIdx="3" presStyleCnt="4">
        <dgm:presLayoutVars>
          <dgm:bulletEnabled val="1"/>
        </dgm:presLayoutVars>
      </dgm:prSet>
      <dgm:spPr/>
    </dgm:pt>
  </dgm:ptLst>
  <dgm:cxnLst>
    <dgm:cxn modelId="{A74AD602-D8AC-A84F-911F-3AEEE2599BD9}" srcId="{5C8D8FA2-AD1E-654C-999C-E8CBC9C7FFC4}" destId="{036B25CB-9D51-0D41-96D8-0E737D02232D}" srcOrd="2" destOrd="0" parTransId="{2123C3AE-5A0B-1044-8D74-9100B47FB02A}" sibTransId="{D833AB90-C4E7-DE47-AF5C-9069F0FCA268}"/>
    <dgm:cxn modelId="{3C0F6403-F145-774C-B0A1-87D8D3C9DE17}" type="presOf" srcId="{3D5A0856-39BF-B44F-AD43-2A5E428963E0}" destId="{05819178-9B78-8043-BD58-613493625F06}" srcOrd="0" destOrd="2" presId="urn:microsoft.com/office/officeart/2005/8/layout/default"/>
    <dgm:cxn modelId="{FB5AF404-1FF8-3A47-8C0F-C9D9A5292C29}" type="presOf" srcId="{BED75CAA-D159-8349-924F-787CA4CECB34}" destId="{516746D4-A447-5D40-A62D-57DF26DA97F7}" srcOrd="0" destOrd="1" presId="urn:microsoft.com/office/officeart/2005/8/layout/default"/>
    <dgm:cxn modelId="{73E64706-D16C-2A48-8337-FACBEFB2B0B0}" type="presOf" srcId="{3FE6AD19-0256-CD4B-BECA-870D3A213EF1}" destId="{7A239C4B-D0D7-A248-8175-2A2311B96526}" srcOrd="0" destOrd="0" presId="urn:microsoft.com/office/officeart/2005/8/layout/default"/>
    <dgm:cxn modelId="{F604220B-9194-2B43-9992-619EC4133975}" srcId="{3FE6AD19-0256-CD4B-BECA-870D3A213EF1}" destId="{5C8D8FA2-AD1E-654C-999C-E8CBC9C7FFC4}" srcOrd="0" destOrd="0" parTransId="{2B85016A-075E-494C-9601-BE7AB6B9792E}" sibTransId="{1A1C015D-9102-504D-B2B4-7A2044C16CC6}"/>
    <dgm:cxn modelId="{E8353E17-1E52-A545-B9BF-38BA403453EB}" srcId="{A4AC5808-5069-4F47-9964-2043B4D67F62}" destId="{65D6788F-C462-7244-9130-2470C2D86241}" srcOrd="1" destOrd="0" parTransId="{685BA49A-B5F5-C84E-8ED3-5EC5C5E1921D}" sibTransId="{E7F14D9A-11F1-0D46-8691-5BB52155B93A}"/>
    <dgm:cxn modelId="{C47E5417-72E1-DB49-B6DA-4D9FF393DD97}" srcId="{3FE6AD19-0256-CD4B-BECA-870D3A213EF1}" destId="{A4AC5808-5069-4F47-9964-2043B4D67F62}" srcOrd="3" destOrd="0" parTransId="{D4AEC45D-050F-7E44-85F7-DB277A3869A0}" sibTransId="{E5132205-DDC6-054B-BFFE-7CF791143FE2}"/>
    <dgm:cxn modelId="{7295E42B-A344-CA4C-B804-7D73E2DEF28A}" srcId="{5C8D8FA2-AD1E-654C-999C-E8CBC9C7FFC4}" destId="{3D5A0856-39BF-B44F-AD43-2A5E428963E0}" srcOrd="1" destOrd="0" parTransId="{615FDC0B-FF5A-524B-A146-7426A384C028}" sibTransId="{A110BEA7-B2F5-ED4B-8E08-7E7A02F3EBCD}"/>
    <dgm:cxn modelId="{89782B34-57AD-4A40-8889-7298865868EC}" type="presOf" srcId="{91FD3E68-E83B-4E4B-8FCD-88596B3330F8}" destId="{740BCE50-3DF7-7347-B6D0-3C91469592AE}" srcOrd="0" destOrd="2" presId="urn:microsoft.com/office/officeart/2005/8/layout/default"/>
    <dgm:cxn modelId="{10C5D035-2115-6E42-923C-AEB13ED9CEF5}" srcId="{A4AC5808-5069-4F47-9964-2043B4D67F62}" destId="{0299BAA4-2E4E-6448-8466-4982E7F6C629}" srcOrd="0" destOrd="0" parTransId="{2DF8B02A-7C5E-8A46-81DC-6A8341371142}" sibTransId="{240D0098-FA30-A74D-97EE-386443E6DCFF}"/>
    <dgm:cxn modelId="{8A015C3A-7CF7-8D4A-90CD-77B3AC67E02D}" srcId="{21B54063-1291-B246-A01C-042A77E30970}" destId="{53BE4F66-1539-B747-AE21-20A992C52123}" srcOrd="3" destOrd="0" parTransId="{D924DACE-3D08-764C-8A19-26389D178340}" sibTransId="{48C4D23C-F084-2D48-AC8F-A2663EA5B81D}"/>
    <dgm:cxn modelId="{97DF033D-8B2E-E146-8495-01EFE0C10A5B}" srcId="{5C8D8FA2-AD1E-654C-999C-E8CBC9C7FFC4}" destId="{22C4899A-5B7B-444A-BB51-52A5BFE14331}" srcOrd="3" destOrd="0" parTransId="{2B837D23-5371-6245-855D-D28301AEE673}" sibTransId="{679028AF-325E-CE4C-94BF-7AF46B8BB363}"/>
    <dgm:cxn modelId="{8932A344-4AF4-D248-8D01-ADF3087A8D45}" type="presOf" srcId="{A4AC5808-5069-4F47-9964-2043B4D67F62}" destId="{D70E3737-14E1-A548-ABE5-8EACAC438298}" srcOrd="0" destOrd="0" presId="urn:microsoft.com/office/officeart/2005/8/layout/default"/>
    <dgm:cxn modelId="{27A1FA45-92A6-0A46-959A-7773C7F415A4}" srcId="{21B54063-1291-B246-A01C-042A77E30970}" destId="{91FD3E68-E83B-4E4B-8FCD-88596B3330F8}" srcOrd="1" destOrd="0" parTransId="{28E9C9A7-EA91-0448-A7F3-C2BDFCC2E7EC}" sibTransId="{7C5387A2-21E6-664C-B008-A2BDBCAFA3FA}"/>
    <dgm:cxn modelId="{83CBF24A-695B-9943-B17F-3AFD4EDE1F2A}" type="presOf" srcId="{21B54063-1291-B246-A01C-042A77E30970}" destId="{740BCE50-3DF7-7347-B6D0-3C91469592AE}" srcOrd="0" destOrd="0" presId="urn:microsoft.com/office/officeart/2005/8/layout/default"/>
    <dgm:cxn modelId="{91490652-10B2-FD42-8817-86BDD5D0FA10}" srcId="{3FE6AD19-0256-CD4B-BECA-870D3A213EF1}" destId="{21B54063-1291-B246-A01C-042A77E30970}" srcOrd="1" destOrd="0" parTransId="{C8FD4994-B21B-DC48-9C6E-546BE8A8E580}" sibTransId="{98368DAC-EA1F-E647-B343-2A50CB5649EA}"/>
    <dgm:cxn modelId="{1D706675-BE39-E14F-9412-927A134B552B}" srcId="{21B54063-1291-B246-A01C-042A77E30970}" destId="{95FEF108-A497-0144-8A02-B3A7F51B92CC}" srcOrd="0" destOrd="0" parTransId="{25A87C23-1046-7645-961B-54C6F44DBBC3}" sibTransId="{2553BD3B-2BB9-4644-85AB-91A40D61E3E3}"/>
    <dgm:cxn modelId="{31C9B886-88C9-0F41-A69F-992EACEFAF49}" type="presOf" srcId="{6C9599F3-116B-8145-A095-39A5FA0E733F}" destId="{740BCE50-3DF7-7347-B6D0-3C91469592AE}" srcOrd="0" destOrd="3" presId="urn:microsoft.com/office/officeart/2005/8/layout/default"/>
    <dgm:cxn modelId="{8C6CBA93-56EE-A440-AABF-FC822FC7DBB3}" srcId="{5C8D8FA2-AD1E-654C-999C-E8CBC9C7FFC4}" destId="{7060CA66-99A5-B149-A11E-C1DD309F990D}" srcOrd="0" destOrd="0" parTransId="{2FA09876-A4D1-E84F-A4A8-34C31E93C21F}" sibTransId="{708984FF-D797-DA48-947A-756955D08131}"/>
    <dgm:cxn modelId="{B5F0EE97-CE63-9741-BEA0-8CD4546B8432}" srcId="{D66C9121-D638-7D46-95ED-5EDCE171E650}" destId="{BED75CAA-D159-8349-924F-787CA4CECB34}" srcOrd="0" destOrd="0" parTransId="{E02A4D0A-013D-1843-A1CB-A3E13A1B3C05}" sibTransId="{6A647821-5E9E-9C4B-81CD-862E9AB84318}"/>
    <dgm:cxn modelId="{F8ACF09F-2E79-F148-B81F-212A59549EB4}" type="presOf" srcId="{5C8D8FA2-AD1E-654C-999C-E8CBC9C7FFC4}" destId="{05819178-9B78-8043-BD58-613493625F06}" srcOrd="0" destOrd="0" presId="urn:microsoft.com/office/officeart/2005/8/layout/default"/>
    <dgm:cxn modelId="{2068D9A3-F3D8-7B43-A362-125AE903D921}" srcId="{21B54063-1291-B246-A01C-042A77E30970}" destId="{6C9599F3-116B-8145-A095-39A5FA0E733F}" srcOrd="2" destOrd="0" parTransId="{74102A09-8F75-DF49-B50B-DB0D78ACC733}" sibTransId="{B6635623-1C9C-BD4B-ACB6-17403FB28776}"/>
    <dgm:cxn modelId="{6AF405B2-39DE-5642-849F-DABB1CC3B1FC}" srcId="{3FE6AD19-0256-CD4B-BECA-870D3A213EF1}" destId="{D66C9121-D638-7D46-95ED-5EDCE171E650}" srcOrd="2" destOrd="0" parTransId="{96D8AADB-08D5-0648-BB4D-D1F705BA9D8B}" sibTransId="{0E7A62FF-6D52-8B4E-AC72-F685E45F296C}"/>
    <dgm:cxn modelId="{73B76ABB-1FBE-7042-A6D6-FA2B920099B4}" type="presOf" srcId="{53BE4F66-1539-B747-AE21-20A992C52123}" destId="{740BCE50-3DF7-7347-B6D0-3C91469592AE}" srcOrd="0" destOrd="4" presId="urn:microsoft.com/office/officeart/2005/8/layout/default"/>
    <dgm:cxn modelId="{BE2F98C9-836B-A945-B31E-25F92BF7573E}" type="presOf" srcId="{7060CA66-99A5-B149-A11E-C1DD309F990D}" destId="{05819178-9B78-8043-BD58-613493625F06}" srcOrd="0" destOrd="1" presId="urn:microsoft.com/office/officeart/2005/8/layout/default"/>
    <dgm:cxn modelId="{E497BECA-2618-F34C-AF7D-D96740F1C2C5}" type="presOf" srcId="{0299BAA4-2E4E-6448-8466-4982E7F6C629}" destId="{D70E3737-14E1-A548-ABE5-8EACAC438298}" srcOrd="0" destOrd="1" presId="urn:microsoft.com/office/officeart/2005/8/layout/default"/>
    <dgm:cxn modelId="{5AB969CE-840B-B245-B4A1-A77997F6CE63}" type="presOf" srcId="{D66C9121-D638-7D46-95ED-5EDCE171E650}" destId="{516746D4-A447-5D40-A62D-57DF26DA97F7}" srcOrd="0" destOrd="0" presId="urn:microsoft.com/office/officeart/2005/8/layout/default"/>
    <dgm:cxn modelId="{5DD164D6-F4F0-DD4F-AF6B-6E6C4BF9EDD5}" type="presOf" srcId="{95FEF108-A497-0144-8A02-B3A7F51B92CC}" destId="{740BCE50-3DF7-7347-B6D0-3C91469592AE}" srcOrd="0" destOrd="1" presId="urn:microsoft.com/office/officeart/2005/8/layout/default"/>
    <dgm:cxn modelId="{15FD06DB-C9E0-7A4B-A028-EC4396CEF134}" type="presOf" srcId="{036B25CB-9D51-0D41-96D8-0E737D02232D}" destId="{05819178-9B78-8043-BD58-613493625F06}" srcOrd="0" destOrd="3" presId="urn:microsoft.com/office/officeart/2005/8/layout/default"/>
    <dgm:cxn modelId="{9BBBC0DE-EFA2-D84C-8651-F4643C5976DA}" type="presOf" srcId="{65D6788F-C462-7244-9130-2470C2D86241}" destId="{D70E3737-14E1-A548-ABE5-8EACAC438298}" srcOrd="0" destOrd="2" presId="urn:microsoft.com/office/officeart/2005/8/layout/default"/>
    <dgm:cxn modelId="{207B63F4-20E6-3247-9A0D-4B954CAFABD1}" type="presOf" srcId="{22C4899A-5B7B-444A-BB51-52A5BFE14331}" destId="{05819178-9B78-8043-BD58-613493625F06}" srcOrd="0" destOrd="4" presId="urn:microsoft.com/office/officeart/2005/8/layout/default"/>
    <dgm:cxn modelId="{8DDAC32D-31BC-F349-B76B-B8681B28CD68}" type="presParOf" srcId="{7A239C4B-D0D7-A248-8175-2A2311B96526}" destId="{05819178-9B78-8043-BD58-613493625F06}" srcOrd="0" destOrd="0" presId="urn:microsoft.com/office/officeart/2005/8/layout/default"/>
    <dgm:cxn modelId="{A08B1D3E-02A3-994A-9E94-0FAC15862CC1}" type="presParOf" srcId="{7A239C4B-D0D7-A248-8175-2A2311B96526}" destId="{1DC7572E-8326-414A-8BB5-9FA5E2D9DCBD}" srcOrd="1" destOrd="0" presId="urn:microsoft.com/office/officeart/2005/8/layout/default"/>
    <dgm:cxn modelId="{49F674B2-3F29-CA41-B0DE-80B78ED10B36}" type="presParOf" srcId="{7A239C4B-D0D7-A248-8175-2A2311B96526}" destId="{740BCE50-3DF7-7347-B6D0-3C91469592AE}" srcOrd="2" destOrd="0" presId="urn:microsoft.com/office/officeart/2005/8/layout/default"/>
    <dgm:cxn modelId="{D241A070-4DC9-804E-9D57-6F9D6CAB533B}" type="presParOf" srcId="{7A239C4B-D0D7-A248-8175-2A2311B96526}" destId="{4A76A3BA-7309-E04B-AD06-F4BC2980D2EB}" srcOrd="3" destOrd="0" presId="urn:microsoft.com/office/officeart/2005/8/layout/default"/>
    <dgm:cxn modelId="{B79BE452-9F87-224F-8AAA-E4719DD3830B}" type="presParOf" srcId="{7A239C4B-D0D7-A248-8175-2A2311B96526}" destId="{516746D4-A447-5D40-A62D-57DF26DA97F7}" srcOrd="4" destOrd="0" presId="urn:microsoft.com/office/officeart/2005/8/layout/default"/>
    <dgm:cxn modelId="{573AB81D-E2B4-0249-A0A5-56A0F2A0CF04}" type="presParOf" srcId="{7A239C4B-D0D7-A248-8175-2A2311B96526}" destId="{DD5DE13E-233F-1F40-8979-DEEF1750FE15}" srcOrd="5" destOrd="0" presId="urn:microsoft.com/office/officeart/2005/8/layout/default"/>
    <dgm:cxn modelId="{523D2FCD-0665-0543-836A-11C1F52B489F}" type="presParOf" srcId="{7A239C4B-D0D7-A248-8175-2A2311B96526}" destId="{D70E3737-14E1-A548-ABE5-8EACAC43829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FCA803-9D1B-41EF-A6FF-6E46E1D91C60}" type="doc">
      <dgm:prSet loTypeId="urn:microsoft.com/office/officeart/2018/2/layout/IconLabel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9E96F2-C369-4E31-9FDE-6FE4CF534B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merican Typewriter" panose="02090604020004020304" pitchFamily="18" charset="77"/>
            </a:rPr>
            <a:t>Malware / Virus</a:t>
          </a:r>
        </a:p>
      </dgm:t>
    </dgm:pt>
    <dgm:pt modelId="{E105F297-4E2E-48A4-86EE-0F47A419E6FD}" type="parTrans" cxnId="{CCB351AC-E870-48C7-AFF0-23B8EAE44251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78FBBFA3-6288-43CA-8F5C-2828252A6425}" type="sibTrans" cxnId="{CCB351AC-E870-48C7-AFF0-23B8EAE44251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901C5EA8-D5B5-46CA-A791-14F64C1BE2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merican Typewriter" panose="02090604020004020304" pitchFamily="18" charset="77"/>
            </a:rPr>
            <a:t>Data Leak</a:t>
          </a:r>
        </a:p>
      </dgm:t>
    </dgm:pt>
    <dgm:pt modelId="{BDB47433-BD01-432E-B438-A719E0C2A9C3}" type="parTrans" cxnId="{85B04B21-2080-4A46-9793-2EF302F0D120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C8C3CC50-913B-4F46-B40E-51F7A9C0EAB1}" type="sibTrans" cxnId="{85B04B21-2080-4A46-9793-2EF302F0D120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8C1C3763-899B-4F4D-BCB9-AAB74B88DD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merican Typewriter" panose="02090604020004020304" pitchFamily="18" charset="77"/>
            </a:rPr>
            <a:t>Insecure Communication </a:t>
          </a:r>
        </a:p>
      </dgm:t>
    </dgm:pt>
    <dgm:pt modelId="{67A9E790-7C9E-4327-A5D8-F89522651188}" type="parTrans" cxnId="{4D86E213-34CE-4BCB-8792-6712AD742A58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57F2C2CC-852B-4DD9-9C92-6609E1E0335D}" type="sibTrans" cxnId="{4D86E213-34CE-4BCB-8792-6712AD742A58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8EA33FA2-BBC4-4EF9-8D0D-FE01A4D178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merican Typewriter" panose="02090604020004020304" pitchFamily="18" charset="77"/>
            </a:rPr>
            <a:t>Software Vulnerabilities</a:t>
          </a:r>
        </a:p>
      </dgm:t>
    </dgm:pt>
    <dgm:pt modelId="{9233C604-1704-4AD9-A864-5DBC1CD4AEAA}" type="parTrans" cxnId="{ABA9E5F8-D536-442F-890A-1B7439E19BE2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7FEAC22E-BC68-46BB-9D4E-1723AD00A329}" type="sibTrans" cxnId="{ABA9E5F8-D536-442F-890A-1B7439E19BE2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2112ABDD-E7D2-4929-A9B0-0F217A8E36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merican Typewriter" panose="02090604020004020304" pitchFamily="18" charset="77"/>
            </a:rPr>
            <a:t>Cyber Attack</a:t>
          </a:r>
        </a:p>
      </dgm:t>
    </dgm:pt>
    <dgm:pt modelId="{FFDDC64A-8660-48BF-9D4A-7C807DF486EB}" type="parTrans" cxnId="{48A02304-48A6-47E8-B8AC-713A43B64312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03EE919D-6F64-46FB-AAB5-908A5BA3414A}" type="sibTrans" cxnId="{48A02304-48A6-47E8-B8AC-713A43B64312}">
      <dgm:prSet/>
      <dgm:spPr/>
      <dgm:t>
        <a:bodyPr/>
        <a:lstStyle/>
        <a:p>
          <a:endParaRPr lang="en-US">
            <a:latin typeface="American Typewriter" panose="02090604020004020304" pitchFamily="18" charset="77"/>
          </a:endParaRPr>
        </a:p>
      </dgm:t>
    </dgm:pt>
    <dgm:pt modelId="{71758D12-96F6-4F9B-A829-79CD57289384}" type="pres">
      <dgm:prSet presAssocID="{DBFCA803-9D1B-41EF-A6FF-6E46E1D91C60}" presName="root" presStyleCnt="0">
        <dgm:presLayoutVars>
          <dgm:dir/>
          <dgm:resizeHandles val="exact"/>
        </dgm:presLayoutVars>
      </dgm:prSet>
      <dgm:spPr/>
    </dgm:pt>
    <dgm:pt modelId="{147E0F95-337E-4B87-82E6-A57A7B9E804D}" type="pres">
      <dgm:prSet presAssocID="{D39E96F2-C369-4E31-9FDE-6FE4CF534B45}" presName="compNode" presStyleCnt="0"/>
      <dgm:spPr/>
    </dgm:pt>
    <dgm:pt modelId="{D9AFCA30-E2A8-4B2B-94F1-0FF6C0B1F73C}" type="pres">
      <dgm:prSet presAssocID="{D39E96F2-C369-4E31-9FDE-6FE4CF534B4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"/>
        </a:ext>
      </dgm:extLst>
    </dgm:pt>
    <dgm:pt modelId="{F134EA47-BDAB-439E-B8D3-ED490B3297E0}" type="pres">
      <dgm:prSet presAssocID="{D39E96F2-C369-4E31-9FDE-6FE4CF534B45}" presName="spaceRect" presStyleCnt="0"/>
      <dgm:spPr/>
    </dgm:pt>
    <dgm:pt modelId="{A9A34C26-0151-4DDB-BF4F-A1D8FADEE5B6}" type="pres">
      <dgm:prSet presAssocID="{D39E96F2-C369-4E31-9FDE-6FE4CF534B45}" presName="textRect" presStyleLbl="revTx" presStyleIdx="0" presStyleCnt="5">
        <dgm:presLayoutVars>
          <dgm:chMax val="1"/>
          <dgm:chPref val="1"/>
        </dgm:presLayoutVars>
      </dgm:prSet>
      <dgm:spPr/>
    </dgm:pt>
    <dgm:pt modelId="{C92A8954-0542-4BDF-8263-287C97514542}" type="pres">
      <dgm:prSet presAssocID="{78FBBFA3-6288-43CA-8F5C-2828252A6425}" presName="sibTrans" presStyleCnt="0"/>
      <dgm:spPr/>
    </dgm:pt>
    <dgm:pt modelId="{EDC78F06-5702-45F7-B2C7-0535B3F5BFFF}" type="pres">
      <dgm:prSet presAssocID="{901C5EA8-D5B5-46CA-A791-14F64C1BE2DF}" presName="compNode" presStyleCnt="0"/>
      <dgm:spPr/>
    </dgm:pt>
    <dgm:pt modelId="{504AFD44-C593-46E7-AB8A-FB252F72EE92}" type="pres">
      <dgm:prSet presAssocID="{901C5EA8-D5B5-46CA-A791-14F64C1BE2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4B9FEE8-167A-4796-9362-2F7946125E58}" type="pres">
      <dgm:prSet presAssocID="{901C5EA8-D5B5-46CA-A791-14F64C1BE2DF}" presName="spaceRect" presStyleCnt="0"/>
      <dgm:spPr/>
    </dgm:pt>
    <dgm:pt modelId="{037FCD55-3E99-4E63-9D4C-72F0EE7E211B}" type="pres">
      <dgm:prSet presAssocID="{901C5EA8-D5B5-46CA-A791-14F64C1BE2DF}" presName="textRect" presStyleLbl="revTx" presStyleIdx="1" presStyleCnt="5">
        <dgm:presLayoutVars>
          <dgm:chMax val="1"/>
          <dgm:chPref val="1"/>
        </dgm:presLayoutVars>
      </dgm:prSet>
      <dgm:spPr/>
    </dgm:pt>
    <dgm:pt modelId="{7D9FBBB9-3908-4B01-96D8-FDE7F2BB0FEC}" type="pres">
      <dgm:prSet presAssocID="{C8C3CC50-913B-4F46-B40E-51F7A9C0EAB1}" presName="sibTrans" presStyleCnt="0"/>
      <dgm:spPr/>
    </dgm:pt>
    <dgm:pt modelId="{81CF1384-BDB4-413E-8370-46261BF4E416}" type="pres">
      <dgm:prSet presAssocID="{8C1C3763-899B-4F4D-BCB9-AAB74B88DD65}" presName="compNode" presStyleCnt="0"/>
      <dgm:spPr/>
    </dgm:pt>
    <dgm:pt modelId="{71299111-BBAA-4057-8967-C613FF4DC147}" type="pres">
      <dgm:prSet presAssocID="{8C1C3763-899B-4F4D-BCB9-AAB74B88DD6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AAE24288-DE43-4873-B7D5-65C89E027935}" type="pres">
      <dgm:prSet presAssocID="{8C1C3763-899B-4F4D-BCB9-AAB74B88DD65}" presName="spaceRect" presStyleCnt="0"/>
      <dgm:spPr/>
    </dgm:pt>
    <dgm:pt modelId="{995AB80D-5031-4882-A4CC-7D3AD012FAB8}" type="pres">
      <dgm:prSet presAssocID="{8C1C3763-899B-4F4D-BCB9-AAB74B88DD65}" presName="textRect" presStyleLbl="revTx" presStyleIdx="2" presStyleCnt="5">
        <dgm:presLayoutVars>
          <dgm:chMax val="1"/>
          <dgm:chPref val="1"/>
        </dgm:presLayoutVars>
      </dgm:prSet>
      <dgm:spPr/>
    </dgm:pt>
    <dgm:pt modelId="{254193B7-D118-4495-A3A7-05A7CEF89292}" type="pres">
      <dgm:prSet presAssocID="{57F2C2CC-852B-4DD9-9C92-6609E1E0335D}" presName="sibTrans" presStyleCnt="0"/>
      <dgm:spPr/>
    </dgm:pt>
    <dgm:pt modelId="{ACD50F04-41EE-46DF-864B-FED332254027}" type="pres">
      <dgm:prSet presAssocID="{8EA33FA2-BBC4-4EF9-8D0D-FE01A4D17876}" presName="compNode" presStyleCnt="0"/>
      <dgm:spPr/>
    </dgm:pt>
    <dgm:pt modelId="{9E85FF9F-4E1B-40A7-A369-B6ECF025BE39}" type="pres">
      <dgm:prSet presAssocID="{8EA33FA2-BBC4-4EF9-8D0D-FE01A4D1787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37BC2C6B-324C-4F1F-A700-EC5A4DDF2D3D}" type="pres">
      <dgm:prSet presAssocID="{8EA33FA2-BBC4-4EF9-8D0D-FE01A4D17876}" presName="spaceRect" presStyleCnt="0"/>
      <dgm:spPr/>
    </dgm:pt>
    <dgm:pt modelId="{14A1E325-A4A5-42D6-AD45-B12F4C1FB885}" type="pres">
      <dgm:prSet presAssocID="{8EA33FA2-BBC4-4EF9-8D0D-FE01A4D17876}" presName="textRect" presStyleLbl="revTx" presStyleIdx="3" presStyleCnt="5">
        <dgm:presLayoutVars>
          <dgm:chMax val="1"/>
          <dgm:chPref val="1"/>
        </dgm:presLayoutVars>
      </dgm:prSet>
      <dgm:spPr/>
    </dgm:pt>
    <dgm:pt modelId="{ED8BD379-3C29-4BEE-ADEC-5332AF413779}" type="pres">
      <dgm:prSet presAssocID="{7FEAC22E-BC68-46BB-9D4E-1723AD00A329}" presName="sibTrans" presStyleCnt="0"/>
      <dgm:spPr/>
    </dgm:pt>
    <dgm:pt modelId="{51CF0731-A809-4062-80D8-37152F28BEC3}" type="pres">
      <dgm:prSet presAssocID="{2112ABDD-E7D2-4929-A9B0-0F217A8E36F3}" presName="compNode" presStyleCnt="0"/>
      <dgm:spPr/>
    </dgm:pt>
    <dgm:pt modelId="{8B974C47-D6C5-4906-828E-BC59AB080446}" type="pres">
      <dgm:prSet presAssocID="{2112ABDD-E7D2-4929-A9B0-0F217A8E36F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DB92B820-6CD9-4F2A-B03B-B466ADC2FC1B}" type="pres">
      <dgm:prSet presAssocID="{2112ABDD-E7D2-4929-A9B0-0F217A8E36F3}" presName="spaceRect" presStyleCnt="0"/>
      <dgm:spPr/>
    </dgm:pt>
    <dgm:pt modelId="{27E5BEBD-1774-4324-B5F8-746EA93D06AD}" type="pres">
      <dgm:prSet presAssocID="{2112ABDD-E7D2-4929-A9B0-0F217A8E36F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8A02304-48A6-47E8-B8AC-713A43B64312}" srcId="{DBFCA803-9D1B-41EF-A6FF-6E46E1D91C60}" destId="{2112ABDD-E7D2-4929-A9B0-0F217A8E36F3}" srcOrd="4" destOrd="0" parTransId="{FFDDC64A-8660-48BF-9D4A-7C807DF486EB}" sibTransId="{03EE919D-6F64-46FB-AAB5-908A5BA3414A}"/>
    <dgm:cxn modelId="{A6B94408-8600-4588-B575-CE17636D950E}" type="presOf" srcId="{8EA33FA2-BBC4-4EF9-8D0D-FE01A4D17876}" destId="{14A1E325-A4A5-42D6-AD45-B12F4C1FB885}" srcOrd="0" destOrd="0" presId="urn:microsoft.com/office/officeart/2018/2/layout/IconLabelList"/>
    <dgm:cxn modelId="{4D86E213-34CE-4BCB-8792-6712AD742A58}" srcId="{DBFCA803-9D1B-41EF-A6FF-6E46E1D91C60}" destId="{8C1C3763-899B-4F4D-BCB9-AAB74B88DD65}" srcOrd="2" destOrd="0" parTransId="{67A9E790-7C9E-4327-A5D8-F89522651188}" sibTransId="{57F2C2CC-852B-4DD9-9C92-6609E1E0335D}"/>
    <dgm:cxn modelId="{85B04B21-2080-4A46-9793-2EF302F0D120}" srcId="{DBFCA803-9D1B-41EF-A6FF-6E46E1D91C60}" destId="{901C5EA8-D5B5-46CA-A791-14F64C1BE2DF}" srcOrd="1" destOrd="0" parTransId="{BDB47433-BD01-432E-B438-A719E0C2A9C3}" sibTransId="{C8C3CC50-913B-4F46-B40E-51F7A9C0EAB1}"/>
    <dgm:cxn modelId="{06D60D50-F32E-44EB-A762-24B384C1C763}" type="presOf" srcId="{8C1C3763-899B-4F4D-BCB9-AAB74B88DD65}" destId="{995AB80D-5031-4882-A4CC-7D3AD012FAB8}" srcOrd="0" destOrd="0" presId="urn:microsoft.com/office/officeart/2018/2/layout/IconLabelList"/>
    <dgm:cxn modelId="{CCB351AC-E870-48C7-AFF0-23B8EAE44251}" srcId="{DBFCA803-9D1B-41EF-A6FF-6E46E1D91C60}" destId="{D39E96F2-C369-4E31-9FDE-6FE4CF534B45}" srcOrd="0" destOrd="0" parTransId="{E105F297-4E2E-48A4-86EE-0F47A419E6FD}" sibTransId="{78FBBFA3-6288-43CA-8F5C-2828252A6425}"/>
    <dgm:cxn modelId="{DA106FCF-542C-49A2-BBE6-1C67BB3A2C02}" type="presOf" srcId="{2112ABDD-E7D2-4929-A9B0-0F217A8E36F3}" destId="{27E5BEBD-1774-4324-B5F8-746EA93D06AD}" srcOrd="0" destOrd="0" presId="urn:microsoft.com/office/officeart/2018/2/layout/IconLabelList"/>
    <dgm:cxn modelId="{55A3FEE8-0C9F-441B-9387-14ABC18376D9}" type="presOf" srcId="{901C5EA8-D5B5-46CA-A791-14F64C1BE2DF}" destId="{037FCD55-3E99-4E63-9D4C-72F0EE7E211B}" srcOrd="0" destOrd="0" presId="urn:microsoft.com/office/officeart/2018/2/layout/IconLabelList"/>
    <dgm:cxn modelId="{F2A446E9-5FCD-4500-82F5-14C474DC69D2}" type="presOf" srcId="{DBFCA803-9D1B-41EF-A6FF-6E46E1D91C60}" destId="{71758D12-96F6-4F9B-A829-79CD57289384}" srcOrd="0" destOrd="0" presId="urn:microsoft.com/office/officeart/2018/2/layout/IconLabelList"/>
    <dgm:cxn modelId="{ABA9E5F8-D536-442F-890A-1B7439E19BE2}" srcId="{DBFCA803-9D1B-41EF-A6FF-6E46E1D91C60}" destId="{8EA33FA2-BBC4-4EF9-8D0D-FE01A4D17876}" srcOrd="3" destOrd="0" parTransId="{9233C604-1704-4AD9-A864-5DBC1CD4AEAA}" sibTransId="{7FEAC22E-BC68-46BB-9D4E-1723AD00A329}"/>
    <dgm:cxn modelId="{8439DEFA-E4EB-4AD8-939A-860C5E97BB33}" type="presOf" srcId="{D39E96F2-C369-4E31-9FDE-6FE4CF534B45}" destId="{A9A34C26-0151-4DDB-BF4F-A1D8FADEE5B6}" srcOrd="0" destOrd="0" presId="urn:microsoft.com/office/officeart/2018/2/layout/IconLabelList"/>
    <dgm:cxn modelId="{5EC80237-2483-4620-8ABF-670703471253}" type="presParOf" srcId="{71758D12-96F6-4F9B-A829-79CD57289384}" destId="{147E0F95-337E-4B87-82E6-A57A7B9E804D}" srcOrd="0" destOrd="0" presId="urn:microsoft.com/office/officeart/2018/2/layout/IconLabelList"/>
    <dgm:cxn modelId="{BAB14F17-A5D0-47B9-ACAD-3791E66ABE52}" type="presParOf" srcId="{147E0F95-337E-4B87-82E6-A57A7B9E804D}" destId="{D9AFCA30-E2A8-4B2B-94F1-0FF6C0B1F73C}" srcOrd="0" destOrd="0" presId="urn:microsoft.com/office/officeart/2018/2/layout/IconLabelList"/>
    <dgm:cxn modelId="{153A426E-8517-467F-89E9-69B377F27593}" type="presParOf" srcId="{147E0F95-337E-4B87-82E6-A57A7B9E804D}" destId="{F134EA47-BDAB-439E-B8D3-ED490B3297E0}" srcOrd="1" destOrd="0" presId="urn:microsoft.com/office/officeart/2018/2/layout/IconLabelList"/>
    <dgm:cxn modelId="{E07D49A4-5206-4B25-9D77-3B9DD87EA399}" type="presParOf" srcId="{147E0F95-337E-4B87-82E6-A57A7B9E804D}" destId="{A9A34C26-0151-4DDB-BF4F-A1D8FADEE5B6}" srcOrd="2" destOrd="0" presId="urn:microsoft.com/office/officeart/2018/2/layout/IconLabelList"/>
    <dgm:cxn modelId="{569EEA06-0556-4955-8E0C-FB9998824960}" type="presParOf" srcId="{71758D12-96F6-4F9B-A829-79CD57289384}" destId="{C92A8954-0542-4BDF-8263-287C97514542}" srcOrd="1" destOrd="0" presId="urn:microsoft.com/office/officeart/2018/2/layout/IconLabelList"/>
    <dgm:cxn modelId="{3A76EF50-1627-4FE9-BFAA-C6CF4B5A72AA}" type="presParOf" srcId="{71758D12-96F6-4F9B-A829-79CD57289384}" destId="{EDC78F06-5702-45F7-B2C7-0535B3F5BFFF}" srcOrd="2" destOrd="0" presId="urn:microsoft.com/office/officeart/2018/2/layout/IconLabelList"/>
    <dgm:cxn modelId="{3CC54E6F-7FD7-4DDE-9A5F-BC3BD0D00696}" type="presParOf" srcId="{EDC78F06-5702-45F7-B2C7-0535B3F5BFFF}" destId="{504AFD44-C593-46E7-AB8A-FB252F72EE92}" srcOrd="0" destOrd="0" presId="urn:microsoft.com/office/officeart/2018/2/layout/IconLabelList"/>
    <dgm:cxn modelId="{BDECD15B-3A25-46D4-AFC3-C37216E029C2}" type="presParOf" srcId="{EDC78F06-5702-45F7-B2C7-0535B3F5BFFF}" destId="{64B9FEE8-167A-4796-9362-2F7946125E58}" srcOrd="1" destOrd="0" presId="urn:microsoft.com/office/officeart/2018/2/layout/IconLabelList"/>
    <dgm:cxn modelId="{867C09F8-16F1-4AA7-A7E8-D2BADFF7A7A9}" type="presParOf" srcId="{EDC78F06-5702-45F7-B2C7-0535B3F5BFFF}" destId="{037FCD55-3E99-4E63-9D4C-72F0EE7E211B}" srcOrd="2" destOrd="0" presId="urn:microsoft.com/office/officeart/2018/2/layout/IconLabelList"/>
    <dgm:cxn modelId="{0D7FCB4E-2E38-4F36-A567-0EC607089E4A}" type="presParOf" srcId="{71758D12-96F6-4F9B-A829-79CD57289384}" destId="{7D9FBBB9-3908-4B01-96D8-FDE7F2BB0FEC}" srcOrd="3" destOrd="0" presId="urn:microsoft.com/office/officeart/2018/2/layout/IconLabelList"/>
    <dgm:cxn modelId="{67A6E150-90F1-4D5E-98C2-32EF5877C8FF}" type="presParOf" srcId="{71758D12-96F6-4F9B-A829-79CD57289384}" destId="{81CF1384-BDB4-413E-8370-46261BF4E416}" srcOrd="4" destOrd="0" presId="urn:microsoft.com/office/officeart/2018/2/layout/IconLabelList"/>
    <dgm:cxn modelId="{0818D6CA-FFBB-41FE-9A78-D69CD7C3E16B}" type="presParOf" srcId="{81CF1384-BDB4-413E-8370-46261BF4E416}" destId="{71299111-BBAA-4057-8967-C613FF4DC147}" srcOrd="0" destOrd="0" presId="urn:microsoft.com/office/officeart/2018/2/layout/IconLabelList"/>
    <dgm:cxn modelId="{A48E0821-709D-40C4-88DE-4E143CCE56C2}" type="presParOf" srcId="{81CF1384-BDB4-413E-8370-46261BF4E416}" destId="{AAE24288-DE43-4873-B7D5-65C89E027935}" srcOrd="1" destOrd="0" presId="urn:microsoft.com/office/officeart/2018/2/layout/IconLabelList"/>
    <dgm:cxn modelId="{2D1D7B58-D595-4D94-9DAE-F8333C77C018}" type="presParOf" srcId="{81CF1384-BDB4-413E-8370-46261BF4E416}" destId="{995AB80D-5031-4882-A4CC-7D3AD012FAB8}" srcOrd="2" destOrd="0" presId="urn:microsoft.com/office/officeart/2018/2/layout/IconLabelList"/>
    <dgm:cxn modelId="{E209CCB3-9DFF-460A-9D5B-5AF07D49DE01}" type="presParOf" srcId="{71758D12-96F6-4F9B-A829-79CD57289384}" destId="{254193B7-D118-4495-A3A7-05A7CEF89292}" srcOrd="5" destOrd="0" presId="urn:microsoft.com/office/officeart/2018/2/layout/IconLabelList"/>
    <dgm:cxn modelId="{5F8B9216-19CA-411B-94F2-08963D874EFB}" type="presParOf" srcId="{71758D12-96F6-4F9B-A829-79CD57289384}" destId="{ACD50F04-41EE-46DF-864B-FED332254027}" srcOrd="6" destOrd="0" presId="urn:microsoft.com/office/officeart/2018/2/layout/IconLabelList"/>
    <dgm:cxn modelId="{4E271235-0036-4C82-8F05-0AE0CE6D0A5A}" type="presParOf" srcId="{ACD50F04-41EE-46DF-864B-FED332254027}" destId="{9E85FF9F-4E1B-40A7-A369-B6ECF025BE39}" srcOrd="0" destOrd="0" presId="urn:microsoft.com/office/officeart/2018/2/layout/IconLabelList"/>
    <dgm:cxn modelId="{9D8AC725-6136-488F-AC2B-8903B230D878}" type="presParOf" srcId="{ACD50F04-41EE-46DF-864B-FED332254027}" destId="{37BC2C6B-324C-4F1F-A700-EC5A4DDF2D3D}" srcOrd="1" destOrd="0" presId="urn:microsoft.com/office/officeart/2018/2/layout/IconLabelList"/>
    <dgm:cxn modelId="{8281A4CA-77CF-4AF0-91AB-13E9B917330A}" type="presParOf" srcId="{ACD50F04-41EE-46DF-864B-FED332254027}" destId="{14A1E325-A4A5-42D6-AD45-B12F4C1FB885}" srcOrd="2" destOrd="0" presId="urn:microsoft.com/office/officeart/2018/2/layout/IconLabelList"/>
    <dgm:cxn modelId="{DA2E6E1C-0AD9-4EA8-8474-582648528340}" type="presParOf" srcId="{71758D12-96F6-4F9B-A829-79CD57289384}" destId="{ED8BD379-3C29-4BEE-ADEC-5332AF413779}" srcOrd="7" destOrd="0" presId="urn:microsoft.com/office/officeart/2018/2/layout/IconLabelList"/>
    <dgm:cxn modelId="{DB007525-C64D-46B4-BA65-C9AE42676F1A}" type="presParOf" srcId="{71758D12-96F6-4F9B-A829-79CD57289384}" destId="{51CF0731-A809-4062-80D8-37152F28BEC3}" srcOrd="8" destOrd="0" presId="urn:microsoft.com/office/officeart/2018/2/layout/IconLabelList"/>
    <dgm:cxn modelId="{0288ACEF-C5C3-4311-9BC2-53278F7277DD}" type="presParOf" srcId="{51CF0731-A809-4062-80D8-37152F28BEC3}" destId="{8B974C47-D6C5-4906-828E-BC59AB080446}" srcOrd="0" destOrd="0" presId="urn:microsoft.com/office/officeart/2018/2/layout/IconLabelList"/>
    <dgm:cxn modelId="{5D3CDFF3-5797-4D76-BCE4-C3CE1F41528C}" type="presParOf" srcId="{51CF0731-A809-4062-80D8-37152F28BEC3}" destId="{DB92B820-6CD9-4F2A-B03B-B466ADC2FC1B}" srcOrd="1" destOrd="0" presId="urn:microsoft.com/office/officeart/2018/2/layout/IconLabelList"/>
    <dgm:cxn modelId="{4C1B722E-1689-42E3-A3B6-5A7BCF6844BE}" type="presParOf" srcId="{51CF0731-A809-4062-80D8-37152F28BEC3}" destId="{27E5BEBD-1774-4324-B5F8-746EA93D06A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936A3-A4DD-4046-860F-DFBB5CB5FD7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8021767A-A511-4417-9072-CEF2635295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Use Strong Wi-Fi Password.</a:t>
          </a:r>
        </a:p>
      </dgm:t>
    </dgm:pt>
    <dgm:pt modelId="{EBD00A8D-7E5A-427C-85D8-A278F7A69321}" type="parTrans" cxnId="{C5957009-8AF0-4BA3-AB6E-EAF1903E25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47A6C3-88D4-4BBB-A470-C0566CC61C85}" type="sibTrans" cxnId="{C5957009-8AF0-4BA3-AB6E-EAF1903E25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029FB-67A4-49DE-80F8-BE49CD0411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Change default passwords</a:t>
          </a:r>
        </a:p>
      </dgm:t>
    </dgm:pt>
    <dgm:pt modelId="{BE9F6A35-D8C0-4C85-9B79-28FBEC77058B}" type="parTrans" cxnId="{79F7D1D9-52D3-4B93-9747-6A2FA53E7B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1F442-CE67-4924-B023-101CF1F74931}" type="sibTrans" cxnId="{79F7D1D9-52D3-4B93-9747-6A2FA53E7B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D0C5E-9144-5246-A4BC-C943DCA0EA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Regularly update your firmware</a:t>
          </a:r>
        </a:p>
      </dgm:t>
    </dgm:pt>
    <dgm:pt modelId="{74EC83C7-9A12-7D45-A5DA-7C05F8EC46CB}" type="parTrans" cxnId="{B800EEE5-4289-E14E-99B9-CC7C8DC8F41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82C39D-D861-4A4C-87D0-E7243F154E73}" type="sibTrans" cxnId="{B800EEE5-4289-E14E-99B9-CC7C8DC8F41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08708-3DF9-461F-BC83-7F352DC3B784}" type="pres">
      <dgm:prSet presAssocID="{EDE936A3-A4DD-4046-860F-DFBB5CB5FD7B}" presName="root" presStyleCnt="0">
        <dgm:presLayoutVars>
          <dgm:dir/>
          <dgm:resizeHandles val="exact"/>
        </dgm:presLayoutVars>
      </dgm:prSet>
      <dgm:spPr/>
    </dgm:pt>
    <dgm:pt modelId="{57D1DB25-8C37-4744-9E13-D3CE689167D8}" type="pres">
      <dgm:prSet presAssocID="{8021767A-A511-4417-9072-CEF26352951A}" presName="compNode" presStyleCnt="0"/>
      <dgm:spPr/>
    </dgm:pt>
    <dgm:pt modelId="{44BB1A01-C43F-4D5D-80D7-8B2A4D006048}" type="pres">
      <dgm:prSet presAssocID="{8021767A-A511-4417-9072-CEF2635295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DB6A6212-BD4F-4E7F-8119-BDE0D0C66BDD}" type="pres">
      <dgm:prSet presAssocID="{8021767A-A511-4417-9072-CEF26352951A}" presName="spaceRect" presStyleCnt="0"/>
      <dgm:spPr/>
    </dgm:pt>
    <dgm:pt modelId="{88B07D6A-F7C7-49FC-90AD-DA1F417661D6}" type="pres">
      <dgm:prSet presAssocID="{8021767A-A511-4417-9072-CEF26352951A}" presName="textRect" presStyleLbl="revTx" presStyleIdx="0" presStyleCnt="3">
        <dgm:presLayoutVars>
          <dgm:chMax val="1"/>
          <dgm:chPref val="1"/>
        </dgm:presLayoutVars>
      </dgm:prSet>
      <dgm:spPr/>
    </dgm:pt>
    <dgm:pt modelId="{FEA87F52-49BB-4EAC-8F05-AEE3DDB2F327}" type="pres">
      <dgm:prSet presAssocID="{5247A6C3-88D4-4BBB-A470-C0566CC61C85}" presName="sibTrans" presStyleCnt="0"/>
      <dgm:spPr/>
    </dgm:pt>
    <dgm:pt modelId="{0D4EC5E7-783C-4D39-9C61-AFF8B6CA799E}" type="pres">
      <dgm:prSet presAssocID="{741029FB-67A4-49DE-80F8-BE49CD0411AB}" presName="compNode" presStyleCnt="0"/>
      <dgm:spPr/>
    </dgm:pt>
    <dgm:pt modelId="{B34424FE-4C6F-412F-BB40-99F63F4D4836}" type="pres">
      <dgm:prSet presAssocID="{741029FB-67A4-49DE-80F8-BE49CD0411A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F808ED90-E9B6-4E94-8D1B-AF18CAF13205}" type="pres">
      <dgm:prSet presAssocID="{741029FB-67A4-49DE-80F8-BE49CD0411AB}" presName="spaceRect" presStyleCnt="0"/>
      <dgm:spPr/>
    </dgm:pt>
    <dgm:pt modelId="{6DB7429E-1715-4B6F-8048-04BD4176F1D7}" type="pres">
      <dgm:prSet presAssocID="{741029FB-67A4-49DE-80F8-BE49CD0411AB}" presName="textRect" presStyleLbl="revTx" presStyleIdx="1" presStyleCnt="3">
        <dgm:presLayoutVars>
          <dgm:chMax val="1"/>
          <dgm:chPref val="1"/>
        </dgm:presLayoutVars>
      </dgm:prSet>
      <dgm:spPr/>
    </dgm:pt>
    <dgm:pt modelId="{6B999801-B986-4D4D-AF3F-175696819DE8}" type="pres">
      <dgm:prSet presAssocID="{9081F442-CE67-4924-B023-101CF1F74931}" presName="sibTrans" presStyleCnt="0"/>
      <dgm:spPr/>
    </dgm:pt>
    <dgm:pt modelId="{579B4D03-9A0A-41E0-844F-EA428A2C1CA3}" type="pres">
      <dgm:prSet presAssocID="{891D0C5E-9144-5246-A4BC-C943DCA0EAF1}" presName="compNode" presStyleCnt="0"/>
      <dgm:spPr/>
    </dgm:pt>
    <dgm:pt modelId="{4CA282BB-73DD-4378-9695-9EEF7DD6E98C}" type="pres">
      <dgm:prSet presAssocID="{891D0C5E-9144-5246-A4BC-C943DCA0EA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489B421-1358-4191-A9A6-FE57DF589AF4}" type="pres">
      <dgm:prSet presAssocID="{891D0C5E-9144-5246-A4BC-C943DCA0EAF1}" presName="spaceRect" presStyleCnt="0"/>
      <dgm:spPr/>
    </dgm:pt>
    <dgm:pt modelId="{F75426E9-C56D-4B9E-8AB3-4551DC9263C7}" type="pres">
      <dgm:prSet presAssocID="{891D0C5E-9144-5246-A4BC-C943DCA0EA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5957009-8AF0-4BA3-AB6E-EAF1903E2596}" srcId="{EDE936A3-A4DD-4046-860F-DFBB5CB5FD7B}" destId="{8021767A-A511-4417-9072-CEF26352951A}" srcOrd="0" destOrd="0" parTransId="{EBD00A8D-7E5A-427C-85D8-A278F7A69321}" sibTransId="{5247A6C3-88D4-4BBB-A470-C0566CC61C85}"/>
    <dgm:cxn modelId="{92951322-BDEC-8147-B645-1E38AF659C0C}" type="presOf" srcId="{741029FB-67A4-49DE-80F8-BE49CD0411AB}" destId="{6DB7429E-1715-4B6F-8048-04BD4176F1D7}" srcOrd="0" destOrd="0" presId="urn:microsoft.com/office/officeart/2018/2/layout/IconLabelList"/>
    <dgm:cxn modelId="{97064D51-3A78-4F46-BBE0-224C595515A9}" type="presOf" srcId="{8021767A-A511-4417-9072-CEF26352951A}" destId="{88B07D6A-F7C7-49FC-90AD-DA1F417661D6}" srcOrd="0" destOrd="0" presId="urn:microsoft.com/office/officeart/2018/2/layout/IconLabelList"/>
    <dgm:cxn modelId="{4934A454-EEF7-F544-9910-ACA34114EE86}" type="presOf" srcId="{EDE936A3-A4DD-4046-860F-DFBB5CB5FD7B}" destId="{E1D08708-3DF9-461F-BC83-7F352DC3B784}" srcOrd="0" destOrd="0" presId="urn:microsoft.com/office/officeart/2018/2/layout/IconLabelList"/>
    <dgm:cxn modelId="{40F85691-D791-1040-B31C-01062F4AEA9B}" type="presOf" srcId="{891D0C5E-9144-5246-A4BC-C943DCA0EAF1}" destId="{F75426E9-C56D-4B9E-8AB3-4551DC9263C7}" srcOrd="0" destOrd="0" presId="urn:microsoft.com/office/officeart/2018/2/layout/IconLabelList"/>
    <dgm:cxn modelId="{79F7D1D9-52D3-4B93-9747-6A2FA53E7BFE}" srcId="{EDE936A3-A4DD-4046-860F-DFBB5CB5FD7B}" destId="{741029FB-67A4-49DE-80F8-BE49CD0411AB}" srcOrd="1" destOrd="0" parTransId="{BE9F6A35-D8C0-4C85-9B79-28FBEC77058B}" sibTransId="{9081F442-CE67-4924-B023-101CF1F74931}"/>
    <dgm:cxn modelId="{B800EEE5-4289-E14E-99B9-CC7C8DC8F411}" srcId="{EDE936A3-A4DD-4046-860F-DFBB5CB5FD7B}" destId="{891D0C5E-9144-5246-A4BC-C943DCA0EAF1}" srcOrd="2" destOrd="0" parTransId="{74EC83C7-9A12-7D45-A5DA-7C05F8EC46CB}" sibTransId="{D682C39D-D861-4A4C-87D0-E7243F154E73}"/>
    <dgm:cxn modelId="{D5C649D4-3ABA-D94C-A375-1A2AFEB15E16}" type="presParOf" srcId="{E1D08708-3DF9-461F-BC83-7F352DC3B784}" destId="{57D1DB25-8C37-4744-9E13-D3CE689167D8}" srcOrd="0" destOrd="0" presId="urn:microsoft.com/office/officeart/2018/2/layout/IconLabelList"/>
    <dgm:cxn modelId="{FB4DB5AA-F367-3845-BB1B-DD09051A0849}" type="presParOf" srcId="{57D1DB25-8C37-4744-9E13-D3CE689167D8}" destId="{44BB1A01-C43F-4D5D-80D7-8B2A4D006048}" srcOrd="0" destOrd="0" presId="urn:microsoft.com/office/officeart/2018/2/layout/IconLabelList"/>
    <dgm:cxn modelId="{32D3BBD0-F046-434D-815A-C59B2FFC045E}" type="presParOf" srcId="{57D1DB25-8C37-4744-9E13-D3CE689167D8}" destId="{DB6A6212-BD4F-4E7F-8119-BDE0D0C66BDD}" srcOrd="1" destOrd="0" presId="urn:microsoft.com/office/officeart/2018/2/layout/IconLabelList"/>
    <dgm:cxn modelId="{AC3E3AC6-89AA-9F41-B2D8-4E9CA8C5ACE6}" type="presParOf" srcId="{57D1DB25-8C37-4744-9E13-D3CE689167D8}" destId="{88B07D6A-F7C7-49FC-90AD-DA1F417661D6}" srcOrd="2" destOrd="0" presId="urn:microsoft.com/office/officeart/2018/2/layout/IconLabelList"/>
    <dgm:cxn modelId="{9B96A833-CE76-8C46-A73C-BAE66168AF71}" type="presParOf" srcId="{E1D08708-3DF9-461F-BC83-7F352DC3B784}" destId="{FEA87F52-49BB-4EAC-8F05-AEE3DDB2F327}" srcOrd="1" destOrd="0" presId="urn:microsoft.com/office/officeart/2018/2/layout/IconLabelList"/>
    <dgm:cxn modelId="{D82935A2-E5FA-C741-A69C-9C3D93F09BF6}" type="presParOf" srcId="{E1D08708-3DF9-461F-BC83-7F352DC3B784}" destId="{0D4EC5E7-783C-4D39-9C61-AFF8B6CA799E}" srcOrd="2" destOrd="0" presId="urn:microsoft.com/office/officeart/2018/2/layout/IconLabelList"/>
    <dgm:cxn modelId="{B8F2A64F-399D-194A-9B42-BF0CB0932CD0}" type="presParOf" srcId="{0D4EC5E7-783C-4D39-9C61-AFF8B6CA799E}" destId="{B34424FE-4C6F-412F-BB40-99F63F4D4836}" srcOrd="0" destOrd="0" presId="urn:microsoft.com/office/officeart/2018/2/layout/IconLabelList"/>
    <dgm:cxn modelId="{5C0DE133-E1E8-DC43-AA3C-C79F0267959E}" type="presParOf" srcId="{0D4EC5E7-783C-4D39-9C61-AFF8B6CA799E}" destId="{F808ED90-E9B6-4E94-8D1B-AF18CAF13205}" srcOrd="1" destOrd="0" presId="urn:microsoft.com/office/officeart/2018/2/layout/IconLabelList"/>
    <dgm:cxn modelId="{989FD24A-635F-7743-B7EE-DA6BC3D7A250}" type="presParOf" srcId="{0D4EC5E7-783C-4D39-9C61-AFF8B6CA799E}" destId="{6DB7429E-1715-4B6F-8048-04BD4176F1D7}" srcOrd="2" destOrd="0" presId="urn:microsoft.com/office/officeart/2018/2/layout/IconLabelList"/>
    <dgm:cxn modelId="{1342406B-B760-FC46-8817-E1CD15069A02}" type="presParOf" srcId="{E1D08708-3DF9-461F-BC83-7F352DC3B784}" destId="{6B999801-B986-4D4D-AF3F-175696819DE8}" srcOrd="3" destOrd="0" presId="urn:microsoft.com/office/officeart/2018/2/layout/IconLabelList"/>
    <dgm:cxn modelId="{A8EB2981-4077-DE4A-929B-198B496178ED}" type="presParOf" srcId="{E1D08708-3DF9-461F-BC83-7F352DC3B784}" destId="{579B4D03-9A0A-41E0-844F-EA428A2C1CA3}" srcOrd="4" destOrd="0" presId="urn:microsoft.com/office/officeart/2018/2/layout/IconLabelList"/>
    <dgm:cxn modelId="{988AF96A-B3F4-BB49-9563-C432C490C1FE}" type="presParOf" srcId="{579B4D03-9A0A-41E0-844F-EA428A2C1CA3}" destId="{4CA282BB-73DD-4378-9695-9EEF7DD6E98C}" srcOrd="0" destOrd="0" presId="urn:microsoft.com/office/officeart/2018/2/layout/IconLabelList"/>
    <dgm:cxn modelId="{E89EC804-432B-A742-84FF-DBAEA9768FF5}" type="presParOf" srcId="{579B4D03-9A0A-41E0-844F-EA428A2C1CA3}" destId="{B489B421-1358-4191-A9A6-FE57DF589AF4}" srcOrd="1" destOrd="0" presId="urn:microsoft.com/office/officeart/2018/2/layout/IconLabelList"/>
    <dgm:cxn modelId="{DC7D5DFA-61AF-0F46-A0C2-6E40FFBB42EE}" type="presParOf" srcId="{579B4D03-9A0A-41E0-844F-EA428A2C1CA3}" destId="{F75426E9-C56D-4B9E-8AB3-4551DC9263C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19178-9B78-8043-BD58-613493625F06}">
      <dsp:nvSpPr>
        <dsp:cNvPr id="0" name=""/>
        <dsp:cNvSpPr/>
      </dsp:nvSpPr>
      <dsp:spPr>
        <a:xfrm>
          <a:off x="464024" y="4213"/>
          <a:ext cx="2441887" cy="14651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1. Things (Devices) </a:t>
          </a:r>
          <a:endParaRPr lang="en-GB" sz="1800" b="1" kern="1200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Camera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Temperature Sensor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Electrical Equipment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Cars</a:t>
          </a:r>
        </a:p>
      </dsp:txBody>
      <dsp:txXfrm>
        <a:off x="464024" y="4213"/>
        <a:ext cx="2441887" cy="1465132"/>
      </dsp:txXfrm>
    </dsp:sp>
    <dsp:sp modelId="{740BCE50-3DF7-7347-B6D0-3C91469592AE}">
      <dsp:nvSpPr>
        <dsp:cNvPr id="0" name=""/>
        <dsp:cNvSpPr/>
      </dsp:nvSpPr>
      <dsp:spPr>
        <a:xfrm>
          <a:off x="464024" y="1713534"/>
          <a:ext cx="2441887" cy="14651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2. Connectivity</a:t>
          </a:r>
          <a:endParaRPr lang="en-GB" sz="1800" b="1" kern="1200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Wi-Fi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LAN / Broadband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Bluetooth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NFC etc.</a:t>
          </a:r>
        </a:p>
      </dsp:txBody>
      <dsp:txXfrm>
        <a:off x="464024" y="1713534"/>
        <a:ext cx="2441887" cy="1465132"/>
      </dsp:txXfrm>
    </dsp:sp>
    <dsp:sp modelId="{516746D4-A447-5D40-A62D-57DF26DA97F7}">
      <dsp:nvSpPr>
        <dsp:cNvPr id="0" name=""/>
        <dsp:cNvSpPr/>
      </dsp:nvSpPr>
      <dsp:spPr>
        <a:xfrm>
          <a:off x="464024" y="3422855"/>
          <a:ext cx="2441887" cy="14651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3. Server</a:t>
          </a:r>
          <a:endParaRPr lang="en-GB" sz="1800" b="1" kern="1200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Software to read and process data / signals</a:t>
          </a:r>
        </a:p>
      </dsp:txBody>
      <dsp:txXfrm>
        <a:off x="464024" y="3422855"/>
        <a:ext cx="2441887" cy="1465132"/>
      </dsp:txXfrm>
    </dsp:sp>
    <dsp:sp modelId="{D70E3737-14E1-A548-ABE5-8EACAC438298}">
      <dsp:nvSpPr>
        <dsp:cNvPr id="0" name=""/>
        <dsp:cNvSpPr/>
      </dsp:nvSpPr>
      <dsp:spPr>
        <a:xfrm>
          <a:off x="464024" y="5132176"/>
          <a:ext cx="2441887" cy="14651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rPr>
            <a:t>4. Mobile App / Software</a:t>
          </a:r>
          <a:endParaRPr lang="en-GB" sz="1800" b="1" kern="1200" dirty="0">
            <a:solidFill>
              <a:schemeClr val="tx1"/>
            </a:solidFill>
            <a:highlight>
              <a:srgbClr val="FFFF00"/>
            </a:highlight>
            <a:latin typeface="Book Antiqua" panose="0204060205030503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solidFill>
                <a:schemeClr val="tx1"/>
              </a:solidFill>
              <a:latin typeface="Book Antiqua" panose="02040602050305030304" pitchFamily="18" charset="0"/>
            </a:rPr>
            <a:t>Control / Operate IoT Devices.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464024" y="5132176"/>
        <a:ext cx="2441887" cy="1465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FCA30-E2A8-4B2B-94F1-0FF6C0B1F73C}">
      <dsp:nvSpPr>
        <dsp:cNvPr id="0" name=""/>
        <dsp:cNvSpPr/>
      </dsp:nvSpPr>
      <dsp:spPr>
        <a:xfrm>
          <a:off x="624768" y="1189595"/>
          <a:ext cx="956137" cy="9561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34C26-0151-4DDB-BF4F-A1D8FADEE5B6}">
      <dsp:nvSpPr>
        <dsp:cNvPr id="0" name=""/>
        <dsp:cNvSpPr/>
      </dsp:nvSpPr>
      <dsp:spPr>
        <a:xfrm>
          <a:off x="40462" y="2441742"/>
          <a:ext cx="2124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merican Typewriter" panose="02090604020004020304" pitchFamily="18" charset="77"/>
            </a:rPr>
            <a:t>Malware / Virus</a:t>
          </a:r>
        </a:p>
      </dsp:txBody>
      <dsp:txXfrm>
        <a:off x="40462" y="2441742"/>
        <a:ext cx="2124750" cy="720000"/>
      </dsp:txXfrm>
    </dsp:sp>
    <dsp:sp modelId="{504AFD44-C593-46E7-AB8A-FB252F72EE92}">
      <dsp:nvSpPr>
        <dsp:cNvPr id="0" name=""/>
        <dsp:cNvSpPr/>
      </dsp:nvSpPr>
      <dsp:spPr>
        <a:xfrm>
          <a:off x="3121350" y="1189595"/>
          <a:ext cx="956137" cy="9561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FCD55-3E99-4E63-9D4C-72F0EE7E211B}">
      <dsp:nvSpPr>
        <dsp:cNvPr id="0" name=""/>
        <dsp:cNvSpPr/>
      </dsp:nvSpPr>
      <dsp:spPr>
        <a:xfrm>
          <a:off x="2537043" y="2441742"/>
          <a:ext cx="2124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merican Typewriter" panose="02090604020004020304" pitchFamily="18" charset="77"/>
            </a:rPr>
            <a:t>Data Leak</a:t>
          </a:r>
        </a:p>
      </dsp:txBody>
      <dsp:txXfrm>
        <a:off x="2537043" y="2441742"/>
        <a:ext cx="2124750" cy="720000"/>
      </dsp:txXfrm>
    </dsp:sp>
    <dsp:sp modelId="{71299111-BBAA-4057-8967-C613FF4DC147}">
      <dsp:nvSpPr>
        <dsp:cNvPr id="0" name=""/>
        <dsp:cNvSpPr/>
      </dsp:nvSpPr>
      <dsp:spPr>
        <a:xfrm>
          <a:off x="5617931" y="1189595"/>
          <a:ext cx="956137" cy="9561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AB80D-5031-4882-A4CC-7D3AD012FAB8}">
      <dsp:nvSpPr>
        <dsp:cNvPr id="0" name=""/>
        <dsp:cNvSpPr/>
      </dsp:nvSpPr>
      <dsp:spPr>
        <a:xfrm>
          <a:off x="5033625" y="2441742"/>
          <a:ext cx="2124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merican Typewriter" panose="02090604020004020304" pitchFamily="18" charset="77"/>
            </a:rPr>
            <a:t>Insecure Communication </a:t>
          </a:r>
        </a:p>
      </dsp:txBody>
      <dsp:txXfrm>
        <a:off x="5033625" y="2441742"/>
        <a:ext cx="2124750" cy="720000"/>
      </dsp:txXfrm>
    </dsp:sp>
    <dsp:sp modelId="{9E85FF9F-4E1B-40A7-A369-B6ECF025BE39}">
      <dsp:nvSpPr>
        <dsp:cNvPr id="0" name=""/>
        <dsp:cNvSpPr/>
      </dsp:nvSpPr>
      <dsp:spPr>
        <a:xfrm>
          <a:off x="8114512" y="1189595"/>
          <a:ext cx="956137" cy="9561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1E325-A4A5-42D6-AD45-B12F4C1FB885}">
      <dsp:nvSpPr>
        <dsp:cNvPr id="0" name=""/>
        <dsp:cNvSpPr/>
      </dsp:nvSpPr>
      <dsp:spPr>
        <a:xfrm>
          <a:off x="7530206" y="2441742"/>
          <a:ext cx="2124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merican Typewriter" panose="02090604020004020304" pitchFamily="18" charset="77"/>
            </a:rPr>
            <a:t>Software Vulnerabilities</a:t>
          </a:r>
        </a:p>
      </dsp:txBody>
      <dsp:txXfrm>
        <a:off x="7530206" y="2441742"/>
        <a:ext cx="2124750" cy="720000"/>
      </dsp:txXfrm>
    </dsp:sp>
    <dsp:sp modelId="{8B974C47-D6C5-4906-828E-BC59AB080446}">
      <dsp:nvSpPr>
        <dsp:cNvPr id="0" name=""/>
        <dsp:cNvSpPr/>
      </dsp:nvSpPr>
      <dsp:spPr>
        <a:xfrm>
          <a:off x="10611093" y="1189595"/>
          <a:ext cx="956137" cy="9561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5BEBD-1774-4324-B5F8-746EA93D06AD}">
      <dsp:nvSpPr>
        <dsp:cNvPr id="0" name=""/>
        <dsp:cNvSpPr/>
      </dsp:nvSpPr>
      <dsp:spPr>
        <a:xfrm>
          <a:off x="10026787" y="2441742"/>
          <a:ext cx="2124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merican Typewriter" panose="02090604020004020304" pitchFamily="18" charset="77"/>
            </a:rPr>
            <a:t>Cyber Attack</a:t>
          </a:r>
        </a:p>
      </dsp:txBody>
      <dsp:txXfrm>
        <a:off x="10026787" y="2441742"/>
        <a:ext cx="2124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B1A01-C43F-4D5D-80D7-8B2A4D006048}">
      <dsp:nvSpPr>
        <dsp:cNvPr id="0" name=""/>
        <dsp:cNvSpPr/>
      </dsp:nvSpPr>
      <dsp:spPr>
        <a:xfrm>
          <a:off x="564305" y="1014670"/>
          <a:ext cx="877324" cy="877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07D6A-F7C7-49FC-90AD-DA1F417661D6}">
      <dsp:nvSpPr>
        <dsp:cNvPr id="0" name=""/>
        <dsp:cNvSpPr/>
      </dsp:nvSpPr>
      <dsp:spPr>
        <a:xfrm>
          <a:off x="28162" y="2173916"/>
          <a:ext cx="19496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Use Strong Wi-Fi Password.</a:t>
          </a:r>
        </a:p>
      </dsp:txBody>
      <dsp:txXfrm>
        <a:off x="28162" y="2173916"/>
        <a:ext cx="1949609" cy="720000"/>
      </dsp:txXfrm>
    </dsp:sp>
    <dsp:sp modelId="{B34424FE-4C6F-412F-BB40-99F63F4D4836}">
      <dsp:nvSpPr>
        <dsp:cNvPr id="0" name=""/>
        <dsp:cNvSpPr/>
      </dsp:nvSpPr>
      <dsp:spPr>
        <a:xfrm>
          <a:off x="2855096" y="1014670"/>
          <a:ext cx="877324" cy="8773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7429E-1715-4B6F-8048-04BD4176F1D7}">
      <dsp:nvSpPr>
        <dsp:cNvPr id="0" name=""/>
        <dsp:cNvSpPr/>
      </dsp:nvSpPr>
      <dsp:spPr>
        <a:xfrm>
          <a:off x="2318954" y="2173916"/>
          <a:ext cx="19496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Change default passwords</a:t>
          </a:r>
        </a:p>
      </dsp:txBody>
      <dsp:txXfrm>
        <a:off x="2318954" y="2173916"/>
        <a:ext cx="1949609" cy="720000"/>
      </dsp:txXfrm>
    </dsp:sp>
    <dsp:sp modelId="{4CA282BB-73DD-4378-9695-9EEF7DD6E98C}">
      <dsp:nvSpPr>
        <dsp:cNvPr id="0" name=""/>
        <dsp:cNvSpPr/>
      </dsp:nvSpPr>
      <dsp:spPr>
        <a:xfrm>
          <a:off x="5145888" y="1014670"/>
          <a:ext cx="877324" cy="8773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426E9-C56D-4B9E-8AB3-4551DC9263C7}">
      <dsp:nvSpPr>
        <dsp:cNvPr id="0" name=""/>
        <dsp:cNvSpPr/>
      </dsp:nvSpPr>
      <dsp:spPr>
        <a:xfrm>
          <a:off x="4609745" y="2173916"/>
          <a:ext cx="19496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Regularly update your firmware</a:t>
          </a:r>
        </a:p>
      </dsp:txBody>
      <dsp:txXfrm>
        <a:off x="4609745" y="2173916"/>
        <a:ext cx="194960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9FC93-08EE-7B86-AF6B-7035BFD27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B2519-055A-ED02-C535-E77C061B9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B1E07-3554-49F6-3BA1-77D82A55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A5B0A250-5CC0-1746-B209-08E8B0DAE6AF}" type="datetimeFigureOut">
              <a:rPr lang="en-US" smtClean="0"/>
              <a:pPr algn="l"/>
              <a:t>9/2/23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B9B6C-3681-4F77-84B4-673ACA89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7CA0-46E0-4FFB-E6D0-7A40CF8D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7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E275-061A-94AA-95BC-56BDBF7F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A0485-F5CB-B78D-A02A-233A76657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A4308-CAB9-CEA1-4FEF-A27066D1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6221E-0889-B11A-6034-9B998F173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D14D3-3896-D5EC-B28A-2F2987D9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E7993-6F66-21AD-E3E1-5E5A15397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6CDD5-F1FB-ED9E-F8B4-E5C0344DB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A318B-F6BB-9835-68E7-1B62E2F3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846A0-97A8-02A7-D51E-170F8201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C137-7924-D50B-56A2-B351CA91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D8E4-542B-F28E-28B0-CB72E42B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95C3-CCC6-6A8F-BF60-CB164424E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B2B76-4488-94C0-361B-1FD0C932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169EF-D88C-D8CC-ACCA-BE1D56B1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07333-6457-B5C7-49DA-20BE703D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0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EFD8-C299-1AA7-9C4E-5461AB31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F29BD-E0BF-6BBA-2627-0142A45D3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8C7F-37FB-5086-884C-E2B3988E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983E0-0DF1-F6D7-6D31-CC00A678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580F2-BA2D-4BDF-8411-E11840FD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7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B333-0872-6D9D-4814-8885F7DF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E341-1B7C-D725-57F1-14EF0EA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FDDA1-0BFD-54C2-7058-2289BD619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C9E62-49FF-A2A9-A22A-443EB989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60A0E-3250-933A-C437-9F4A3495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1BC8-609C-503E-02A1-921E63C0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9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D044-ADF7-5767-2A6A-7E601FD4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A8B7-84EF-EB98-F691-8F4D924CB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6C11F-ED4C-FE3F-DE45-655B596C9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37A68-D822-01CA-CE0F-657B1CD83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B597F-C3EF-28C8-4B39-E54F6EFFE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253B1-C1D1-4C9C-FA61-C5CBF73E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A25B3-9FF7-6404-A4AF-A3FF892A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A58B7-5DC9-4A39-013E-99E73BF2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37B0-01F4-C32D-B06D-03F5C54F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847DA-E000-DB44-4601-63BA7A78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4984E-EE16-60F2-4511-0E8316F8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14FC5-CAD3-BA75-EBE1-E378E50C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6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BED77-BE5F-5A0D-5801-D2A096D3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9/2/23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D87F6-6FFE-DEA5-CB25-88BEDCA1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7E81A-27EB-7BD0-3AD6-F43F51DE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2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CC4E3-13E2-69A1-0825-FF40A71F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68B57-FA52-0C8B-6891-47BA859B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E4556-3418-B312-AD09-34E4853F1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40198-5F1E-EB84-B1C1-CEECA7BE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AD90-3A88-D7CF-ED53-4450AD1E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84F99-8AA0-D837-E922-7BBE2F30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2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B40D-DF8D-09D3-F8E9-548C4ACC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B1BB4-8E24-4E8A-C978-AB5471A4E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61815-FC65-51FC-EDD3-E30FD50E8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92FF6-D042-0B8F-5738-3F55F7D1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82EF6-92F8-947A-3711-A5DCF672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68BA6-B33D-88E8-24EB-49A5EE26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3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318E8-2BA5-06A4-5665-3418E49B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86B43-57A2-306C-A717-CB8D977D8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FB47C-E912-CCB8-65DD-A85F47807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A250-5CC0-1746-B209-08E8B0DAE6AF}" type="datetimeFigureOut">
              <a:rPr lang="en-US" smtClean="0"/>
              <a:pPr/>
              <a:t>9/2/23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964BB-0A5F-52C6-006B-B1DB27B58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4F664-66F0-8AD4-FEA9-F364AB0BF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microsoft.com/office/2007/relationships/diagramDrawing" Target="../diagrams/drawing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1.sv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0.png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ybercrime.gov.i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9A2AA00F-5896-4994-BC0E-75070DE6B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FE943-B339-C35F-3461-74DB05A08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990" y="1143000"/>
            <a:ext cx="4842063" cy="2898648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Georgia" panose="02040502050405020303" pitchFamily="18" charset="0"/>
              </a:rPr>
              <a:t>Internet of Things (IoT)  &amp; Mobile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EFE69-23D1-3A1D-BBD7-58C97208C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990" y="4407408"/>
            <a:ext cx="4842063" cy="133502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Indian Cyber Crime Coordination Center, 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Ministry of Home Affairs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525AB062-92FF-4E0B-9B19-2D5D742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7362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06E7C4-7CF8-E128-38D8-25AA9533A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r="6606" b="1"/>
          <a:stretch/>
        </p:blipFill>
        <p:spPr bwMode="auto">
          <a:xfrm>
            <a:off x="6204030" y="1412111"/>
            <a:ext cx="5417306" cy="47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D67612D-2CF6-4831-8BE5-EE34DC82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6" y="4177748"/>
            <a:ext cx="482440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BE0989-9196-8921-D1FA-9FB9BEB4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541" y="20247"/>
            <a:ext cx="2012351" cy="751740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D1B8E5D-7BB4-6D10-1303-DD33A384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922" y="103933"/>
            <a:ext cx="1608467" cy="5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D28F-6DA1-6405-F8A3-AC11FC8AC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08" y="20247"/>
            <a:ext cx="1272660" cy="771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49DCA4-0044-6319-1276-9CCDCBD77E99}"/>
              </a:ext>
            </a:extLst>
          </p:cNvPr>
          <p:cNvSpPr txBox="1"/>
          <p:nvPr/>
        </p:nvSpPr>
        <p:spPr>
          <a:xfrm>
            <a:off x="994732" y="5530334"/>
            <a:ext cx="412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Date : 04-09-2023</a:t>
            </a:r>
          </a:p>
        </p:txBody>
      </p:sp>
    </p:spTree>
    <p:extLst>
      <p:ext uri="{BB962C8B-B14F-4D97-AF65-F5344CB8AC3E}">
        <p14:creationId xmlns:p14="http://schemas.microsoft.com/office/powerpoint/2010/main" val="37272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8A10D-BFE0-201B-693A-F0C36665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174032"/>
            <a:ext cx="7444440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How does IoT Work ?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4590FA8-769E-FFC0-E17A-C842BCDA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39" y="1208022"/>
            <a:ext cx="8553062" cy="48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-point Star 3">
            <a:extLst>
              <a:ext uri="{FF2B5EF4-FFF2-40B4-BE49-F238E27FC236}">
                <a16:creationId xmlns:a16="http://schemas.microsoft.com/office/drawing/2014/main" id="{0C65C9C5-3EA8-3BBF-87E2-8769F5119844}"/>
              </a:ext>
            </a:extLst>
          </p:cNvPr>
          <p:cNvSpPr/>
          <p:nvPr/>
        </p:nvSpPr>
        <p:spPr>
          <a:xfrm>
            <a:off x="5798634" y="2637469"/>
            <a:ext cx="434898" cy="390292"/>
          </a:xfrm>
          <a:prstGeom prst="star4">
            <a:avLst>
              <a:gd name="adj" fmla="val 239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D36CD68-1949-8211-ADE3-B22835722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740335"/>
              </p:ext>
            </p:extLst>
          </p:nvPr>
        </p:nvGraphicFramePr>
        <p:xfrm>
          <a:off x="8819016" y="82446"/>
          <a:ext cx="3369936" cy="660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89D62F-2C71-6941-76DA-8F966ACC5D36}"/>
              </a:ext>
            </a:extLst>
          </p:cNvPr>
          <p:cNvSpPr/>
          <p:nvPr/>
        </p:nvSpPr>
        <p:spPr>
          <a:xfrm>
            <a:off x="6096000" y="3345366"/>
            <a:ext cx="2590801" cy="2977375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C 0.02227 0.08889 0.04466 0.17778 0.05391 0.22107 C 0.06328 0.26458 0.05482 0.25556 0.05573 0.26019 C 0.05664 0.26505 0.05807 0.25671 0.05951 0.24861 " pathEditMode="relative" rAng="0" ptsTypes="AAAA">
                                      <p:cBhvr>
                                        <p:cTn id="6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08441-939C-C929-964C-C5689C3AA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7" y="1233816"/>
            <a:ext cx="3857625" cy="412432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40235C4-CDA5-A962-E13B-7B6BB9BA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9" y="1131423"/>
            <a:ext cx="6973888" cy="412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976B4-E4A2-9399-2DF0-A165C456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3" y="5726577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Apple Braille" pitchFamily="2" charset="0"/>
                <a:cs typeface="Adelle Sans Devanagari" panose="02000503000000020004" pitchFamily="2" charset="-78"/>
              </a:rPr>
              <a:t>Make students familiar with IoT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2F9307-9F71-995B-039F-BA04BE61DE26}"/>
              </a:ext>
            </a:extLst>
          </p:cNvPr>
          <p:cNvSpPr txBox="1">
            <a:spLocks/>
          </p:cNvSpPr>
          <p:nvPr/>
        </p:nvSpPr>
        <p:spPr>
          <a:xfrm>
            <a:off x="3049" y="0"/>
            <a:ext cx="12188951" cy="762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pple Braille" pitchFamily="2" charset="0"/>
                <a:cs typeface="Adelle Sans Devanagari" panose="02000503000000020004" pitchFamily="2" charset="-78"/>
              </a:rPr>
              <a:t>Raspberry Pi – A Mini Computer.</a:t>
            </a:r>
          </a:p>
        </p:txBody>
      </p:sp>
    </p:spTree>
    <p:extLst>
      <p:ext uri="{BB962C8B-B14F-4D97-AF65-F5344CB8AC3E}">
        <p14:creationId xmlns:p14="http://schemas.microsoft.com/office/powerpoint/2010/main" val="3762363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101010 data lines to infinity">
            <a:extLst>
              <a:ext uri="{FF2B5EF4-FFF2-40B4-BE49-F238E27FC236}">
                <a16:creationId xmlns:a16="http://schemas.microsoft.com/office/drawing/2014/main" id="{960C43B1-6D78-2883-8C8B-CD6F935C4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4B6DA-1A90-1773-366D-F141FCB5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42679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highlight>
                  <a:srgbClr val="FFFF00"/>
                </a:highlight>
                <a:latin typeface="Georgia" panose="02040502050405020303" pitchFamily="18" charset="0"/>
              </a:rPr>
              <a:t>Essential Skillsets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2BE92C-D537-49D0-F158-3863CC27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Python Programming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Linux Fundamentals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Networking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Basic Hardware</a:t>
            </a:r>
          </a:p>
        </p:txBody>
      </p:sp>
      <p:pic>
        <p:nvPicPr>
          <p:cNvPr id="6" name="Graphic 5" descr="Checkbox Ticked with solid fill">
            <a:extLst>
              <a:ext uri="{FF2B5EF4-FFF2-40B4-BE49-F238E27FC236}">
                <a16:creationId xmlns:a16="http://schemas.microsoft.com/office/drawing/2014/main" id="{1B191321-7A6E-B07A-F5DB-D37668F99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8190" y="604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8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19A0-D76D-385A-46E9-C981D02E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IoT – Cyber Security </a:t>
            </a:r>
            <a:r>
              <a:rPr lang="en-US" dirty="0">
                <a:solidFill>
                  <a:srgbClr val="C00000"/>
                </a:solidFill>
                <a:latin typeface="American Typewriter" panose="02090604020004020304" pitchFamily="18" charset="77"/>
              </a:rPr>
              <a:t>Issues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04F21C-8608-A986-9776-4367A24A21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233862"/>
              </p:ext>
            </p:extLst>
          </p:nvPr>
        </p:nvGraphicFramePr>
        <p:xfrm>
          <a:off x="0" y="1690688"/>
          <a:ext cx="12192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88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78E87-D9BB-3B44-51B3-A85AB45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Why do you need security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F61D-2CB0-8DCC-6E2B-017C0BFDD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 : NYTIMES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08782-914C-2BC2-458F-CEBC3B295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49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19A0-D76D-385A-46E9-C981D02E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1. Mobile Security</a:t>
            </a:r>
            <a:endParaRPr lang="en-US" sz="3600" b="1" dirty="0">
              <a:solidFill>
                <a:srgbClr val="C0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13B1E-A9A3-7634-689A-1A5393593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3615" cy="201039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Large number of IoT devices controlled from Phone.</a:t>
            </a:r>
          </a:p>
          <a:p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If your phone is controlled by someone else, it is a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816ED-914F-E06D-5309-48C75E77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62"/>
          <a:stretch/>
        </p:blipFill>
        <p:spPr>
          <a:xfrm>
            <a:off x="7237143" y="22973"/>
            <a:ext cx="4766866" cy="6835027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2236C9-BCA0-4E46-652D-90699F4175D4}"/>
              </a:ext>
            </a:extLst>
          </p:cNvPr>
          <p:cNvSpPr txBox="1">
            <a:spLocks/>
          </p:cNvSpPr>
          <p:nvPr/>
        </p:nvSpPr>
        <p:spPr>
          <a:xfrm>
            <a:off x="838200" y="4606577"/>
            <a:ext cx="6153615" cy="1593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Be judicious with Mobile Apps.</a:t>
            </a:r>
          </a:p>
          <a:p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Use Antivirus Software on Phone.</a:t>
            </a:r>
          </a:p>
          <a:p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Buy only trusted IoT platforms / Devices</a:t>
            </a:r>
          </a:p>
        </p:txBody>
      </p:sp>
      <p:pic>
        <p:nvPicPr>
          <p:cNvPr id="6" name="Graphic 5" descr="Checkbox Ticked with solid fill">
            <a:extLst>
              <a:ext uri="{FF2B5EF4-FFF2-40B4-BE49-F238E27FC236}">
                <a16:creationId xmlns:a16="http://schemas.microsoft.com/office/drawing/2014/main" id="{D2E14394-3C49-71AA-ABB6-51083B103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5458" y="36921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5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D19A0-D76D-385A-46E9-C981D02E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598"/>
            <a:ext cx="6587518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erican Typewriter" panose="02090604020004020304" pitchFamily="18" charset="77"/>
              </a:rPr>
              <a:t>2. Network &amp; Device Security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2BCA4C2-A213-404E-B14B-DA9A32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4518" y="0"/>
            <a:ext cx="3687482" cy="6858000"/>
          </a:xfrm>
          <a:custGeom>
            <a:avLst/>
            <a:gdLst>
              <a:gd name="connsiteX0" fmla="*/ 1814929 w 4376835"/>
              <a:gd name="connsiteY0" fmla="*/ 0 h 6858000"/>
              <a:gd name="connsiteX1" fmla="*/ 4376835 w 4376835"/>
              <a:gd name="connsiteY1" fmla="*/ 0 h 6858000"/>
              <a:gd name="connsiteX2" fmla="*/ 4376835 w 4376835"/>
              <a:gd name="connsiteY2" fmla="*/ 6858000 h 6858000"/>
              <a:gd name="connsiteX3" fmla="*/ 0 w 4376835"/>
              <a:gd name="connsiteY3" fmla="*/ 6858000 h 6858000"/>
              <a:gd name="connsiteX4" fmla="*/ 2310 w 4376835"/>
              <a:gd name="connsiteY4" fmla="*/ 6853652 h 6858000"/>
              <a:gd name="connsiteX5" fmla="*/ 91006 w 4376835"/>
              <a:gd name="connsiteY5" fmla="*/ 6620968 h 6858000"/>
              <a:gd name="connsiteX6" fmla="*/ 81892 w 4376835"/>
              <a:gd name="connsiteY6" fmla="*/ 6435659 h 6858000"/>
              <a:gd name="connsiteX7" fmla="*/ 80998 w 4376835"/>
              <a:gd name="connsiteY7" fmla="*/ 6414855 h 6858000"/>
              <a:gd name="connsiteX8" fmla="*/ 75836 w 4376835"/>
              <a:gd name="connsiteY8" fmla="*/ 6409671 h 6858000"/>
              <a:gd name="connsiteX9" fmla="*/ 77989 w 4376835"/>
              <a:gd name="connsiteY9" fmla="*/ 6396556 h 6858000"/>
              <a:gd name="connsiteX10" fmla="*/ 77374 w 4376835"/>
              <a:gd name="connsiteY10" fmla="*/ 6392981 h 6858000"/>
              <a:gd name="connsiteX11" fmla="*/ 75036 w 4376835"/>
              <a:gd name="connsiteY11" fmla="*/ 6372572 h 6858000"/>
              <a:gd name="connsiteX12" fmla="*/ 99554 w 4376835"/>
              <a:gd name="connsiteY12" fmla="*/ 6331118 h 6858000"/>
              <a:gd name="connsiteX13" fmla="*/ 105442 w 4376835"/>
              <a:gd name="connsiteY13" fmla="*/ 6278374 h 6858000"/>
              <a:gd name="connsiteX14" fmla="*/ 172914 w 4376835"/>
              <a:gd name="connsiteY14" fmla="*/ 6144628 h 6858000"/>
              <a:gd name="connsiteX15" fmla="*/ 264181 w 4376835"/>
              <a:gd name="connsiteY15" fmla="*/ 5952072 h 6858000"/>
              <a:gd name="connsiteX16" fmla="*/ 423554 w 4376835"/>
              <a:gd name="connsiteY16" fmla="*/ 5679532 h 6858000"/>
              <a:gd name="connsiteX17" fmla="*/ 434055 w 4376835"/>
              <a:gd name="connsiteY17" fmla="*/ 5473593 h 6858000"/>
              <a:gd name="connsiteX18" fmla="*/ 403759 w 4376835"/>
              <a:gd name="connsiteY18" fmla="*/ 5215514 h 6858000"/>
              <a:gd name="connsiteX19" fmla="*/ 367284 w 4376835"/>
              <a:gd name="connsiteY19" fmla="*/ 5066430 h 6858000"/>
              <a:gd name="connsiteX20" fmla="*/ 317365 w 4376835"/>
              <a:gd name="connsiteY20" fmla="*/ 5016642 h 6858000"/>
              <a:gd name="connsiteX21" fmla="*/ 317834 w 4376835"/>
              <a:gd name="connsiteY21" fmla="*/ 5008528 h 6858000"/>
              <a:gd name="connsiteX22" fmla="*/ 317591 w 4376835"/>
              <a:gd name="connsiteY22" fmla="*/ 5008366 h 6858000"/>
              <a:gd name="connsiteX23" fmla="*/ 318532 w 4376835"/>
              <a:gd name="connsiteY23" fmla="*/ 5000689 h 6858000"/>
              <a:gd name="connsiteX24" fmla="*/ 326373 w 4376835"/>
              <a:gd name="connsiteY24" fmla="*/ 4962649 h 6858000"/>
              <a:gd name="connsiteX25" fmla="*/ 304517 w 4376835"/>
              <a:gd name="connsiteY25" fmla="*/ 4845612 h 6858000"/>
              <a:gd name="connsiteX26" fmla="*/ 312138 w 4376835"/>
              <a:gd name="connsiteY26" fmla="*/ 4821435 h 6858000"/>
              <a:gd name="connsiteX27" fmla="*/ 314669 w 4376835"/>
              <a:gd name="connsiteY27" fmla="*/ 4809154 h 6858000"/>
              <a:gd name="connsiteX28" fmla="*/ 318283 w 4376835"/>
              <a:gd name="connsiteY28" fmla="*/ 4805250 h 6858000"/>
              <a:gd name="connsiteX29" fmla="*/ 320547 w 4376835"/>
              <a:gd name="connsiteY29" fmla="*/ 4787345 h 6858000"/>
              <a:gd name="connsiteX30" fmla="*/ 319715 w 4376835"/>
              <a:gd name="connsiteY30" fmla="*/ 4785453 h 6858000"/>
              <a:gd name="connsiteX31" fmla="*/ 325649 w 4376835"/>
              <a:gd name="connsiteY31" fmla="*/ 4770073 h 6858000"/>
              <a:gd name="connsiteX32" fmla="*/ 335542 w 4376835"/>
              <a:gd name="connsiteY32" fmla="*/ 4756450 h 6858000"/>
              <a:gd name="connsiteX33" fmla="*/ 339391 w 4376835"/>
              <a:gd name="connsiteY33" fmla="*/ 4606479 h 6858000"/>
              <a:gd name="connsiteX34" fmla="*/ 385485 w 4376835"/>
              <a:gd name="connsiteY34" fmla="*/ 4470620 h 6858000"/>
              <a:gd name="connsiteX35" fmla="*/ 386474 w 4376835"/>
              <a:gd name="connsiteY35" fmla="*/ 4389388 h 6858000"/>
              <a:gd name="connsiteX36" fmla="*/ 365661 w 4376835"/>
              <a:gd name="connsiteY36" fmla="*/ 4365498 h 6858000"/>
              <a:gd name="connsiteX37" fmla="*/ 389339 w 4376835"/>
              <a:gd name="connsiteY37" fmla="*/ 4160513 h 6858000"/>
              <a:gd name="connsiteX38" fmla="*/ 385403 w 4376835"/>
              <a:gd name="connsiteY38" fmla="*/ 4109650 h 6858000"/>
              <a:gd name="connsiteX39" fmla="*/ 402327 w 4376835"/>
              <a:gd name="connsiteY39" fmla="*/ 4061824 h 6858000"/>
              <a:gd name="connsiteX40" fmla="*/ 396156 w 4376835"/>
              <a:gd name="connsiteY40" fmla="*/ 4043965 h 6858000"/>
              <a:gd name="connsiteX41" fmla="*/ 394868 w 4376835"/>
              <a:gd name="connsiteY41" fmla="*/ 4040920 h 6858000"/>
              <a:gd name="connsiteX42" fmla="*/ 394584 w 4376835"/>
              <a:gd name="connsiteY42" fmla="*/ 4028000 h 6858000"/>
              <a:gd name="connsiteX43" fmla="*/ 388418 w 4376835"/>
              <a:gd name="connsiteY43" fmla="*/ 4025270 h 6858000"/>
              <a:gd name="connsiteX44" fmla="*/ 383628 w 4376835"/>
              <a:gd name="connsiteY44" fmla="*/ 4006478 h 6858000"/>
              <a:gd name="connsiteX45" fmla="*/ 384802 w 4376835"/>
              <a:gd name="connsiteY45" fmla="*/ 3982442 h 6858000"/>
              <a:gd name="connsiteX46" fmla="*/ 397167 w 4376835"/>
              <a:gd name="connsiteY46" fmla="*/ 3867331 h 6858000"/>
              <a:gd name="connsiteX47" fmla="*/ 400691 w 4376835"/>
              <a:gd name="connsiteY47" fmla="*/ 3798966 h 6858000"/>
              <a:gd name="connsiteX48" fmla="*/ 395946 w 4376835"/>
              <a:gd name="connsiteY48" fmla="*/ 3773791 h 6858000"/>
              <a:gd name="connsiteX49" fmla="*/ 393410 w 4376835"/>
              <a:gd name="connsiteY49" fmla="*/ 3738098 h 6858000"/>
              <a:gd name="connsiteX50" fmla="*/ 384223 w 4376835"/>
              <a:gd name="connsiteY50" fmla="*/ 3675719 h 6858000"/>
              <a:gd name="connsiteX51" fmla="*/ 386290 w 4376835"/>
              <a:gd name="connsiteY51" fmla="*/ 3642763 h 6858000"/>
              <a:gd name="connsiteX52" fmla="*/ 382514 w 4376835"/>
              <a:gd name="connsiteY52" fmla="*/ 3624093 h 6858000"/>
              <a:gd name="connsiteX53" fmla="*/ 383976 w 4376835"/>
              <a:gd name="connsiteY53" fmla="*/ 3616602 h 6858000"/>
              <a:gd name="connsiteX54" fmla="*/ 385517 w 4376835"/>
              <a:gd name="connsiteY54" fmla="*/ 3591527 h 6858000"/>
              <a:gd name="connsiteX55" fmla="*/ 387146 w 4376835"/>
              <a:gd name="connsiteY55" fmla="*/ 3577241 h 6858000"/>
              <a:gd name="connsiteX56" fmla="*/ 388068 w 4376835"/>
              <a:gd name="connsiteY56" fmla="*/ 3571585 h 6858000"/>
              <a:gd name="connsiteX57" fmla="*/ 395496 w 4376835"/>
              <a:gd name="connsiteY57" fmla="*/ 3559720 h 6858000"/>
              <a:gd name="connsiteX58" fmla="*/ 394985 w 4376835"/>
              <a:gd name="connsiteY58" fmla="*/ 3543047 h 6858000"/>
              <a:gd name="connsiteX59" fmla="*/ 403028 w 4376835"/>
              <a:gd name="connsiteY59" fmla="*/ 3525651 h 6858000"/>
              <a:gd name="connsiteX60" fmla="*/ 398728 w 4376835"/>
              <a:gd name="connsiteY60" fmla="*/ 3520715 h 6858000"/>
              <a:gd name="connsiteX61" fmla="*/ 395530 w 4376835"/>
              <a:gd name="connsiteY61" fmla="*/ 3505412 h 6858000"/>
              <a:gd name="connsiteX62" fmla="*/ 402719 w 4376835"/>
              <a:gd name="connsiteY62" fmla="*/ 3493445 h 6858000"/>
              <a:gd name="connsiteX63" fmla="*/ 409328 w 4376835"/>
              <a:gd name="connsiteY63" fmla="*/ 3467406 h 6858000"/>
              <a:gd name="connsiteX64" fmla="*/ 409292 w 4376835"/>
              <a:gd name="connsiteY64" fmla="*/ 3460033 h 6858000"/>
              <a:gd name="connsiteX65" fmla="*/ 419755 w 4376835"/>
              <a:gd name="connsiteY65" fmla="*/ 3435495 h 6858000"/>
              <a:gd name="connsiteX66" fmla="*/ 430771 w 4376835"/>
              <a:gd name="connsiteY66" fmla="*/ 3395884 h 6858000"/>
              <a:gd name="connsiteX67" fmla="*/ 439140 w 4376835"/>
              <a:gd name="connsiteY67" fmla="*/ 3350083 h 6858000"/>
              <a:gd name="connsiteX68" fmla="*/ 446544 w 4376835"/>
              <a:gd name="connsiteY68" fmla="*/ 3337690 h 6858000"/>
              <a:gd name="connsiteX69" fmla="*/ 470731 w 4376835"/>
              <a:gd name="connsiteY69" fmla="*/ 3254519 h 6858000"/>
              <a:gd name="connsiteX70" fmla="*/ 477713 w 4376835"/>
              <a:gd name="connsiteY70" fmla="*/ 3231166 h 6858000"/>
              <a:gd name="connsiteX71" fmla="*/ 478087 w 4376835"/>
              <a:gd name="connsiteY71" fmla="*/ 3210262 h 6858000"/>
              <a:gd name="connsiteX72" fmla="*/ 473269 w 4376835"/>
              <a:gd name="connsiteY72" fmla="*/ 3204689 h 6858000"/>
              <a:gd name="connsiteX73" fmla="*/ 476207 w 4376835"/>
              <a:gd name="connsiteY73" fmla="*/ 3191713 h 6858000"/>
              <a:gd name="connsiteX74" fmla="*/ 475813 w 4376835"/>
              <a:gd name="connsiteY74" fmla="*/ 3188085 h 6858000"/>
              <a:gd name="connsiteX75" fmla="*/ 474728 w 4376835"/>
              <a:gd name="connsiteY75" fmla="*/ 3167471 h 6858000"/>
              <a:gd name="connsiteX76" fmla="*/ 501612 w 4376835"/>
              <a:gd name="connsiteY76" fmla="*/ 3127774 h 6858000"/>
              <a:gd name="connsiteX77" fmla="*/ 510667 w 4376835"/>
              <a:gd name="connsiteY77" fmla="*/ 3075380 h 6858000"/>
              <a:gd name="connsiteX78" fmla="*/ 582379 w 4376835"/>
              <a:gd name="connsiteY78" fmla="*/ 2882573 h 6858000"/>
              <a:gd name="connsiteX79" fmla="*/ 569744 w 4376835"/>
              <a:gd name="connsiteY79" fmla="*/ 2849169 h 6858000"/>
              <a:gd name="connsiteX80" fmla="*/ 590685 w 4376835"/>
              <a:gd name="connsiteY80" fmla="*/ 2768869 h 6858000"/>
              <a:gd name="connsiteX81" fmla="*/ 665292 w 4376835"/>
              <a:gd name="connsiteY81" fmla="*/ 2655182 h 6858000"/>
              <a:gd name="connsiteX82" fmla="*/ 705757 w 4376835"/>
              <a:gd name="connsiteY82" fmla="*/ 2507872 h 6858000"/>
              <a:gd name="connsiteX83" fmla="*/ 717932 w 4376835"/>
              <a:gd name="connsiteY83" fmla="*/ 2498916 h 6858000"/>
              <a:gd name="connsiteX84" fmla="*/ 727017 w 4376835"/>
              <a:gd name="connsiteY84" fmla="*/ 2486382 h 6858000"/>
              <a:gd name="connsiteX85" fmla="*/ 726741 w 4376835"/>
              <a:gd name="connsiteY85" fmla="*/ 2484113 h 6858000"/>
              <a:gd name="connsiteX86" fmla="*/ 733179 w 4376835"/>
              <a:gd name="connsiteY86" fmla="*/ 2467361 h 6858000"/>
              <a:gd name="connsiteX87" fmla="*/ 737364 w 4376835"/>
              <a:gd name="connsiteY87" fmla="*/ 2465156 h 6858000"/>
              <a:gd name="connsiteX88" fmla="*/ 742650 w 4376835"/>
              <a:gd name="connsiteY88" fmla="*/ 2454122 h 6858000"/>
              <a:gd name="connsiteX89" fmla="*/ 755408 w 4376835"/>
              <a:gd name="connsiteY89" fmla="*/ 2433619 h 6858000"/>
              <a:gd name="connsiteX90" fmla="*/ 755598 w 4376835"/>
              <a:gd name="connsiteY90" fmla="*/ 2428626 h 6858000"/>
              <a:gd name="connsiteX91" fmla="*/ 771418 w 4376835"/>
              <a:gd name="connsiteY91" fmla="*/ 2395899 h 6858000"/>
              <a:gd name="connsiteX92" fmla="*/ 770593 w 4376835"/>
              <a:gd name="connsiteY92" fmla="*/ 2394897 h 6858000"/>
              <a:gd name="connsiteX93" fmla="*/ 770497 w 4376835"/>
              <a:gd name="connsiteY93" fmla="*/ 2383267 h 6858000"/>
              <a:gd name="connsiteX94" fmla="*/ 772693 w 4376835"/>
              <a:gd name="connsiteY94" fmla="*/ 2362296 h 6858000"/>
              <a:gd name="connsiteX95" fmla="*/ 764846 w 4376835"/>
              <a:gd name="connsiteY95" fmla="*/ 2307129 h 6858000"/>
              <a:gd name="connsiteX96" fmla="*/ 781226 w 4376835"/>
              <a:gd name="connsiteY96" fmla="*/ 2272947 h 6858000"/>
              <a:gd name="connsiteX97" fmla="*/ 783960 w 4376835"/>
              <a:gd name="connsiteY97" fmla="*/ 2265753 h 6858000"/>
              <a:gd name="connsiteX98" fmla="*/ 783783 w 4376835"/>
              <a:gd name="connsiteY98" fmla="*/ 2265478 h 6858000"/>
              <a:gd name="connsiteX99" fmla="*/ 786206 w 4376835"/>
              <a:gd name="connsiteY99" fmla="*/ 2257630 h 6858000"/>
              <a:gd name="connsiteX100" fmla="*/ 788946 w 4376835"/>
              <a:gd name="connsiteY100" fmla="*/ 2252635 h 6858000"/>
              <a:gd name="connsiteX101" fmla="*/ 794250 w 4376835"/>
              <a:gd name="connsiteY101" fmla="*/ 2238675 h 6858000"/>
              <a:gd name="connsiteX102" fmla="*/ 794536 w 4376835"/>
              <a:gd name="connsiteY102" fmla="*/ 2233003 h 6858000"/>
              <a:gd name="connsiteX103" fmla="*/ 792429 w 4376835"/>
              <a:gd name="connsiteY103" fmla="*/ 2229498 h 6858000"/>
              <a:gd name="connsiteX104" fmla="*/ 793227 w 4376835"/>
              <a:gd name="connsiteY104" fmla="*/ 2228401 h 6858000"/>
              <a:gd name="connsiteX105" fmla="*/ 795299 w 4376835"/>
              <a:gd name="connsiteY105" fmla="*/ 2197903 h 6858000"/>
              <a:gd name="connsiteX106" fmla="*/ 808822 w 4376835"/>
              <a:gd name="connsiteY106" fmla="*/ 2134368 h 6858000"/>
              <a:gd name="connsiteX107" fmla="*/ 820138 w 4376835"/>
              <a:gd name="connsiteY107" fmla="*/ 2099989 h 6858000"/>
              <a:gd name="connsiteX108" fmla="*/ 847225 w 4376835"/>
              <a:gd name="connsiteY108" fmla="*/ 2003626 h 6858000"/>
              <a:gd name="connsiteX109" fmla="*/ 871446 w 4376835"/>
              <a:gd name="connsiteY109" fmla="*/ 1905232 h 6858000"/>
              <a:gd name="connsiteX110" fmla="*/ 866894 w 4376835"/>
              <a:gd name="connsiteY110" fmla="*/ 1846725 h 6858000"/>
              <a:gd name="connsiteX111" fmla="*/ 868241 w 4376835"/>
              <a:gd name="connsiteY111" fmla="*/ 1841071 h 6858000"/>
              <a:gd name="connsiteX112" fmla="*/ 875742 w 4376835"/>
              <a:gd name="connsiteY112" fmla="*/ 1828958 h 6858000"/>
              <a:gd name="connsiteX113" fmla="*/ 879192 w 4376835"/>
              <a:gd name="connsiteY113" fmla="*/ 1824953 h 6858000"/>
              <a:gd name="connsiteX114" fmla="*/ 882790 w 4376835"/>
              <a:gd name="connsiteY114" fmla="*/ 1817574 h 6858000"/>
              <a:gd name="connsiteX115" fmla="*/ 886658 w 4376835"/>
              <a:gd name="connsiteY115" fmla="*/ 1811329 h 6858000"/>
              <a:gd name="connsiteX116" fmla="*/ 908112 w 4376835"/>
              <a:gd name="connsiteY116" fmla="*/ 1782991 h 6858000"/>
              <a:gd name="connsiteX117" fmla="*/ 1021695 w 4376835"/>
              <a:gd name="connsiteY117" fmla="*/ 1753240 h 6858000"/>
              <a:gd name="connsiteX118" fmla="*/ 1109428 w 4376835"/>
              <a:gd name="connsiteY118" fmla="*/ 1570998 h 6858000"/>
              <a:gd name="connsiteX119" fmla="*/ 1250520 w 4376835"/>
              <a:gd name="connsiteY119" fmla="*/ 1425857 h 6858000"/>
              <a:gd name="connsiteX120" fmla="*/ 1397360 w 4376835"/>
              <a:gd name="connsiteY120" fmla="*/ 1313547 h 6858000"/>
              <a:gd name="connsiteX121" fmla="*/ 1496269 w 4376835"/>
              <a:gd name="connsiteY121" fmla="*/ 1094720 h 6858000"/>
              <a:gd name="connsiteX122" fmla="*/ 1516735 w 4376835"/>
              <a:gd name="connsiteY122" fmla="*/ 913489 h 6858000"/>
              <a:gd name="connsiteX123" fmla="*/ 1518279 w 4376835"/>
              <a:gd name="connsiteY123" fmla="*/ 802489 h 6858000"/>
              <a:gd name="connsiteX124" fmla="*/ 1589359 w 4376835"/>
              <a:gd name="connsiteY124" fmla="*/ 598702 h 6858000"/>
              <a:gd name="connsiteX125" fmla="*/ 1674468 w 4376835"/>
              <a:gd name="connsiteY125" fmla="*/ 380053 h 6858000"/>
              <a:gd name="connsiteX126" fmla="*/ 1713442 w 4376835"/>
              <a:gd name="connsiteY126" fmla="*/ 307108 h 6858000"/>
              <a:gd name="connsiteX127" fmla="*/ 1723372 w 4376835"/>
              <a:gd name="connsiteY127" fmla="*/ 277643 h 6858000"/>
              <a:gd name="connsiteX128" fmla="*/ 1740253 w 4376835"/>
              <a:gd name="connsiteY128" fmla="*/ 228503 h 6858000"/>
              <a:gd name="connsiteX129" fmla="*/ 1743263 w 4376835"/>
              <a:gd name="connsiteY129" fmla="*/ 182970 h 6858000"/>
              <a:gd name="connsiteX130" fmla="*/ 1761186 w 4376835"/>
              <a:gd name="connsiteY130" fmla="*/ 145367 h 6858000"/>
              <a:gd name="connsiteX131" fmla="*/ 1777775 w 4376835"/>
              <a:gd name="connsiteY131" fmla="*/ 148014 h 6858000"/>
              <a:gd name="connsiteX132" fmla="*/ 1792914 w 4376835"/>
              <a:gd name="connsiteY132" fmla="*/ 104094 h 6858000"/>
              <a:gd name="connsiteX133" fmla="*/ 1814516 w 4376835"/>
              <a:gd name="connsiteY133" fmla="*/ 36224 h 6858000"/>
              <a:gd name="connsiteX134" fmla="*/ 1821598 w 4376835"/>
              <a:gd name="connsiteY134" fmla="*/ 28008 h 6858000"/>
              <a:gd name="connsiteX135" fmla="*/ 1813947 w 4376835"/>
              <a:gd name="connsiteY135" fmla="*/ 11863 h 6858000"/>
              <a:gd name="connsiteX136" fmla="*/ 1814929 w 4376835"/>
              <a:gd name="connsiteY1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376835" h="6858000">
                <a:moveTo>
                  <a:pt x="1814929" y="0"/>
                </a:moveTo>
                <a:lnTo>
                  <a:pt x="4376835" y="0"/>
                </a:lnTo>
                <a:lnTo>
                  <a:pt x="4376835" y="6858000"/>
                </a:ln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cubicBezTo>
                  <a:pt x="444226" y="5585128"/>
                  <a:pt x="413383" y="5567997"/>
                  <a:pt x="434055" y="5473593"/>
                </a:cubicBezTo>
                <a:cubicBezTo>
                  <a:pt x="395274" y="5386145"/>
                  <a:pt x="472046" y="5302014"/>
                  <a:pt x="403759" y="5215514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886658" y="1811329"/>
                </a:lnTo>
                <a:cubicBezTo>
                  <a:pt x="893642" y="1801193"/>
                  <a:pt x="900872" y="1791712"/>
                  <a:pt x="908112" y="1782991"/>
                </a:cubicBezTo>
                <a:cubicBezTo>
                  <a:pt x="901486" y="1764538"/>
                  <a:pt x="1045081" y="1767511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375441" y="1360253"/>
                  <a:pt x="1397360" y="1313547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1ADA1B-8E03-4FC1-9FF5-9A0071A5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4191" y="659630"/>
            <a:ext cx="3239494" cy="553459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Shield Tick with solid fill">
            <a:extLst>
              <a:ext uri="{FF2B5EF4-FFF2-40B4-BE49-F238E27FC236}">
                <a16:creationId xmlns:a16="http://schemas.microsoft.com/office/drawing/2014/main" id="{A539F4DC-BF26-DB6C-A03C-5C4329AA6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6956" y="872564"/>
            <a:ext cx="2441767" cy="2441767"/>
          </a:xfrm>
          <a:prstGeom prst="rect">
            <a:avLst/>
          </a:prstGeom>
        </p:spPr>
      </p:pic>
      <p:pic>
        <p:nvPicPr>
          <p:cNvPr id="12" name="Graphic 11" descr="Internet Of Things outline">
            <a:extLst>
              <a:ext uri="{FF2B5EF4-FFF2-40B4-BE49-F238E27FC236}">
                <a16:creationId xmlns:a16="http://schemas.microsoft.com/office/drawing/2014/main" id="{2A49DFAC-763D-395F-43D1-4EE20FA1F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1653" y="3502811"/>
            <a:ext cx="2452373" cy="2452373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9196" y="6091709"/>
            <a:ext cx="1153127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Wireless outline">
            <a:extLst>
              <a:ext uri="{FF2B5EF4-FFF2-40B4-BE49-F238E27FC236}">
                <a16:creationId xmlns:a16="http://schemas.microsoft.com/office/drawing/2014/main" id="{F35F736F-2D9D-468F-6267-F9CB7AB84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9534" y="0"/>
            <a:ext cx="914400" cy="914400"/>
          </a:xfrm>
          <a:prstGeom prst="rect">
            <a:avLst/>
          </a:prstGeom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80E85187-9B6A-DC5F-3913-7C019AF71F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641387"/>
              </p:ext>
            </p:extLst>
          </p:nvPr>
        </p:nvGraphicFramePr>
        <p:xfrm>
          <a:off x="1137035" y="2194101"/>
          <a:ext cx="6587518" cy="39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8053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D19A0-D76D-385A-46E9-C981D02E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6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 b="1" dirty="0">
                <a:latin typeface="American Typewriter" panose="02090604020004020304" pitchFamily="18" charset="77"/>
              </a:rPr>
              <a:t>3. Data Security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4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Graphic 7" descr="Usb Stick with solid fill">
            <a:extLst>
              <a:ext uri="{FF2B5EF4-FFF2-40B4-BE49-F238E27FC236}">
                <a16:creationId xmlns:a16="http://schemas.microsoft.com/office/drawing/2014/main" id="{957DD980-093E-C6FC-02EF-6C7F59F7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211" y="165871"/>
            <a:ext cx="2353922" cy="235392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C06E931-268D-3D40-B173-F9CF78C3E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5" cy="2913872"/>
          </a:xfrm>
        </p:spPr>
        <p:txBody>
          <a:bodyPr anchor="t"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Backup your data</a:t>
            </a:r>
          </a:p>
          <a:p>
            <a:pPr algn="just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share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any confidential data unless absolutely necessary.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Lock your device access with strong password.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Cloud with solid fill">
            <a:extLst>
              <a:ext uri="{FF2B5EF4-FFF2-40B4-BE49-F238E27FC236}">
                <a16:creationId xmlns:a16="http://schemas.microsoft.com/office/drawing/2014/main" id="{82CE53DE-7CC3-1129-E533-206B95B35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54" y="3684772"/>
            <a:ext cx="2752751" cy="2752751"/>
          </a:xfrm>
          <a:prstGeom prst="rect">
            <a:avLst/>
          </a:prstGeom>
        </p:spPr>
      </p:pic>
      <p:sp>
        <p:nvSpPr>
          <p:cNvPr id="4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02239D2-A05D-4A1C-9F06-FBA7FC730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90A9A3-BB9F-D365-1686-4DA92E8B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538956"/>
            <a:ext cx="8985250" cy="1118394"/>
          </a:xfrm>
        </p:spPr>
        <p:txBody>
          <a:bodyPr anchor="t">
            <a:normAutofit/>
          </a:bodyPr>
          <a:lstStyle/>
          <a:p>
            <a:r>
              <a:rPr lang="en-US" sz="4000" b="1">
                <a:latin typeface="Arial Black" panose="020B0604020202020204" pitchFamily="34" charset="0"/>
                <a:cs typeface="Arial Black" panose="020B0604020202020204" pitchFamily="34" charset="0"/>
              </a:rPr>
              <a:t>Be a Cyber Volunteer</a:t>
            </a:r>
          </a:p>
        </p:txBody>
      </p:sp>
      <p:pic>
        <p:nvPicPr>
          <p:cNvPr id="13" name="Graphic 12" descr="Office Worker">
            <a:extLst>
              <a:ext uri="{FF2B5EF4-FFF2-40B4-BE49-F238E27FC236}">
                <a16:creationId xmlns:a16="http://schemas.microsoft.com/office/drawing/2014/main" id="{0181A300-12F8-29E8-C835-47734A62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650" y="381000"/>
            <a:ext cx="749300" cy="7493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2A1ADB-2119-CD38-7891-F771A28A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847849"/>
            <a:ext cx="9994900" cy="4254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Register on National Cybercrime Reporting Portal (</a:t>
            </a:r>
            <a:r>
              <a:rPr lang="en-I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www.cybercrime.gov.in</a:t>
            </a:r>
            <a:r>
              <a:rPr lang="en-I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create ‘Login Id’.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Mention name of State/UT of your residence and mobile number</a:t>
            </a:r>
            <a:endParaRPr lang="en-IN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 OTP received on your mobile on ‘Login Id’ page and ‘submit’.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Registration Step 1” on page “USER VOLUNTEER PROFILE DETAILS”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Upload resume, ID Proof*, Address Proof* and Passport size photograph.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 Type of Volunteer ship:-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- Cyber Awareness Promoter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- Cyber Expert</a:t>
            </a:r>
          </a:p>
          <a:p>
            <a:pPr marL="0" indent="0"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- Cyber Volunteer for unlawful content flagger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7CF320-D6B1-7CAD-65E6-63D102FF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1154677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B9FEE-4756-C2EB-4E1F-8C03A97F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Cyber Dost – Follow on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D3085-6ADC-B050-314C-ED24CBBF1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@cyberdosti4c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cyberdost</a:t>
            </a:r>
            <a:endParaRPr lang="en-US" sz="2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BA2D0-1B31-CE94-CBB7-298E834E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031" y="1966293"/>
            <a:ext cx="7985937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7B805-09A8-612B-2DDA-1597FB351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6" b="925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D453B-BBFB-F227-8C94-1C4F63CA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Session Outline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73159-7947-20A2-D8EF-45963A41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Understanding Internet of Things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Usefulness of IoT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IoT Cyber Security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Georgia" panose="02040502050405020303" pitchFamily="18" charset="0"/>
              </a:rPr>
              <a:t>Safe Use of Internet of Things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Mobile Security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Network and Device Security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Data Security</a:t>
            </a:r>
          </a:p>
        </p:txBody>
      </p:sp>
    </p:spTree>
    <p:extLst>
      <p:ext uri="{BB962C8B-B14F-4D97-AF65-F5344CB8AC3E}">
        <p14:creationId xmlns:p14="http://schemas.microsoft.com/office/powerpoint/2010/main" val="34064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CB3C-D509-AA81-8443-93951E38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A real Problem….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CF58-AA9F-3B8F-E4DE-B3F8FFEF5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20988"/>
            <a:ext cx="10515600" cy="57188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latin typeface="Georgia" panose="02040502050405020303" pitchFamily="18" charset="0"/>
              </a:rPr>
              <a:t>Travel Time 2 Hours : Switch ON and OFF the Motor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A3217-51CA-DDDB-7B23-1DB23E22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325" y="2311729"/>
            <a:ext cx="5985680" cy="3379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939AD-2BCD-B5EF-768C-E88210E0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95" y="2137007"/>
            <a:ext cx="5214125" cy="347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5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C668A0E9-3534-B610-3C84-853D63E9AC48}"/>
              </a:ext>
            </a:extLst>
          </p:cNvPr>
          <p:cNvSpPr/>
          <p:nvPr/>
        </p:nvSpPr>
        <p:spPr>
          <a:xfrm>
            <a:off x="4138960" y="3309159"/>
            <a:ext cx="3267307" cy="23417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16E5077-7CD6-3138-D2B1-DF9C64F81A45}"/>
              </a:ext>
            </a:extLst>
          </p:cNvPr>
          <p:cNvSpPr/>
          <p:nvPr/>
        </p:nvSpPr>
        <p:spPr>
          <a:xfrm>
            <a:off x="4686384" y="2956463"/>
            <a:ext cx="2243255" cy="93956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Internet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0CB3C-D509-AA81-8443-93951E38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Solution -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A3217-51CA-DDDB-7B23-1DB23E22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17" y="2250533"/>
            <a:ext cx="4165243" cy="235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939AD-2BCD-B5EF-768C-E88210E0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0" y="2250533"/>
            <a:ext cx="3535401" cy="235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CF12C-82D4-A6E3-81A8-EBD9EF3CD256}"/>
              </a:ext>
            </a:extLst>
          </p:cNvPr>
          <p:cNvSpPr txBox="1"/>
          <p:nvPr/>
        </p:nvSpPr>
        <p:spPr>
          <a:xfrm>
            <a:off x="6735337" y="4985507"/>
            <a:ext cx="349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Internet (Mobile Data) connected Motor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AC648-4646-3B23-E4E4-33C8A5A8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369" y="4281285"/>
            <a:ext cx="1713877" cy="173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4B0D4-A6F5-F7BA-F0A4-3C6C0F335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30" y="4281285"/>
            <a:ext cx="1292690" cy="1711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AF114B-9904-67D1-2417-DBD60AE8202A}"/>
              </a:ext>
            </a:extLst>
          </p:cNvPr>
          <p:cNvSpPr txBox="1"/>
          <p:nvPr/>
        </p:nvSpPr>
        <p:spPr>
          <a:xfrm>
            <a:off x="1714151" y="4976736"/>
            <a:ext cx="349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Mobile App to control Motor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9EF8BB-9799-CE35-B9A6-D831B192C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790" y="2323432"/>
            <a:ext cx="733645" cy="6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DB060-1787-642C-8652-0A9427B2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52" y="1706136"/>
            <a:ext cx="9581341" cy="4670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3328B3-7F58-5DF6-1BC5-FFBD2547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95" y="154258"/>
            <a:ext cx="8952598" cy="1306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Georgia" panose="02040502050405020303" pitchFamily="18" charset="0"/>
              </a:rPr>
              <a:t>IP Cameras : Convenient, Economic</a:t>
            </a:r>
          </a:p>
        </p:txBody>
      </p:sp>
      <p:pic>
        <p:nvPicPr>
          <p:cNvPr id="7" name="Graphic 6" descr="Social network with solid fill">
            <a:extLst>
              <a:ext uri="{FF2B5EF4-FFF2-40B4-BE49-F238E27FC236}">
                <a16:creationId xmlns:a16="http://schemas.microsoft.com/office/drawing/2014/main" id="{D41803A7-81C3-5A45-2DEC-DF3B7B86F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8848" y="5691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8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0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close-up of a cell phone&#10;&#10;Description automatically generated">
            <a:extLst>
              <a:ext uri="{FF2B5EF4-FFF2-40B4-BE49-F238E27FC236}">
                <a16:creationId xmlns:a16="http://schemas.microsoft.com/office/drawing/2014/main" id="{381C36F0-D9A2-879A-26F8-A89780FCC8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78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AEF19-5E5F-7882-72DD-63B80814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227" y="176560"/>
            <a:ext cx="8952598" cy="1306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Georgia" panose="02040502050405020303" pitchFamily="18" charset="0"/>
              </a:rPr>
              <a:t>IoT </a:t>
            </a:r>
            <a:r>
              <a:rPr lang="en-US" sz="4000" dirty="0">
                <a:latin typeface="Georgia" panose="02040502050405020303" pitchFamily="18" charset="0"/>
              </a:rPr>
              <a:t>:</a:t>
            </a:r>
            <a:r>
              <a:rPr lang="en-US" sz="4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4000" dirty="0">
                <a:latin typeface="Georgia" panose="02040502050405020303" pitchFamily="18" charset="0"/>
              </a:rPr>
              <a:t>A</a:t>
            </a:r>
            <a:r>
              <a:rPr lang="en-US" sz="4000" kern="1200" dirty="0">
                <a:solidFill>
                  <a:schemeClr val="tx1"/>
                </a:solidFill>
                <a:latin typeface="Georgia" panose="02040502050405020303" pitchFamily="18" charset="0"/>
              </a:rPr>
              <a:t>ffordable and widely used (Demo)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315BE-D35A-AD6D-FB37-DA32E9950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279"/>
            <a:ext cx="12192000" cy="50901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812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AD7961-CFD5-8E9F-196D-C4C70762D7C9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Home</a:t>
            </a:r>
          </a:p>
        </p:txBody>
      </p:sp>
      <p:pic>
        <p:nvPicPr>
          <p:cNvPr id="4098" name="Picture 2" descr="A room with a smart home control system&#10;&#10;Description automatically generated with medium confidence">
            <a:extLst>
              <a:ext uri="{FF2B5EF4-FFF2-40B4-BE49-F238E27FC236}">
                <a16:creationId xmlns:a16="http://schemas.microsoft.com/office/drawing/2014/main" id="{BA6C289D-351D-372B-AE21-FC921D5F5E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r="1" b="14214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52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F075EE8-06A7-7A08-C6AC-0D3B553FC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b="519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FD1B6-F35E-4DE6-E377-C7975250B9B4}"/>
              </a:ext>
            </a:extLst>
          </p:cNvPr>
          <p:cNvSpPr txBox="1"/>
          <p:nvPr/>
        </p:nvSpPr>
        <p:spPr>
          <a:xfrm>
            <a:off x="4070195" y="3081970"/>
            <a:ext cx="3189249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Medical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5272E-3E33-9E0B-89B1-576047AD7814}"/>
              </a:ext>
            </a:extLst>
          </p:cNvPr>
          <p:cNvSpPr txBox="1"/>
          <p:nvPr/>
        </p:nvSpPr>
        <p:spPr>
          <a:xfrm>
            <a:off x="0" y="6427335"/>
            <a:ext cx="11374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einfochips.com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1798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92C17B-FE1C-9942-A8E1-6E039B6125D9}">
  <we:reference id="wa104178141" version="4.3.3.0" store="en-GB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3070</TotalTime>
  <Words>399</Words>
  <Application>Microsoft Macintosh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Abadi</vt:lpstr>
      <vt:lpstr>American Typewriter</vt:lpstr>
      <vt:lpstr>Apple Braille</vt:lpstr>
      <vt:lpstr>Arial</vt:lpstr>
      <vt:lpstr>Arial Black</vt:lpstr>
      <vt:lpstr>Avenir Next LT Pro</vt:lpstr>
      <vt:lpstr>Book Antiqua</vt:lpstr>
      <vt:lpstr>Calibri</vt:lpstr>
      <vt:lpstr>Calibri Light</vt:lpstr>
      <vt:lpstr>Georgia</vt:lpstr>
      <vt:lpstr>Wingdings</vt:lpstr>
      <vt:lpstr>Office Theme</vt:lpstr>
      <vt:lpstr>Internet of Things (IoT)  &amp; Mobile Security</vt:lpstr>
      <vt:lpstr>Session Outline</vt:lpstr>
      <vt:lpstr>A real Problem….</vt:lpstr>
      <vt:lpstr>Solution - IoT</vt:lpstr>
      <vt:lpstr>IP Cameras : Convenient, Economic</vt:lpstr>
      <vt:lpstr>PowerPoint Presentation</vt:lpstr>
      <vt:lpstr>IoT : Affordable and widely used (Demo)</vt:lpstr>
      <vt:lpstr>PowerPoint Presentation</vt:lpstr>
      <vt:lpstr>PowerPoint Presentation</vt:lpstr>
      <vt:lpstr>How does IoT Work ? </vt:lpstr>
      <vt:lpstr>Make students familiar with IoT</vt:lpstr>
      <vt:lpstr>Essential Skillsets</vt:lpstr>
      <vt:lpstr>IoT – Cyber Security Issues</vt:lpstr>
      <vt:lpstr>Why do you need security ? </vt:lpstr>
      <vt:lpstr>1. Mobile Security</vt:lpstr>
      <vt:lpstr>2. Network &amp; Device Security</vt:lpstr>
      <vt:lpstr>3. Data Security</vt:lpstr>
      <vt:lpstr>Be a Cyber Volunteer</vt:lpstr>
      <vt:lpstr>Cyber Dost – Follow on 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 &amp; Mobile Security</dc:title>
  <dc:creator>Rushi Mehta I4C,MHA</dc:creator>
  <cp:lastModifiedBy>Rushi Mehta I4C,MHA</cp:lastModifiedBy>
  <cp:revision>37</cp:revision>
  <dcterms:created xsi:type="dcterms:W3CDTF">2023-09-02T05:20:25Z</dcterms:created>
  <dcterms:modified xsi:type="dcterms:W3CDTF">2023-09-04T08:30:27Z</dcterms:modified>
</cp:coreProperties>
</file>