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5"/>
    <p:sldMasterId id="214748368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y="5143500" cx="9144000"/>
  <p:notesSz cx="6858000" cy="9144000"/>
  <p:embeddedFontLst>
    <p:embeddedFont>
      <p:font typeface="Fredoka"/>
      <p:regular r:id="rId39"/>
      <p:bold r:id="rId40"/>
    </p:embeddedFont>
    <p:embeddedFont>
      <p:font typeface="Catamaran"/>
      <p:regular r:id="rId41"/>
      <p:bold r:id="rId42"/>
    </p:embeddedFont>
    <p:embeddedFont>
      <p:font typeface="Proxima Nova"/>
      <p:regular r:id="rId43"/>
      <p:bold r:id="rId44"/>
      <p:italic r:id="rId45"/>
      <p:boldItalic r:id="rId46"/>
    </p:embeddedFont>
    <p:embeddedFont>
      <p:font typeface="Barlow Medium"/>
      <p:regular r:id="rId47"/>
      <p:bold r:id="rId48"/>
      <p:italic r:id="rId49"/>
      <p:boldItalic r:id="rId50"/>
    </p:embeddedFont>
    <p:embeddedFont>
      <p:font typeface="Proxima Nova Semibold"/>
      <p:regular r:id="rId51"/>
      <p:bold r:id="rId52"/>
      <p:boldItalic r:id="rId53"/>
    </p:embeddedFont>
    <p:embeddedFont>
      <p:font typeface="Barlow SemiBold"/>
      <p:regular r:id="rId54"/>
      <p:bold r:id="rId55"/>
      <p:italic r:id="rId56"/>
      <p:boldItalic r:id="rId57"/>
    </p:embeddedFont>
    <p:embeddedFont>
      <p:font typeface="Barlow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pos="5311">
          <p15:clr>
            <a:srgbClr val="747775"/>
          </p15:clr>
        </p15:guide>
        <p15:guide id="4" pos="449">
          <p15:clr>
            <a:srgbClr val="747775"/>
          </p15:clr>
        </p15:guide>
        <p15:guide id="5" orient="horz" pos="2903">
          <p15:clr>
            <a:srgbClr val="747775"/>
          </p15:clr>
        </p15:guide>
        <p15:guide id="6" orient="horz" pos="36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FE97AEB-2094-4308-95A5-039B2644692B}">
  <a:tblStyle styleId="{EFE97AEB-2094-4308-95A5-039B264469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5311"/>
        <p:guide pos="449"/>
        <p:guide pos="2903" orient="horz"/>
        <p:guide pos="36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redoka-bold.fntdata"/><Relationship Id="rId42" Type="http://schemas.openxmlformats.org/officeDocument/2006/relationships/font" Target="fonts/Catamaran-bold.fntdata"/><Relationship Id="rId41" Type="http://schemas.openxmlformats.org/officeDocument/2006/relationships/font" Target="fonts/Catamaran-regular.fntdata"/><Relationship Id="rId44" Type="http://schemas.openxmlformats.org/officeDocument/2006/relationships/font" Target="fonts/ProximaNova-bold.fntdata"/><Relationship Id="rId43" Type="http://schemas.openxmlformats.org/officeDocument/2006/relationships/font" Target="fonts/ProximaNova-regular.fntdata"/><Relationship Id="rId46" Type="http://schemas.openxmlformats.org/officeDocument/2006/relationships/font" Target="fonts/ProximaNova-boldItalic.fntdata"/><Relationship Id="rId45" Type="http://schemas.openxmlformats.org/officeDocument/2006/relationships/font" Target="fonts/ProximaNov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BarlowMedium-bold.fntdata"/><Relationship Id="rId47" Type="http://schemas.openxmlformats.org/officeDocument/2006/relationships/font" Target="fonts/BarlowMedium-regular.fntdata"/><Relationship Id="rId49" Type="http://schemas.openxmlformats.org/officeDocument/2006/relationships/font" Target="fonts/BarlowMedium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font" Target="fonts/Fredoka-regular.fntdata"/><Relationship Id="rId38" Type="http://schemas.openxmlformats.org/officeDocument/2006/relationships/slide" Target="slides/slide31.xml"/><Relationship Id="rId61" Type="http://schemas.openxmlformats.org/officeDocument/2006/relationships/font" Target="fonts/Barlow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Barlow-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ProximaNovaSemibold-regular.fntdata"/><Relationship Id="rId50" Type="http://schemas.openxmlformats.org/officeDocument/2006/relationships/font" Target="fonts/BarlowMedium-boldItalic.fntdata"/><Relationship Id="rId53" Type="http://schemas.openxmlformats.org/officeDocument/2006/relationships/font" Target="fonts/ProximaNovaSemibold-boldItalic.fntdata"/><Relationship Id="rId52" Type="http://schemas.openxmlformats.org/officeDocument/2006/relationships/font" Target="fonts/ProximaNovaSemibold-bold.fntdata"/><Relationship Id="rId11" Type="http://schemas.openxmlformats.org/officeDocument/2006/relationships/slide" Target="slides/slide4.xml"/><Relationship Id="rId55" Type="http://schemas.openxmlformats.org/officeDocument/2006/relationships/font" Target="fonts/BarlowSemiBold-bold.fntdata"/><Relationship Id="rId10" Type="http://schemas.openxmlformats.org/officeDocument/2006/relationships/slide" Target="slides/slide3.xml"/><Relationship Id="rId54" Type="http://schemas.openxmlformats.org/officeDocument/2006/relationships/font" Target="fonts/BarlowSemiBold-regular.fntdata"/><Relationship Id="rId13" Type="http://schemas.openxmlformats.org/officeDocument/2006/relationships/slide" Target="slides/slide6.xml"/><Relationship Id="rId57" Type="http://schemas.openxmlformats.org/officeDocument/2006/relationships/font" Target="fonts/BarlowSemiBold-boldItalic.fntdata"/><Relationship Id="rId12" Type="http://schemas.openxmlformats.org/officeDocument/2006/relationships/slide" Target="slides/slide5.xml"/><Relationship Id="rId56" Type="http://schemas.openxmlformats.org/officeDocument/2006/relationships/font" Target="fonts/BarlowSemiBold-italic.fntdata"/><Relationship Id="rId15" Type="http://schemas.openxmlformats.org/officeDocument/2006/relationships/slide" Target="slides/slide8.xml"/><Relationship Id="rId59" Type="http://schemas.openxmlformats.org/officeDocument/2006/relationships/font" Target="fonts/Barlow-bold.fntdata"/><Relationship Id="rId14" Type="http://schemas.openxmlformats.org/officeDocument/2006/relationships/slide" Target="slides/slide7.xml"/><Relationship Id="rId58" Type="http://schemas.openxmlformats.org/officeDocument/2006/relationships/font" Target="fonts/Barlow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248b26ec915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248b26ec91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f3a84bc607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f3a84bc607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248b26ec91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248b26ec91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g11957239c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9" name="Google Shape;1609;g11957239c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f3a84bc607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f3a84bc607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gf3a84bc607_0_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5" name="Google Shape;1725;gf3a84bc607_0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1957239c22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1957239c2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8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g11957239c22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0" name="Google Shape;1810;g11957239c22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4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11957239c22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11957239c22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8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g11957239c22_0_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0" name="Google Shape;1960;g11957239c22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11957239c22_0_9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11957239c22_0_9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0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g11957239c22_0_6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2" name="Google Shape;2002;g11957239c22_0_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6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11957239c22_0_7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11957239c22_0_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3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g11957239c22_0_1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5" name="Google Shape;2075;g11957239c22_0_1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8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11957239c22_0_9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11957239c22_0_9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7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g11957239c22_0_1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9" name="Google Shape;2209;g11957239c22_0_1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5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11957239c22_0_1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7" name="Google Shape;2237;g11957239c22_0_1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4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g119f9f20a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6" name="Google Shape;2336;g119f9f20a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2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g119f9f20aa8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4" name="Google Shape;2374;g119f9f20aa8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6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g119f9f20aa8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8" name="Google Shape;2418;g119f9f20aa8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1" name="Shape 2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Google Shape;2472;g119f9f20aa8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3" name="Google Shape;2473;g119f9f20aa8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248b26ec915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Google Shape;1225;g248b26ec915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0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g119f9f20aa8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2" name="Google Shape;2492;g119f9f20aa8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0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gf3a84bc607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2" name="Google Shape;2542;gf3a84bc607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e713e4c63f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ge713e4c63f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11957239c22_0_8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11957239c22_0_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11957239c22_0_8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11957239c22_0_8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11957239c22_0_10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Google Shape;1352;g11957239c22_0_10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f3a84bc607_0_8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f3a84bc607_0_8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248b26ec91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248b26ec91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87231" y="47072"/>
            <a:ext cx="8941161" cy="4338406"/>
            <a:chOff x="151480" y="47072"/>
            <a:chExt cx="8941161" cy="4338406"/>
          </a:xfrm>
        </p:grpSpPr>
        <p:sp>
          <p:nvSpPr>
            <p:cNvPr id="12" name="Google Shape;12;p2"/>
            <p:cNvSpPr/>
            <p:nvPr/>
          </p:nvSpPr>
          <p:spPr>
            <a:xfrm>
              <a:off x="6563527" y="349725"/>
              <a:ext cx="467521" cy="502712"/>
            </a:xfrm>
            <a:custGeom>
              <a:rect b="b" l="l" r="r" t="t"/>
              <a:pathLst>
                <a:path extrusionOk="0" h="38685" w="35977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1480" y="1699991"/>
              <a:ext cx="387141" cy="413416"/>
            </a:xfrm>
            <a:custGeom>
              <a:rect b="b" l="l" r="r" t="t"/>
              <a:pathLst>
                <a:path extrusionOk="0" h="22453" w="21026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963684" y="268278"/>
              <a:ext cx="301118" cy="354735"/>
            </a:xfrm>
            <a:custGeom>
              <a:rect b="b" l="l" r="r" t="t"/>
              <a:pathLst>
                <a:path extrusionOk="0" h="19266" w="16354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14592" y="4221994"/>
              <a:ext cx="154868" cy="163485"/>
            </a:xfrm>
            <a:custGeom>
              <a:rect b="b" l="l" r="r" t="t"/>
              <a:pathLst>
                <a:path extrusionOk="0" h="8879" w="8411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447927">
              <a:off x="7873508" y="251040"/>
              <a:ext cx="1136311" cy="648056"/>
            </a:xfrm>
            <a:custGeom>
              <a:rect b="b" l="l" r="r" t="t"/>
              <a:pathLst>
                <a:path extrusionOk="0" h="160821" w="281986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2"/>
          <p:cNvSpPr txBox="1"/>
          <p:nvPr>
            <p:ph type="ctrTitle"/>
          </p:nvPr>
        </p:nvSpPr>
        <p:spPr>
          <a:xfrm flipH="1">
            <a:off x="713725" y="1199475"/>
            <a:ext cx="5228400" cy="20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4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 flipH="1">
            <a:off x="745475" y="3425000"/>
            <a:ext cx="3647400" cy="51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9" name="Google Shape;19;p2"/>
          <p:cNvSpPr/>
          <p:nvPr/>
        </p:nvSpPr>
        <p:spPr>
          <a:xfrm flipH="1" rot="6211797">
            <a:off x="7321315" y="3712624"/>
            <a:ext cx="2440650" cy="1999609"/>
          </a:xfrm>
          <a:custGeom>
            <a:rect b="b" l="l" r="r" t="t"/>
            <a:pathLst>
              <a:path extrusionOk="0" h="13062" w="15943">
                <a:moveTo>
                  <a:pt x="2262" y="1"/>
                </a:moveTo>
                <a:cubicBezTo>
                  <a:pt x="2036" y="120"/>
                  <a:pt x="1834" y="251"/>
                  <a:pt x="1631" y="417"/>
                </a:cubicBezTo>
                <a:lnTo>
                  <a:pt x="1727" y="536"/>
                </a:lnTo>
                <a:cubicBezTo>
                  <a:pt x="1917" y="382"/>
                  <a:pt x="2132" y="251"/>
                  <a:pt x="2334" y="132"/>
                </a:cubicBezTo>
                <a:lnTo>
                  <a:pt x="2262" y="1"/>
                </a:lnTo>
                <a:close/>
                <a:moveTo>
                  <a:pt x="1084" y="953"/>
                </a:moveTo>
                <a:cubicBezTo>
                  <a:pt x="929" y="1144"/>
                  <a:pt x="774" y="1358"/>
                  <a:pt x="643" y="1560"/>
                </a:cubicBezTo>
                <a:lnTo>
                  <a:pt x="774" y="1632"/>
                </a:lnTo>
                <a:cubicBezTo>
                  <a:pt x="893" y="1429"/>
                  <a:pt x="1036" y="1239"/>
                  <a:pt x="1203" y="1048"/>
                </a:cubicBezTo>
                <a:lnTo>
                  <a:pt x="1084" y="953"/>
                </a:lnTo>
                <a:close/>
                <a:moveTo>
                  <a:pt x="310" y="2227"/>
                </a:moveTo>
                <a:cubicBezTo>
                  <a:pt x="203" y="2465"/>
                  <a:pt x="131" y="2727"/>
                  <a:pt x="96" y="2965"/>
                </a:cubicBezTo>
                <a:lnTo>
                  <a:pt x="238" y="2989"/>
                </a:lnTo>
                <a:cubicBezTo>
                  <a:pt x="286" y="2751"/>
                  <a:pt x="357" y="2513"/>
                  <a:pt x="441" y="2287"/>
                </a:cubicBezTo>
                <a:lnTo>
                  <a:pt x="310" y="2227"/>
                </a:lnTo>
                <a:close/>
                <a:moveTo>
                  <a:pt x="15062" y="2679"/>
                </a:moveTo>
                <a:lnTo>
                  <a:pt x="14990" y="2799"/>
                </a:lnTo>
                <a:cubicBezTo>
                  <a:pt x="15181" y="2918"/>
                  <a:pt x="15347" y="3096"/>
                  <a:pt x="15478" y="3299"/>
                </a:cubicBezTo>
                <a:lnTo>
                  <a:pt x="15597" y="3227"/>
                </a:lnTo>
                <a:cubicBezTo>
                  <a:pt x="15455" y="3001"/>
                  <a:pt x="15276" y="2810"/>
                  <a:pt x="15062" y="2679"/>
                </a:cubicBezTo>
                <a:close/>
                <a:moveTo>
                  <a:pt x="0" y="3715"/>
                </a:moveTo>
                <a:lnTo>
                  <a:pt x="0" y="3775"/>
                </a:lnTo>
                <a:cubicBezTo>
                  <a:pt x="0" y="4001"/>
                  <a:pt x="12" y="4239"/>
                  <a:pt x="60" y="4465"/>
                </a:cubicBezTo>
                <a:lnTo>
                  <a:pt x="215" y="4442"/>
                </a:lnTo>
                <a:cubicBezTo>
                  <a:pt x="167" y="4227"/>
                  <a:pt x="155" y="4001"/>
                  <a:pt x="155" y="3775"/>
                </a:cubicBezTo>
                <a:lnTo>
                  <a:pt x="155" y="3715"/>
                </a:lnTo>
                <a:close/>
                <a:moveTo>
                  <a:pt x="15883" y="3942"/>
                </a:moveTo>
                <a:lnTo>
                  <a:pt x="15728" y="3977"/>
                </a:lnTo>
                <a:cubicBezTo>
                  <a:pt x="15776" y="4132"/>
                  <a:pt x="15788" y="4287"/>
                  <a:pt x="15788" y="4442"/>
                </a:cubicBezTo>
                <a:cubicBezTo>
                  <a:pt x="15788" y="4525"/>
                  <a:pt x="15788" y="4608"/>
                  <a:pt x="15776" y="4692"/>
                </a:cubicBezTo>
                <a:lnTo>
                  <a:pt x="15919" y="4704"/>
                </a:lnTo>
                <a:cubicBezTo>
                  <a:pt x="15943" y="4608"/>
                  <a:pt x="15943" y="4537"/>
                  <a:pt x="15943" y="4442"/>
                </a:cubicBezTo>
                <a:cubicBezTo>
                  <a:pt x="15943" y="4287"/>
                  <a:pt x="15919" y="4108"/>
                  <a:pt x="15883" y="3942"/>
                </a:cubicBezTo>
                <a:close/>
                <a:moveTo>
                  <a:pt x="369" y="5168"/>
                </a:moveTo>
                <a:lnTo>
                  <a:pt x="238" y="5204"/>
                </a:lnTo>
                <a:cubicBezTo>
                  <a:pt x="334" y="5442"/>
                  <a:pt x="429" y="5668"/>
                  <a:pt x="548" y="5894"/>
                </a:cubicBezTo>
                <a:lnTo>
                  <a:pt x="667" y="5835"/>
                </a:lnTo>
                <a:cubicBezTo>
                  <a:pt x="548" y="5620"/>
                  <a:pt x="441" y="5382"/>
                  <a:pt x="369" y="5168"/>
                </a:cubicBezTo>
                <a:close/>
                <a:moveTo>
                  <a:pt x="15597" y="5382"/>
                </a:moveTo>
                <a:cubicBezTo>
                  <a:pt x="15514" y="5596"/>
                  <a:pt x="15395" y="5799"/>
                  <a:pt x="15240" y="6013"/>
                </a:cubicBezTo>
                <a:lnTo>
                  <a:pt x="15359" y="6097"/>
                </a:lnTo>
                <a:cubicBezTo>
                  <a:pt x="15514" y="5882"/>
                  <a:pt x="15645" y="5656"/>
                  <a:pt x="15728" y="5442"/>
                </a:cubicBezTo>
                <a:lnTo>
                  <a:pt x="15597" y="5382"/>
                </a:lnTo>
                <a:close/>
                <a:moveTo>
                  <a:pt x="1096" y="6430"/>
                </a:moveTo>
                <a:lnTo>
                  <a:pt x="989" y="6513"/>
                </a:lnTo>
                <a:cubicBezTo>
                  <a:pt x="1131" y="6728"/>
                  <a:pt x="1310" y="6906"/>
                  <a:pt x="1500" y="7073"/>
                </a:cubicBezTo>
                <a:lnTo>
                  <a:pt x="1608" y="6954"/>
                </a:lnTo>
                <a:cubicBezTo>
                  <a:pt x="1429" y="6799"/>
                  <a:pt x="1250" y="6620"/>
                  <a:pt x="1096" y="6430"/>
                </a:cubicBezTo>
                <a:close/>
                <a:moveTo>
                  <a:pt x="14764" y="6561"/>
                </a:moveTo>
                <a:cubicBezTo>
                  <a:pt x="14621" y="6728"/>
                  <a:pt x="14419" y="6906"/>
                  <a:pt x="14228" y="7073"/>
                </a:cubicBezTo>
                <a:lnTo>
                  <a:pt x="14324" y="7192"/>
                </a:lnTo>
                <a:cubicBezTo>
                  <a:pt x="14526" y="7013"/>
                  <a:pt x="14705" y="6847"/>
                  <a:pt x="14871" y="6668"/>
                </a:cubicBezTo>
                <a:lnTo>
                  <a:pt x="14764" y="6561"/>
                </a:lnTo>
                <a:close/>
                <a:moveTo>
                  <a:pt x="2191" y="7382"/>
                </a:moveTo>
                <a:lnTo>
                  <a:pt x="2120" y="7513"/>
                </a:lnTo>
                <a:cubicBezTo>
                  <a:pt x="2322" y="7644"/>
                  <a:pt x="2548" y="7752"/>
                  <a:pt x="2786" y="7859"/>
                </a:cubicBezTo>
                <a:lnTo>
                  <a:pt x="2846" y="7704"/>
                </a:lnTo>
                <a:cubicBezTo>
                  <a:pt x="2608" y="7621"/>
                  <a:pt x="2393" y="7501"/>
                  <a:pt x="2191" y="7382"/>
                </a:cubicBezTo>
                <a:close/>
                <a:moveTo>
                  <a:pt x="13645" y="7525"/>
                </a:moveTo>
                <a:lnTo>
                  <a:pt x="13431" y="7692"/>
                </a:lnTo>
                <a:cubicBezTo>
                  <a:pt x="13311" y="7787"/>
                  <a:pt x="13169" y="7882"/>
                  <a:pt x="13050" y="7978"/>
                </a:cubicBezTo>
                <a:lnTo>
                  <a:pt x="13145" y="8097"/>
                </a:lnTo>
                <a:cubicBezTo>
                  <a:pt x="13264" y="8002"/>
                  <a:pt x="13383" y="7906"/>
                  <a:pt x="13514" y="7811"/>
                </a:cubicBezTo>
                <a:lnTo>
                  <a:pt x="13740" y="7644"/>
                </a:lnTo>
                <a:lnTo>
                  <a:pt x="13645" y="7525"/>
                </a:lnTo>
                <a:close/>
                <a:moveTo>
                  <a:pt x="3548" y="7942"/>
                </a:moveTo>
                <a:lnTo>
                  <a:pt x="3501" y="8097"/>
                </a:lnTo>
                <a:cubicBezTo>
                  <a:pt x="3727" y="8156"/>
                  <a:pt x="3977" y="8216"/>
                  <a:pt x="4227" y="8263"/>
                </a:cubicBezTo>
                <a:lnTo>
                  <a:pt x="4263" y="8109"/>
                </a:lnTo>
                <a:cubicBezTo>
                  <a:pt x="4001" y="8061"/>
                  <a:pt x="3763" y="8002"/>
                  <a:pt x="3548" y="7942"/>
                </a:cubicBezTo>
                <a:close/>
                <a:moveTo>
                  <a:pt x="4989" y="8216"/>
                </a:moveTo>
                <a:lnTo>
                  <a:pt x="4977" y="8359"/>
                </a:lnTo>
                <a:cubicBezTo>
                  <a:pt x="5191" y="8394"/>
                  <a:pt x="5453" y="8406"/>
                  <a:pt x="5715" y="8418"/>
                </a:cubicBezTo>
                <a:lnTo>
                  <a:pt x="5727" y="8275"/>
                </a:lnTo>
                <a:cubicBezTo>
                  <a:pt x="5465" y="8263"/>
                  <a:pt x="5215" y="8240"/>
                  <a:pt x="4989" y="8216"/>
                </a:cubicBezTo>
                <a:close/>
                <a:moveTo>
                  <a:pt x="6465" y="8287"/>
                </a:moveTo>
                <a:lnTo>
                  <a:pt x="6465" y="8442"/>
                </a:lnTo>
                <a:cubicBezTo>
                  <a:pt x="6715" y="8454"/>
                  <a:pt x="6954" y="8454"/>
                  <a:pt x="7204" y="8454"/>
                </a:cubicBezTo>
                <a:lnTo>
                  <a:pt x="7204" y="8299"/>
                </a:lnTo>
                <a:cubicBezTo>
                  <a:pt x="6954" y="8299"/>
                  <a:pt x="6715" y="8287"/>
                  <a:pt x="6465" y="8287"/>
                </a:cubicBezTo>
                <a:close/>
                <a:moveTo>
                  <a:pt x="7954" y="8311"/>
                </a:moveTo>
                <a:lnTo>
                  <a:pt x="7954" y="8466"/>
                </a:lnTo>
                <a:cubicBezTo>
                  <a:pt x="8204" y="8466"/>
                  <a:pt x="8442" y="8466"/>
                  <a:pt x="8692" y="8478"/>
                </a:cubicBezTo>
                <a:lnTo>
                  <a:pt x="8692" y="8335"/>
                </a:lnTo>
                <a:cubicBezTo>
                  <a:pt x="8454" y="8335"/>
                  <a:pt x="8204" y="8311"/>
                  <a:pt x="7954" y="8311"/>
                </a:cubicBezTo>
                <a:close/>
                <a:moveTo>
                  <a:pt x="9454" y="8383"/>
                </a:moveTo>
                <a:lnTo>
                  <a:pt x="9442" y="8525"/>
                </a:lnTo>
                <a:cubicBezTo>
                  <a:pt x="9692" y="8561"/>
                  <a:pt x="9942" y="8585"/>
                  <a:pt x="10168" y="8621"/>
                </a:cubicBezTo>
                <a:lnTo>
                  <a:pt x="10192" y="8466"/>
                </a:lnTo>
                <a:cubicBezTo>
                  <a:pt x="9954" y="8418"/>
                  <a:pt x="9716" y="8406"/>
                  <a:pt x="9454" y="8383"/>
                </a:cubicBezTo>
                <a:close/>
                <a:moveTo>
                  <a:pt x="10930" y="8621"/>
                </a:moveTo>
                <a:lnTo>
                  <a:pt x="10895" y="8764"/>
                </a:lnTo>
                <a:cubicBezTo>
                  <a:pt x="11133" y="8823"/>
                  <a:pt x="11371" y="8895"/>
                  <a:pt x="11597" y="8978"/>
                </a:cubicBezTo>
                <a:lnTo>
                  <a:pt x="11645" y="8835"/>
                </a:lnTo>
                <a:cubicBezTo>
                  <a:pt x="11418" y="8752"/>
                  <a:pt x="11180" y="8680"/>
                  <a:pt x="10930" y="8621"/>
                </a:cubicBezTo>
                <a:close/>
                <a:moveTo>
                  <a:pt x="12478" y="8454"/>
                </a:moveTo>
                <a:cubicBezTo>
                  <a:pt x="12264" y="8633"/>
                  <a:pt x="12097" y="8799"/>
                  <a:pt x="11942" y="8978"/>
                </a:cubicBezTo>
                <a:lnTo>
                  <a:pt x="12038" y="9073"/>
                </a:lnTo>
                <a:cubicBezTo>
                  <a:pt x="12192" y="8895"/>
                  <a:pt x="12371" y="8740"/>
                  <a:pt x="12573" y="8573"/>
                </a:cubicBezTo>
                <a:lnTo>
                  <a:pt x="12478" y="8454"/>
                </a:lnTo>
                <a:close/>
                <a:moveTo>
                  <a:pt x="12335" y="9133"/>
                </a:moveTo>
                <a:lnTo>
                  <a:pt x="12264" y="9276"/>
                </a:lnTo>
                <a:cubicBezTo>
                  <a:pt x="12466" y="9371"/>
                  <a:pt x="12680" y="9514"/>
                  <a:pt x="12871" y="9657"/>
                </a:cubicBezTo>
                <a:lnTo>
                  <a:pt x="12978" y="9537"/>
                </a:lnTo>
                <a:cubicBezTo>
                  <a:pt x="12764" y="9395"/>
                  <a:pt x="12561" y="9252"/>
                  <a:pt x="12335" y="9133"/>
                </a:cubicBezTo>
                <a:close/>
                <a:moveTo>
                  <a:pt x="11478" y="9573"/>
                </a:moveTo>
                <a:cubicBezTo>
                  <a:pt x="11347" y="9787"/>
                  <a:pt x="11240" y="10026"/>
                  <a:pt x="11145" y="10252"/>
                </a:cubicBezTo>
                <a:lnTo>
                  <a:pt x="11287" y="10299"/>
                </a:lnTo>
                <a:cubicBezTo>
                  <a:pt x="11359" y="10085"/>
                  <a:pt x="11454" y="9871"/>
                  <a:pt x="11597" y="9645"/>
                </a:cubicBezTo>
                <a:lnTo>
                  <a:pt x="11478" y="9573"/>
                </a:lnTo>
                <a:close/>
                <a:moveTo>
                  <a:pt x="13514" y="10061"/>
                </a:moveTo>
                <a:lnTo>
                  <a:pt x="13395" y="10168"/>
                </a:lnTo>
                <a:cubicBezTo>
                  <a:pt x="13573" y="10347"/>
                  <a:pt x="13704" y="10549"/>
                  <a:pt x="13800" y="10764"/>
                </a:cubicBezTo>
                <a:lnTo>
                  <a:pt x="13931" y="10704"/>
                </a:lnTo>
                <a:cubicBezTo>
                  <a:pt x="13823" y="10478"/>
                  <a:pt x="13692" y="10264"/>
                  <a:pt x="13514" y="10061"/>
                </a:cubicBezTo>
                <a:close/>
                <a:moveTo>
                  <a:pt x="10966" y="10990"/>
                </a:moveTo>
                <a:lnTo>
                  <a:pt x="10966" y="11157"/>
                </a:lnTo>
                <a:cubicBezTo>
                  <a:pt x="10966" y="11371"/>
                  <a:pt x="11002" y="11562"/>
                  <a:pt x="11061" y="11752"/>
                </a:cubicBezTo>
                <a:lnTo>
                  <a:pt x="11192" y="11728"/>
                </a:lnTo>
                <a:cubicBezTo>
                  <a:pt x="11145" y="11550"/>
                  <a:pt x="11121" y="11359"/>
                  <a:pt x="11121" y="11157"/>
                </a:cubicBezTo>
                <a:lnTo>
                  <a:pt x="11121" y="11014"/>
                </a:lnTo>
                <a:lnTo>
                  <a:pt x="10966" y="10990"/>
                </a:lnTo>
                <a:close/>
                <a:moveTo>
                  <a:pt x="13990" y="11442"/>
                </a:moveTo>
                <a:lnTo>
                  <a:pt x="13990" y="11514"/>
                </a:lnTo>
                <a:cubicBezTo>
                  <a:pt x="13990" y="11740"/>
                  <a:pt x="13943" y="11954"/>
                  <a:pt x="13871" y="12145"/>
                </a:cubicBezTo>
                <a:lnTo>
                  <a:pt x="14002" y="12204"/>
                </a:lnTo>
                <a:cubicBezTo>
                  <a:pt x="14085" y="11990"/>
                  <a:pt x="14121" y="11752"/>
                  <a:pt x="14133" y="11514"/>
                </a:cubicBezTo>
                <a:lnTo>
                  <a:pt x="14133" y="11442"/>
                </a:lnTo>
                <a:close/>
                <a:moveTo>
                  <a:pt x="11537" y="12335"/>
                </a:moveTo>
                <a:lnTo>
                  <a:pt x="11430" y="12443"/>
                </a:lnTo>
                <a:cubicBezTo>
                  <a:pt x="11597" y="12633"/>
                  <a:pt x="11823" y="12800"/>
                  <a:pt x="12038" y="12907"/>
                </a:cubicBezTo>
                <a:lnTo>
                  <a:pt x="12097" y="12764"/>
                </a:lnTo>
                <a:cubicBezTo>
                  <a:pt x="11895" y="12669"/>
                  <a:pt x="11704" y="12514"/>
                  <a:pt x="11537" y="12335"/>
                </a:cubicBezTo>
                <a:close/>
                <a:moveTo>
                  <a:pt x="13454" y="12693"/>
                </a:moveTo>
                <a:cubicBezTo>
                  <a:pt x="13442" y="12705"/>
                  <a:pt x="13431" y="12705"/>
                  <a:pt x="13407" y="12728"/>
                </a:cubicBezTo>
                <a:cubicBezTo>
                  <a:pt x="13228" y="12847"/>
                  <a:pt x="13026" y="12919"/>
                  <a:pt x="12800" y="12919"/>
                </a:cubicBezTo>
                <a:lnTo>
                  <a:pt x="12800" y="13062"/>
                </a:lnTo>
                <a:cubicBezTo>
                  <a:pt x="13050" y="13062"/>
                  <a:pt x="13276" y="12990"/>
                  <a:pt x="13502" y="12847"/>
                </a:cubicBezTo>
                <a:cubicBezTo>
                  <a:pt x="13514" y="12847"/>
                  <a:pt x="13526" y="12824"/>
                  <a:pt x="13538" y="12812"/>
                </a:cubicBezTo>
                <a:lnTo>
                  <a:pt x="13454" y="12693"/>
                </a:lnTo>
                <a:close/>
              </a:path>
            </a:pathLst>
          </a:custGeom>
          <a:solidFill>
            <a:srgbClr val="5A4339"/>
          </a:solidFill>
          <a:ln cap="flat" cmpd="sng" w="9525">
            <a:solidFill>
              <a:srgbClr val="5A43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 flipH="1" rot="-7600944">
            <a:off x="3712025" y="-985364"/>
            <a:ext cx="1719939" cy="2022191"/>
          </a:xfrm>
          <a:custGeom>
            <a:rect b="b" l="l" r="r" t="t"/>
            <a:pathLst>
              <a:path extrusionOk="0" h="15301" w="13014">
                <a:moveTo>
                  <a:pt x="5763" y="1"/>
                </a:moveTo>
                <a:cubicBezTo>
                  <a:pt x="5620" y="1"/>
                  <a:pt x="5501" y="24"/>
                  <a:pt x="5382" y="72"/>
                </a:cubicBezTo>
                <a:cubicBezTo>
                  <a:pt x="5263" y="120"/>
                  <a:pt x="5156" y="191"/>
                  <a:pt x="5049" y="286"/>
                </a:cubicBezTo>
                <a:lnTo>
                  <a:pt x="5156" y="382"/>
                </a:lnTo>
                <a:cubicBezTo>
                  <a:pt x="5239" y="310"/>
                  <a:pt x="5334" y="239"/>
                  <a:pt x="5453" y="203"/>
                </a:cubicBezTo>
                <a:cubicBezTo>
                  <a:pt x="5560" y="167"/>
                  <a:pt x="5656" y="143"/>
                  <a:pt x="5775" y="143"/>
                </a:cubicBezTo>
                <a:lnTo>
                  <a:pt x="5799" y="143"/>
                </a:lnTo>
                <a:lnTo>
                  <a:pt x="5799" y="1"/>
                </a:lnTo>
                <a:close/>
                <a:moveTo>
                  <a:pt x="119" y="12"/>
                </a:moveTo>
                <a:lnTo>
                  <a:pt x="0" y="84"/>
                </a:lnTo>
                <a:cubicBezTo>
                  <a:pt x="143" y="298"/>
                  <a:pt x="286" y="489"/>
                  <a:pt x="465" y="679"/>
                </a:cubicBezTo>
                <a:lnTo>
                  <a:pt x="572" y="596"/>
                </a:lnTo>
                <a:cubicBezTo>
                  <a:pt x="405" y="417"/>
                  <a:pt x="262" y="227"/>
                  <a:pt x="119" y="12"/>
                </a:cubicBezTo>
                <a:close/>
                <a:moveTo>
                  <a:pt x="6489" y="286"/>
                </a:moveTo>
                <a:lnTo>
                  <a:pt x="6394" y="382"/>
                </a:lnTo>
                <a:cubicBezTo>
                  <a:pt x="6477" y="477"/>
                  <a:pt x="6584" y="608"/>
                  <a:pt x="6596" y="822"/>
                </a:cubicBezTo>
                <a:lnTo>
                  <a:pt x="6513" y="905"/>
                </a:lnTo>
                <a:lnTo>
                  <a:pt x="6608" y="1013"/>
                </a:lnTo>
                <a:cubicBezTo>
                  <a:pt x="6656" y="977"/>
                  <a:pt x="6692" y="941"/>
                  <a:pt x="6715" y="893"/>
                </a:cubicBezTo>
                <a:lnTo>
                  <a:pt x="6751" y="858"/>
                </a:lnTo>
                <a:lnTo>
                  <a:pt x="6751" y="834"/>
                </a:lnTo>
                <a:cubicBezTo>
                  <a:pt x="6751" y="620"/>
                  <a:pt x="6656" y="429"/>
                  <a:pt x="6489" y="286"/>
                </a:cubicBezTo>
                <a:close/>
                <a:moveTo>
                  <a:pt x="1119" y="1084"/>
                </a:moveTo>
                <a:lnTo>
                  <a:pt x="1036" y="1203"/>
                </a:lnTo>
                <a:cubicBezTo>
                  <a:pt x="1239" y="1358"/>
                  <a:pt x="1453" y="1489"/>
                  <a:pt x="1667" y="1608"/>
                </a:cubicBezTo>
                <a:lnTo>
                  <a:pt x="1727" y="1489"/>
                </a:lnTo>
                <a:cubicBezTo>
                  <a:pt x="1524" y="1370"/>
                  <a:pt x="1310" y="1239"/>
                  <a:pt x="1119" y="1084"/>
                </a:cubicBezTo>
                <a:close/>
                <a:moveTo>
                  <a:pt x="4632" y="917"/>
                </a:moveTo>
                <a:cubicBezTo>
                  <a:pt x="4572" y="1120"/>
                  <a:pt x="4525" y="1334"/>
                  <a:pt x="4525" y="1560"/>
                </a:cubicBezTo>
                <a:lnTo>
                  <a:pt x="4525" y="1572"/>
                </a:lnTo>
                <a:lnTo>
                  <a:pt x="4525" y="1679"/>
                </a:lnTo>
                <a:lnTo>
                  <a:pt x="4656" y="1667"/>
                </a:lnTo>
                <a:lnTo>
                  <a:pt x="4656" y="1572"/>
                </a:lnTo>
                <a:lnTo>
                  <a:pt x="4584" y="1572"/>
                </a:lnTo>
                <a:lnTo>
                  <a:pt x="4656" y="1560"/>
                </a:lnTo>
                <a:cubicBezTo>
                  <a:pt x="4656" y="1358"/>
                  <a:pt x="4703" y="1155"/>
                  <a:pt x="4763" y="965"/>
                </a:cubicBezTo>
                <a:lnTo>
                  <a:pt x="4632" y="917"/>
                </a:lnTo>
                <a:close/>
                <a:moveTo>
                  <a:pt x="5918" y="1334"/>
                </a:moveTo>
                <a:cubicBezTo>
                  <a:pt x="5703" y="1477"/>
                  <a:pt x="5477" y="1572"/>
                  <a:pt x="5263" y="1667"/>
                </a:cubicBezTo>
                <a:lnTo>
                  <a:pt x="5322" y="1798"/>
                </a:lnTo>
                <a:cubicBezTo>
                  <a:pt x="5560" y="1715"/>
                  <a:pt x="5799" y="1596"/>
                  <a:pt x="5989" y="1477"/>
                </a:cubicBezTo>
                <a:lnTo>
                  <a:pt x="5918" y="1334"/>
                </a:lnTo>
                <a:close/>
                <a:moveTo>
                  <a:pt x="2417" y="1751"/>
                </a:moveTo>
                <a:lnTo>
                  <a:pt x="2370" y="1906"/>
                </a:lnTo>
                <a:cubicBezTo>
                  <a:pt x="2608" y="1989"/>
                  <a:pt x="2846" y="2048"/>
                  <a:pt x="3096" y="2084"/>
                </a:cubicBezTo>
                <a:lnTo>
                  <a:pt x="3132" y="1917"/>
                </a:lnTo>
                <a:cubicBezTo>
                  <a:pt x="2893" y="1894"/>
                  <a:pt x="2655" y="1834"/>
                  <a:pt x="2417" y="1751"/>
                </a:cubicBezTo>
                <a:close/>
                <a:moveTo>
                  <a:pt x="4584" y="1870"/>
                </a:moveTo>
                <a:cubicBezTo>
                  <a:pt x="4346" y="1917"/>
                  <a:pt x="4096" y="1941"/>
                  <a:pt x="3858" y="1965"/>
                </a:cubicBezTo>
                <a:lnTo>
                  <a:pt x="3858" y="2108"/>
                </a:lnTo>
                <a:cubicBezTo>
                  <a:pt x="4096" y="2096"/>
                  <a:pt x="4346" y="2072"/>
                  <a:pt x="4620" y="2025"/>
                </a:cubicBezTo>
                <a:lnTo>
                  <a:pt x="4584" y="1870"/>
                </a:lnTo>
                <a:close/>
                <a:moveTo>
                  <a:pt x="4810" y="2382"/>
                </a:moveTo>
                <a:lnTo>
                  <a:pt x="4679" y="2429"/>
                </a:lnTo>
                <a:cubicBezTo>
                  <a:pt x="4763" y="2668"/>
                  <a:pt x="4870" y="2882"/>
                  <a:pt x="5025" y="3108"/>
                </a:cubicBezTo>
                <a:lnTo>
                  <a:pt x="5132" y="3037"/>
                </a:lnTo>
                <a:cubicBezTo>
                  <a:pt x="4989" y="2810"/>
                  <a:pt x="4882" y="2608"/>
                  <a:pt x="4810" y="2382"/>
                </a:cubicBezTo>
                <a:close/>
                <a:moveTo>
                  <a:pt x="5584" y="3596"/>
                </a:moveTo>
                <a:lnTo>
                  <a:pt x="5477" y="3703"/>
                </a:lnTo>
                <a:cubicBezTo>
                  <a:pt x="5644" y="3882"/>
                  <a:pt x="5834" y="4049"/>
                  <a:pt x="6049" y="4215"/>
                </a:cubicBezTo>
                <a:lnTo>
                  <a:pt x="6132" y="4096"/>
                </a:lnTo>
                <a:cubicBezTo>
                  <a:pt x="5930" y="3930"/>
                  <a:pt x="5751" y="3763"/>
                  <a:pt x="5584" y="3596"/>
                </a:cubicBezTo>
                <a:close/>
                <a:moveTo>
                  <a:pt x="6751" y="4489"/>
                </a:moveTo>
                <a:lnTo>
                  <a:pt x="6668" y="4632"/>
                </a:lnTo>
                <a:lnTo>
                  <a:pt x="6763" y="4668"/>
                </a:lnTo>
                <a:cubicBezTo>
                  <a:pt x="6942" y="4775"/>
                  <a:pt x="7132" y="4870"/>
                  <a:pt x="7346" y="4965"/>
                </a:cubicBezTo>
                <a:lnTo>
                  <a:pt x="7406" y="4834"/>
                </a:lnTo>
                <a:cubicBezTo>
                  <a:pt x="7192" y="4727"/>
                  <a:pt x="7013" y="4644"/>
                  <a:pt x="6834" y="4537"/>
                </a:cubicBezTo>
                <a:lnTo>
                  <a:pt x="6751" y="4489"/>
                </a:lnTo>
                <a:close/>
                <a:moveTo>
                  <a:pt x="8085" y="5144"/>
                </a:moveTo>
                <a:lnTo>
                  <a:pt x="8025" y="5287"/>
                </a:lnTo>
                <a:lnTo>
                  <a:pt x="8311" y="5406"/>
                </a:lnTo>
                <a:lnTo>
                  <a:pt x="8716" y="5585"/>
                </a:lnTo>
                <a:lnTo>
                  <a:pt x="8775" y="5442"/>
                </a:lnTo>
                <a:lnTo>
                  <a:pt x="8370" y="5263"/>
                </a:lnTo>
                <a:lnTo>
                  <a:pt x="8085" y="5144"/>
                </a:lnTo>
                <a:close/>
                <a:moveTo>
                  <a:pt x="9430" y="5739"/>
                </a:moveTo>
                <a:lnTo>
                  <a:pt x="9370" y="5882"/>
                </a:lnTo>
                <a:cubicBezTo>
                  <a:pt x="9621" y="6001"/>
                  <a:pt x="9823" y="6120"/>
                  <a:pt x="10025" y="6239"/>
                </a:cubicBezTo>
                <a:lnTo>
                  <a:pt x="10085" y="6097"/>
                </a:lnTo>
                <a:cubicBezTo>
                  <a:pt x="9882" y="5977"/>
                  <a:pt x="9668" y="5858"/>
                  <a:pt x="9430" y="5739"/>
                </a:cubicBezTo>
                <a:close/>
                <a:moveTo>
                  <a:pt x="10716" y="6513"/>
                </a:moveTo>
                <a:lnTo>
                  <a:pt x="10633" y="6632"/>
                </a:lnTo>
                <a:cubicBezTo>
                  <a:pt x="10823" y="6787"/>
                  <a:pt x="11002" y="6954"/>
                  <a:pt x="11180" y="7132"/>
                </a:cubicBezTo>
                <a:lnTo>
                  <a:pt x="11287" y="7025"/>
                </a:lnTo>
                <a:cubicBezTo>
                  <a:pt x="11109" y="6847"/>
                  <a:pt x="10918" y="6668"/>
                  <a:pt x="10716" y="6513"/>
                </a:cubicBezTo>
                <a:close/>
                <a:moveTo>
                  <a:pt x="11787" y="7585"/>
                </a:moveTo>
                <a:lnTo>
                  <a:pt x="11668" y="7680"/>
                </a:lnTo>
                <a:cubicBezTo>
                  <a:pt x="11823" y="7871"/>
                  <a:pt x="11966" y="8085"/>
                  <a:pt x="12085" y="8287"/>
                </a:cubicBezTo>
                <a:lnTo>
                  <a:pt x="12228" y="8216"/>
                </a:lnTo>
                <a:cubicBezTo>
                  <a:pt x="12085" y="7990"/>
                  <a:pt x="11942" y="7775"/>
                  <a:pt x="11787" y="7585"/>
                </a:cubicBezTo>
                <a:close/>
                <a:moveTo>
                  <a:pt x="12561" y="8883"/>
                </a:moveTo>
                <a:lnTo>
                  <a:pt x="12430" y="8942"/>
                </a:lnTo>
                <a:cubicBezTo>
                  <a:pt x="12490" y="9097"/>
                  <a:pt x="12549" y="9228"/>
                  <a:pt x="12597" y="9371"/>
                </a:cubicBezTo>
                <a:cubicBezTo>
                  <a:pt x="12621" y="9454"/>
                  <a:pt x="12657" y="9537"/>
                  <a:pt x="12680" y="9633"/>
                </a:cubicBezTo>
                <a:lnTo>
                  <a:pt x="12835" y="9597"/>
                </a:lnTo>
                <a:lnTo>
                  <a:pt x="12740" y="9335"/>
                </a:lnTo>
                <a:lnTo>
                  <a:pt x="12561" y="8883"/>
                </a:lnTo>
                <a:close/>
                <a:moveTo>
                  <a:pt x="10561" y="10549"/>
                </a:moveTo>
                <a:cubicBezTo>
                  <a:pt x="10299" y="10573"/>
                  <a:pt x="10049" y="10668"/>
                  <a:pt x="9847" y="10823"/>
                </a:cubicBezTo>
                <a:lnTo>
                  <a:pt x="9930" y="10942"/>
                </a:lnTo>
                <a:cubicBezTo>
                  <a:pt x="10121" y="10799"/>
                  <a:pt x="10347" y="10728"/>
                  <a:pt x="10573" y="10704"/>
                </a:cubicBezTo>
                <a:lnTo>
                  <a:pt x="10561" y="10549"/>
                </a:lnTo>
                <a:close/>
                <a:moveTo>
                  <a:pt x="12978" y="10323"/>
                </a:moveTo>
                <a:lnTo>
                  <a:pt x="12835" y="10335"/>
                </a:lnTo>
                <a:cubicBezTo>
                  <a:pt x="12847" y="10490"/>
                  <a:pt x="12859" y="10657"/>
                  <a:pt x="12859" y="10799"/>
                </a:cubicBezTo>
                <a:cubicBezTo>
                  <a:pt x="12859" y="10895"/>
                  <a:pt x="12847" y="10978"/>
                  <a:pt x="12847" y="11073"/>
                </a:cubicBezTo>
                <a:lnTo>
                  <a:pt x="13002" y="11085"/>
                </a:lnTo>
                <a:cubicBezTo>
                  <a:pt x="13014" y="11002"/>
                  <a:pt x="13014" y="10907"/>
                  <a:pt x="13014" y="10799"/>
                </a:cubicBezTo>
                <a:cubicBezTo>
                  <a:pt x="13014" y="10657"/>
                  <a:pt x="13002" y="10490"/>
                  <a:pt x="12978" y="10323"/>
                </a:cubicBezTo>
                <a:close/>
                <a:moveTo>
                  <a:pt x="11347" y="10609"/>
                </a:moveTo>
                <a:lnTo>
                  <a:pt x="11299" y="10752"/>
                </a:lnTo>
                <a:cubicBezTo>
                  <a:pt x="11371" y="10776"/>
                  <a:pt x="11454" y="10799"/>
                  <a:pt x="11526" y="10847"/>
                </a:cubicBezTo>
                <a:cubicBezTo>
                  <a:pt x="11656" y="10919"/>
                  <a:pt x="11776" y="11014"/>
                  <a:pt x="11895" y="11121"/>
                </a:cubicBezTo>
                <a:lnTo>
                  <a:pt x="12002" y="11014"/>
                </a:lnTo>
                <a:cubicBezTo>
                  <a:pt x="11883" y="10895"/>
                  <a:pt x="11752" y="10788"/>
                  <a:pt x="11597" y="10716"/>
                </a:cubicBezTo>
                <a:cubicBezTo>
                  <a:pt x="11526" y="10668"/>
                  <a:pt x="11430" y="10633"/>
                  <a:pt x="11347" y="10609"/>
                </a:cubicBezTo>
                <a:close/>
                <a:moveTo>
                  <a:pt x="9370" y="11442"/>
                </a:moveTo>
                <a:cubicBezTo>
                  <a:pt x="9323" y="11561"/>
                  <a:pt x="9311" y="11692"/>
                  <a:pt x="9311" y="11835"/>
                </a:cubicBezTo>
                <a:cubicBezTo>
                  <a:pt x="9311" y="11954"/>
                  <a:pt x="9323" y="12085"/>
                  <a:pt x="9370" y="12216"/>
                </a:cubicBezTo>
                <a:lnTo>
                  <a:pt x="9501" y="12169"/>
                </a:lnTo>
                <a:cubicBezTo>
                  <a:pt x="9454" y="12073"/>
                  <a:pt x="9442" y="11954"/>
                  <a:pt x="9442" y="11835"/>
                </a:cubicBezTo>
                <a:cubicBezTo>
                  <a:pt x="9442" y="11716"/>
                  <a:pt x="9466" y="11597"/>
                  <a:pt x="9501" y="11490"/>
                </a:cubicBezTo>
                <a:lnTo>
                  <a:pt x="9370" y="11442"/>
                </a:lnTo>
                <a:close/>
                <a:moveTo>
                  <a:pt x="12466" y="11621"/>
                </a:moveTo>
                <a:lnTo>
                  <a:pt x="12323" y="11692"/>
                </a:lnTo>
                <a:cubicBezTo>
                  <a:pt x="12407" y="11847"/>
                  <a:pt x="12478" y="12002"/>
                  <a:pt x="12526" y="12169"/>
                </a:cubicBezTo>
                <a:cubicBezTo>
                  <a:pt x="12478" y="12240"/>
                  <a:pt x="12418" y="12335"/>
                  <a:pt x="12359" y="12407"/>
                </a:cubicBezTo>
                <a:lnTo>
                  <a:pt x="12478" y="12502"/>
                </a:lnTo>
                <a:cubicBezTo>
                  <a:pt x="12502" y="12454"/>
                  <a:pt x="12549" y="12407"/>
                  <a:pt x="12585" y="12359"/>
                </a:cubicBezTo>
                <a:lnTo>
                  <a:pt x="12728" y="12335"/>
                </a:lnTo>
                <a:cubicBezTo>
                  <a:pt x="12716" y="12288"/>
                  <a:pt x="12704" y="12228"/>
                  <a:pt x="12680" y="12192"/>
                </a:cubicBezTo>
                <a:cubicBezTo>
                  <a:pt x="12728" y="12097"/>
                  <a:pt x="12776" y="12014"/>
                  <a:pt x="12799" y="11919"/>
                </a:cubicBezTo>
                <a:cubicBezTo>
                  <a:pt x="12823" y="11883"/>
                  <a:pt x="12823" y="11859"/>
                  <a:pt x="12835" y="11823"/>
                </a:cubicBezTo>
                <a:lnTo>
                  <a:pt x="12704" y="11788"/>
                </a:lnTo>
                <a:cubicBezTo>
                  <a:pt x="12680" y="11811"/>
                  <a:pt x="12680" y="11847"/>
                  <a:pt x="12669" y="11871"/>
                </a:cubicBezTo>
                <a:cubicBezTo>
                  <a:pt x="12657" y="11919"/>
                  <a:pt x="12645" y="11942"/>
                  <a:pt x="12621" y="11990"/>
                </a:cubicBezTo>
                <a:cubicBezTo>
                  <a:pt x="12585" y="11859"/>
                  <a:pt x="12526" y="11740"/>
                  <a:pt x="12466" y="11621"/>
                </a:cubicBezTo>
                <a:close/>
                <a:moveTo>
                  <a:pt x="9882" y="12764"/>
                </a:moveTo>
                <a:lnTo>
                  <a:pt x="9787" y="12871"/>
                </a:lnTo>
                <a:cubicBezTo>
                  <a:pt x="9978" y="13050"/>
                  <a:pt x="10204" y="13205"/>
                  <a:pt x="10442" y="13276"/>
                </a:cubicBezTo>
                <a:lnTo>
                  <a:pt x="10478" y="13145"/>
                </a:lnTo>
                <a:cubicBezTo>
                  <a:pt x="10263" y="13062"/>
                  <a:pt x="10061" y="12943"/>
                  <a:pt x="9882" y="12764"/>
                </a:cubicBezTo>
                <a:close/>
                <a:moveTo>
                  <a:pt x="11835" y="12907"/>
                </a:moveTo>
                <a:cubicBezTo>
                  <a:pt x="11633" y="13038"/>
                  <a:pt x="11406" y="13121"/>
                  <a:pt x="11180" y="13169"/>
                </a:cubicBezTo>
                <a:lnTo>
                  <a:pt x="11216" y="13324"/>
                </a:lnTo>
                <a:cubicBezTo>
                  <a:pt x="11454" y="13276"/>
                  <a:pt x="11692" y="13169"/>
                  <a:pt x="11907" y="13026"/>
                </a:cubicBezTo>
                <a:lnTo>
                  <a:pt x="11835" y="12907"/>
                </a:lnTo>
                <a:close/>
                <a:moveTo>
                  <a:pt x="12657" y="13085"/>
                </a:moveTo>
                <a:cubicBezTo>
                  <a:pt x="12657" y="13324"/>
                  <a:pt x="12645" y="13562"/>
                  <a:pt x="12597" y="13812"/>
                </a:cubicBezTo>
                <a:lnTo>
                  <a:pt x="12740" y="13836"/>
                </a:lnTo>
                <a:cubicBezTo>
                  <a:pt x="12788" y="13574"/>
                  <a:pt x="12799" y="13324"/>
                  <a:pt x="12799" y="13097"/>
                </a:cubicBezTo>
                <a:lnTo>
                  <a:pt x="12799" y="13085"/>
                </a:lnTo>
                <a:close/>
                <a:moveTo>
                  <a:pt x="12442" y="14538"/>
                </a:moveTo>
                <a:cubicBezTo>
                  <a:pt x="12383" y="14776"/>
                  <a:pt x="12311" y="15014"/>
                  <a:pt x="12252" y="15252"/>
                </a:cubicBezTo>
                <a:lnTo>
                  <a:pt x="12407" y="15300"/>
                </a:lnTo>
                <a:cubicBezTo>
                  <a:pt x="12466" y="15062"/>
                  <a:pt x="12538" y="14824"/>
                  <a:pt x="12597" y="14574"/>
                </a:cubicBezTo>
                <a:lnTo>
                  <a:pt x="12442" y="14538"/>
                </a:lnTo>
                <a:close/>
              </a:path>
            </a:pathLst>
          </a:custGeom>
          <a:solidFill>
            <a:srgbClr val="5A4339"/>
          </a:solidFill>
          <a:ln cap="flat" cmpd="sng" w="9525">
            <a:solidFill>
              <a:srgbClr val="5A43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" name="Google Shape;157;p11"/>
          <p:cNvGrpSpPr/>
          <p:nvPr/>
        </p:nvGrpSpPr>
        <p:grpSpPr>
          <a:xfrm>
            <a:off x="50845" y="47025"/>
            <a:ext cx="8975737" cy="5083241"/>
            <a:chOff x="50845" y="47025"/>
            <a:chExt cx="8975737" cy="5083241"/>
          </a:xfrm>
        </p:grpSpPr>
        <p:sp>
          <p:nvSpPr>
            <p:cNvPr id="158" name="Google Shape;158;p11"/>
            <p:cNvSpPr/>
            <p:nvPr/>
          </p:nvSpPr>
          <p:spPr>
            <a:xfrm>
              <a:off x="7382200" y="47025"/>
              <a:ext cx="866975" cy="898625"/>
            </a:xfrm>
            <a:custGeom>
              <a:rect b="b" l="l" r="r" t="t"/>
              <a:pathLst>
                <a:path extrusionOk="0" h="35945" w="34679">
                  <a:moveTo>
                    <a:pt x="10274" y="0"/>
                  </a:moveTo>
                  <a:cubicBezTo>
                    <a:pt x="9534" y="0"/>
                    <a:pt x="8785" y="71"/>
                    <a:pt x="8036" y="220"/>
                  </a:cubicBezTo>
                  <a:cubicBezTo>
                    <a:pt x="3172" y="1066"/>
                    <a:pt x="1" y="5718"/>
                    <a:pt x="846" y="10582"/>
                  </a:cubicBezTo>
                  <a:cubicBezTo>
                    <a:pt x="1269" y="12273"/>
                    <a:pt x="1692" y="13965"/>
                    <a:pt x="2538" y="15445"/>
                  </a:cubicBezTo>
                  <a:cubicBezTo>
                    <a:pt x="5921" y="22846"/>
                    <a:pt x="11419" y="28978"/>
                    <a:pt x="18397" y="33207"/>
                  </a:cubicBezTo>
                  <a:cubicBezTo>
                    <a:pt x="20089" y="34053"/>
                    <a:pt x="21780" y="34899"/>
                    <a:pt x="23683" y="35322"/>
                  </a:cubicBezTo>
                  <a:cubicBezTo>
                    <a:pt x="25067" y="35741"/>
                    <a:pt x="26335" y="35944"/>
                    <a:pt x="27478" y="35944"/>
                  </a:cubicBezTo>
                  <a:cubicBezTo>
                    <a:pt x="32097" y="35944"/>
                    <a:pt x="34679" y="32627"/>
                    <a:pt x="34679" y="26864"/>
                  </a:cubicBezTo>
                  <a:cubicBezTo>
                    <a:pt x="34679" y="23692"/>
                    <a:pt x="33833" y="20731"/>
                    <a:pt x="32564" y="17983"/>
                  </a:cubicBezTo>
                  <a:cubicBezTo>
                    <a:pt x="29815" y="12273"/>
                    <a:pt x="25586" y="7410"/>
                    <a:pt x="20512" y="3815"/>
                  </a:cubicBezTo>
                  <a:cubicBezTo>
                    <a:pt x="18397" y="2335"/>
                    <a:pt x="16494" y="1278"/>
                    <a:pt x="14168" y="643"/>
                  </a:cubicBezTo>
                  <a:cubicBezTo>
                    <a:pt x="12939" y="234"/>
                    <a:pt x="11622" y="0"/>
                    <a:pt x="1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786401" y="3756175"/>
              <a:ext cx="352728" cy="424740"/>
            </a:xfrm>
            <a:custGeom>
              <a:rect b="b" l="l" r="r" t="t"/>
              <a:pathLst>
                <a:path extrusionOk="0" h="23068" w="19157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7129459" y="989103"/>
              <a:ext cx="301118" cy="354735"/>
            </a:xfrm>
            <a:custGeom>
              <a:rect b="b" l="l" r="r" t="t"/>
              <a:pathLst>
                <a:path extrusionOk="0" h="19266" w="16354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 rot="8565780">
              <a:off x="254376" y="4174275"/>
              <a:ext cx="581472" cy="868599"/>
            </a:xfrm>
            <a:custGeom>
              <a:rect b="b" l="l" r="r" t="t"/>
              <a:pathLst>
                <a:path extrusionOk="0" h="206118" w="137983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7986048" y="892137"/>
              <a:ext cx="1040534" cy="987918"/>
            </a:xfrm>
            <a:custGeom>
              <a:rect b="b" l="l" r="r" t="t"/>
              <a:pathLst>
                <a:path extrusionOk="0" h="199177" w="209785">
                  <a:moveTo>
                    <a:pt x="145334" y="0"/>
                  </a:moveTo>
                  <a:cubicBezTo>
                    <a:pt x="144236" y="0"/>
                    <a:pt x="143137" y="47"/>
                    <a:pt x="142037" y="139"/>
                  </a:cubicBezTo>
                  <a:cubicBezTo>
                    <a:pt x="135262" y="606"/>
                    <a:pt x="128721" y="2008"/>
                    <a:pt x="122647" y="4344"/>
                  </a:cubicBezTo>
                  <a:cubicBezTo>
                    <a:pt x="109565" y="8549"/>
                    <a:pt x="99519" y="19061"/>
                    <a:pt x="95548" y="32377"/>
                  </a:cubicBezTo>
                  <a:cubicBezTo>
                    <a:pt x="93212" y="40086"/>
                    <a:pt x="92745" y="48263"/>
                    <a:pt x="94380" y="56206"/>
                  </a:cubicBezTo>
                  <a:cubicBezTo>
                    <a:pt x="95548" y="61579"/>
                    <a:pt x="96482" y="66718"/>
                    <a:pt x="97183" y="72091"/>
                  </a:cubicBezTo>
                  <a:cubicBezTo>
                    <a:pt x="97884" y="79800"/>
                    <a:pt x="94146" y="87042"/>
                    <a:pt x="87605" y="91014"/>
                  </a:cubicBezTo>
                  <a:cubicBezTo>
                    <a:pt x="83867" y="93116"/>
                    <a:pt x="80130" y="94751"/>
                    <a:pt x="76158" y="96153"/>
                  </a:cubicBezTo>
                  <a:cubicBezTo>
                    <a:pt x="71019" y="97788"/>
                    <a:pt x="65879" y="99424"/>
                    <a:pt x="60973" y="101059"/>
                  </a:cubicBezTo>
                  <a:cubicBezTo>
                    <a:pt x="52096" y="103862"/>
                    <a:pt x="43452" y="107367"/>
                    <a:pt x="35276" y="111572"/>
                  </a:cubicBezTo>
                  <a:cubicBezTo>
                    <a:pt x="28735" y="115076"/>
                    <a:pt x="22661" y="119514"/>
                    <a:pt x="17288" y="124654"/>
                  </a:cubicBezTo>
                  <a:cubicBezTo>
                    <a:pt x="10747" y="130961"/>
                    <a:pt x="6075" y="139138"/>
                    <a:pt x="3972" y="148015"/>
                  </a:cubicBezTo>
                  <a:cubicBezTo>
                    <a:pt x="1" y="162499"/>
                    <a:pt x="5607" y="178151"/>
                    <a:pt x="17989" y="186795"/>
                  </a:cubicBezTo>
                  <a:cubicBezTo>
                    <a:pt x="20559" y="188664"/>
                    <a:pt x="23362" y="190299"/>
                    <a:pt x="26165" y="191934"/>
                  </a:cubicBezTo>
                  <a:cubicBezTo>
                    <a:pt x="37379" y="197774"/>
                    <a:pt x="49526" y="199176"/>
                    <a:pt x="61908" y="199176"/>
                  </a:cubicBezTo>
                  <a:cubicBezTo>
                    <a:pt x="64945" y="198942"/>
                    <a:pt x="67982" y="198942"/>
                    <a:pt x="70785" y="198709"/>
                  </a:cubicBezTo>
                  <a:cubicBezTo>
                    <a:pt x="84802" y="197774"/>
                    <a:pt x="98819" y="195205"/>
                    <a:pt x="112134" y="191000"/>
                  </a:cubicBezTo>
                  <a:cubicBezTo>
                    <a:pt x="145541" y="180254"/>
                    <a:pt x="173808" y="157593"/>
                    <a:pt x="191796" y="127691"/>
                  </a:cubicBezTo>
                  <a:cubicBezTo>
                    <a:pt x="204645" y="107834"/>
                    <a:pt x="209784" y="83772"/>
                    <a:pt x="206046" y="60411"/>
                  </a:cubicBezTo>
                  <a:cubicBezTo>
                    <a:pt x="204878" y="50132"/>
                    <a:pt x="201374" y="40320"/>
                    <a:pt x="196235" y="31209"/>
                  </a:cubicBezTo>
                  <a:cubicBezTo>
                    <a:pt x="195067" y="29340"/>
                    <a:pt x="193899" y="27471"/>
                    <a:pt x="192731" y="25369"/>
                  </a:cubicBezTo>
                  <a:cubicBezTo>
                    <a:pt x="188759" y="19295"/>
                    <a:pt x="183620" y="14389"/>
                    <a:pt x="177312" y="10885"/>
                  </a:cubicBezTo>
                  <a:cubicBezTo>
                    <a:pt x="171238" y="7381"/>
                    <a:pt x="165164" y="4577"/>
                    <a:pt x="158623" y="2475"/>
                  </a:cubicBezTo>
                  <a:cubicBezTo>
                    <a:pt x="154304" y="785"/>
                    <a:pt x="149834" y="0"/>
                    <a:pt x="145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1"/>
            <p:cNvSpPr/>
            <p:nvPr/>
          </p:nvSpPr>
          <p:spPr>
            <a:xfrm rot="-4946291">
              <a:off x="1130153" y="4133530"/>
              <a:ext cx="570958" cy="650514"/>
            </a:xfrm>
            <a:custGeom>
              <a:rect b="b" l="l" r="r" t="t"/>
              <a:pathLst>
                <a:path extrusionOk="0" h="205042" w="179966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p11"/>
          <p:cNvSpPr txBox="1"/>
          <p:nvPr>
            <p:ph hasCustomPrompt="1" type="title"/>
          </p:nvPr>
        </p:nvSpPr>
        <p:spPr>
          <a:xfrm>
            <a:off x="1284000" y="1387300"/>
            <a:ext cx="6576000" cy="210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5" name="Google Shape;165;p11"/>
          <p:cNvSpPr txBox="1"/>
          <p:nvPr>
            <p:ph idx="1" type="subTitle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66" name="Google Shape;166;p11"/>
          <p:cNvGrpSpPr/>
          <p:nvPr/>
        </p:nvGrpSpPr>
        <p:grpSpPr>
          <a:xfrm>
            <a:off x="165222" y="120435"/>
            <a:ext cx="8861348" cy="4817808"/>
            <a:chOff x="165222" y="120435"/>
            <a:chExt cx="8861348" cy="4817808"/>
          </a:xfrm>
        </p:grpSpPr>
        <p:grpSp>
          <p:nvGrpSpPr>
            <p:cNvPr id="167" name="Google Shape;167;p11"/>
            <p:cNvGrpSpPr/>
            <p:nvPr/>
          </p:nvGrpSpPr>
          <p:grpSpPr>
            <a:xfrm>
              <a:off x="7498561" y="3516818"/>
              <a:ext cx="1528010" cy="1421425"/>
              <a:chOff x="920750" y="240450"/>
              <a:chExt cx="5619750" cy="5227750"/>
            </a:xfrm>
          </p:grpSpPr>
          <p:sp>
            <p:nvSpPr>
              <p:cNvPr id="168" name="Google Shape;168;p11"/>
              <p:cNvSpPr/>
              <p:nvPr/>
            </p:nvSpPr>
            <p:spPr>
              <a:xfrm>
                <a:off x="1492250" y="641425"/>
                <a:ext cx="4611700" cy="4242400"/>
              </a:xfrm>
              <a:custGeom>
                <a:rect b="b" l="l" r="r" t="t"/>
                <a:pathLst>
                  <a:path extrusionOk="0" h="169696" w="184468">
                    <a:moveTo>
                      <a:pt x="94004" y="1"/>
                    </a:moveTo>
                    <a:cubicBezTo>
                      <a:pt x="92940" y="1"/>
                      <a:pt x="91874" y="21"/>
                      <a:pt x="90805" y="61"/>
                    </a:cubicBezTo>
                    <a:lnTo>
                      <a:pt x="95250" y="2918"/>
                    </a:lnTo>
                    <a:cubicBezTo>
                      <a:pt x="65723" y="5458"/>
                      <a:pt x="33973" y="14031"/>
                      <a:pt x="16193" y="37526"/>
                    </a:cubicBezTo>
                    <a:cubicBezTo>
                      <a:pt x="4445" y="54353"/>
                      <a:pt x="0" y="75308"/>
                      <a:pt x="3810" y="95628"/>
                    </a:cubicBezTo>
                    <a:cubicBezTo>
                      <a:pt x="9843" y="128648"/>
                      <a:pt x="33973" y="155953"/>
                      <a:pt x="66040" y="166113"/>
                    </a:cubicBezTo>
                    <a:cubicBezTo>
                      <a:pt x="74242" y="168525"/>
                      <a:pt x="82627" y="169695"/>
                      <a:pt x="90948" y="169695"/>
                    </a:cubicBezTo>
                    <a:cubicBezTo>
                      <a:pt x="115482" y="169695"/>
                      <a:pt x="139457" y="159523"/>
                      <a:pt x="156528" y="141031"/>
                    </a:cubicBezTo>
                    <a:cubicBezTo>
                      <a:pt x="178753" y="115313"/>
                      <a:pt x="184468" y="79436"/>
                      <a:pt x="170815" y="48321"/>
                    </a:cubicBezTo>
                    <a:cubicBezTo>
                      <a:pt x="156670" y="18800"/>
                      <a:pt x="126739" y="1"/>
                      <a:pt x="940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1"/>
              <p:cNvSpPr/>
              <p:nvPr/>
            </p:nvSpPr>
            <p:spPr>
              <a:xfrm>
                <a:off x="1746250" y="2229625"/>
                <a:ext cx="1277950" cy="1058875"/>
              </a:xfrm>
              <a:custGeom>
                <a:rect b="b" l="l" r="r" t="t"/>
                <a:pathLst>
                  <a:path extrusionOk="0" h="42355" w="51118">
                    <a:moveTo>
                      <a:pt x="22719" y="1"/>
                    </a:moveTo>
                    <a:cubicBezTo>
                      <a:pt x="17451" y="1"/>
                      <a:pt x="12130" y="1837"/>
                      <a:pt x="7938" y="5430"/>
                    </a:cubicBezTo>
                    <a:lnTo>
                      <a:pt x="14288" y="2890"/>
                    </a:lnTo>
                    <a:lnTo>
                      <a:pt x="14288" y="2890"/>
                    </a:lnTo>
                    <a:cubicBezTo>
                      <a:pt x="5080" y="7018"/>
                      <a:pt x="0" y="17178"/>
                      <a:pt x="2540" y="27020"/>
                    </a:cubicBezTo>
                    <a:cubicBezTo>
                      <a:pt x="5208" y="36209"/>
                      <a:pt x="13688" y="42354"/>
                      <a:pt x="22811" y="42354"/>
                    </a:cubicBezTo>
                    <a:cubicBezTo>
                      <a:pt x="23460" y="42354"/>
                      <a:pt x="24112" y="42323"/>
                      <a:pt x="24765" y="42260"/>
                    </a:cubicBezTo>
                    <a:cubicBezTo>
                      <a:pt x="46038" y="40038"/>
                      <a:pt x="51118" y="11463"/>
                      <a:pt x="31750" y="1938"/>
                    </a:cubicBezTo>
                    <a:cubicBezTo>
                      <a:pt x="28921" y="641"/>
                      <a:pt x="25829" y="1"/>
                      <a:pt x="22719" y="1"/>
                    </a:cubicBezTo>
                    <a:close/>
                  </a:path>
                </a:pathLst>
              </a:custGeom>
              <a:solidFill>
                <a:srgbClr val="B7D6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1"/>
              <p:cNvSpPr/>
              <p:nvPr/>
            </p:nvSpPr>
            <p:spPr>
              <a:xfrm>
                <a:off x="2976550" y="1289550"/>
                <a:ext cx="1293825" cy="1117325"/>
              </a:xfrm>
              <a:custGeom>
                <a:rect b="b" l="l" r="r" t="t"/>
                <a:pathLst>
                  <a:path extrusionOk="0" h="44693" w="51753">
                    <a:moveTo>
                      <a:pt x="23375" y="1"/>
                    </a:moveTo>
                    <a:cubicBezTo>
                      <a:pt x="16653" y="1"/>
                      <a:pt x="10456" y="3652"/>
                      <a:pt x="7303" y="9696"/>
                    </a:cubicBezTo>
                    <a:lnTo>
                      <a:pt x="5398" y="1758"/>
                    </a:lnTo>
                    <a:lnTo>
                      <a:pt x="5398" y="1758"/>
                    </a:lnTo>
                    <a:cubicBezTo>
                      <a:pt x="1" y="16998"/>
                      <a:pt x="6668" y="34143"/>
                      <a:pt x="20956" y="42081"/>
                    </a:cubicBezTo>
                    <a:cubicBezTo>
                      <a:pt x="24413" y="43809"/>
                      <a:pt x="28385" y="44692"/>
                      <a:pt x="32271" y="44692"/>
                    </a:cubicBezTo>
                    <a:cubicBezTo>
                      <a:pt x="39805" y="44692"/>
                      <a:pt x="47017" y="41373"/>
                      <a:pt x="49531" y="34461"/>
                    </a:cubicBezTo>
                    <a:cubicBezTo>
                      <a:pt x="51753" y="27793"/>
                      <a:pt x="50166" y="20173"/>
                      <a:pt x="46038" y="14776"/>
                    </a:cubicBezTo>
                    <a:cubicBezTo>
                      <a:pt x="41911" y="7473"/>
                      <a:pt x="35243" y="2393"/>
                      <a:pt x="27623" y="488"/>
                    </a:cubicBezTo>
                    <a:cubicBezTo>
                      <a:pt x="26199" y="159"/>
                      <a:pt x="24776" y="1"/>
                      <a:pt x="23375" y="1"/>
                    </a:cubicBezTo>
                    <a:close/>
                  </a:path>
                </a:pathLst>
              </a:custGeom>
              <a:solidFill>
                <a:srgbClr val="B7D6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>
                <a:off x="4325925" y="2524125"/>
                <a:ext cx="1135075" cy="968075"/>
              </a:xfrm>
              <a:custGeom>
                <a:rect b="b" l="l" r="r" t="t"/>
                <a:pathLst>
                  <a:path extrusionOk="0" h="38723" w="45403">
                    <a:moveTo>
                      <a:pt x="12701" y="0"/>
                    </a:moveTo>
                    <a:lnTo>
                      <a:pt x="12701" y="0"/>
                    </a:lnTo>
                    <a:cubicBezTo>
                      <a:pt x="3176" y="6350"/>
                      <a:pt x="1" y="19050"/>
                      <a:pt x="5398" y="29210"/>
                    </a:cubicBezTo>
                    <a:cubicBezTo>
                      <a:pt x="9493" y="35353"/>
                      <a:pt x="16362" y="38723"/>
                      <a:pt x="23364" y="38723"/>
                    </a:cubicBezTo>
                    <a:cubicBezTo>
                      <a:pt x="27219" y="38723"/>
                      <a:pt x="31114" y="37702"/>
                      <a:pt x="34608" y="35560"/>
                    </a:cubicBezTo>
                    <a:cubicBezTo>
                      <a:pt x="43816" y="28575"/>
                      <a:pt x="45403" y="15240"/>
                      <a:pt x="38101" y="6350"/>
                    </a:cubicBezTo>
                    <a:cubicBezTo>
                      <a:pt x="34131" y="2527"/>
                      <a:pt x="29140" y="679"/>
                      <a:pt x="24200" y="679"/>
                    </a:cubicBezTo>
                    <a:cubicBezTo>
                      <a:pt x="18472" y="679"/>
                      <a:pt x="12811" y="3164"/>
                      <a:pt x="8891" y="7938"/>
                    </a:cubicBezTo>
                    <a:lnTo>
                      <a:pt x="12701" y="0"/>
                    </a:lnTo>
                    <a:close/>
                  </a:path>
                </a:pathLst>
              </a:custGeom>
              <a:solidFill>
                <a:srgbClr val="B7D6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>
                <a:off x="4572000" y="1270000"/>
                <a:ext cx="825500" cy="714375"/>
              </a:xfrm>
              <a:custGeom>
                <a:rect b="b" l="l" r="r" t="t"/>
                <a:pathLst>
                  <a:path extrusionOk="0" h="28575" w="33020">
                    <a:moveTo>
                      <a:pt x="9525" y="0"/>
                    </a:moveTo>
                    <a:cubicBezTo>
                      <a:pt x="5183" y="0"/>
                      <a:pt x="1633" y="2375"/>
                      <a:pt x="318" y="6403"/>
                    </a:cubicBezTo>
                    <a:lnTo>
                      <a:pt x="318" y="6403"/>
                    </a:lnTo>
                    <a:cubicBezTo>
                      <a:pt x="205" y="5964"/>
                      <a:pt x="98" y="5523"/>
                      <a:pt x="0" y="5080"/>
                    </a:cubicBezTo>
                    <a:lnTo>
                      <a:pt x="0" y="7620"/>
                    </a:lnTo>
                    <a:cubicBezTo>
                      <a:pt x="84" y="7199"/>
                      <a:pt x="191" y="6794"/>
                      <a:pt x="318" y="6403"/>
                    </a:cubicBezTo>
                    <a:lnTo>
                      <a:pt x="318" y="6403"/>
                    </a:lnTo>
                    <a:cubicBezTo>
                      <a:pt x="1668" y="11628"/>
                      <a:pt x="4056" y="16562"/>
                      <a:pt x="6985" y="20955"/>
                    </a:cubicBezTo>
                    <a:cubicBezTo>
                      <a:pt x="10478" y="25718"/>
                      <a:pt x="16193" y="28575"/>
                      <a:pt x="21908" y="28575"/>
                    </a:cubicBezTo>
                    <a:cubicBezTo>
                      <a:pt x="27940" y="28575"/>
                      <a:pt x="33020" y="23495"/>
                      <a:pt x="33020" y="17463"/>
                    </a:cubicBezTo>
                    <a:cubicBezTo>
                      <a:pt x="32703" y="11430"/>
                      <a:pt x="26988" y="7303"/>
                      <a:pt x="21590" y="4128"/>
                    </a:cubicBezTo>
                    <a:cubicBezTo>
                      <a:pt x="17780" y="1905"/>
                      <a:pt x="13653" y="318"/>
                      <a:pt x="9525" y="0"/>
                    </a:cubicBezTo>
                    <a:close/>
                  </a:path>
                </a:pathLst>
              </a:custGeom>
              <a:solidFill>
                <a:srgbClr val="B7D6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>
                <a:off x="3325800" y="3222625"/>
                <a:ext cx="500075" cy="434150"/>
              </a:xfrm>
              <a:custGeom>
                <a:rect b="b" l="l" r="r" t="t"/>
                <a:pathLst>
                  <a:path extrusionOk="0" h="17366" w="20003">
                    <a:moveTo>
                      <a:pt x="10796" y="0"/>
                    </a:moveTo>
                    <a:lnTo>
                      <a:pt x="6351" y="953"/>
                    </a:lnTo>
                    <a:cubicBezTo>
                      <a:pt x="953" y="3810"/>
                      <a:pt x="1" y="10795"/>
                      <a:pt x="4128" y="14923"/>
                    </a:cubicBezTo>
                    <a:cubicBezTo>
                      <a:pt x="5912" y="16579"/>
                      <a:pt x="8105" y="17366"/>
                      <a:pt x="10255" y="17366"/>
                    </a:cubicBezTo>
                    <a:cubicBezTo>
                      <a:pt x="13463" y="17366"/>
                      <a:pt x="16577" y="15614"/>
                      <a:pt x="18098" y="12383"/>
                    </a:cubicBezTo>
                    <a:cubicBezTo>
                      <a:pt x="20003" y="6985"/>
                      <a:pt x="16511" y="953"/>
                      <a:pt x="10796" y="0"/>
                    </a:cubicBezTo>
                    <a:close/>
                  </a:path>
                </a:pathLst>
              </a:custGeom>
              <a:solidFill>
                <a:srgbClr val="B7D6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>
                <a:off x="2500300" y="3816150"/>
                <a:ext cx="638650" cy="517425"/>
              </a:xfrm>
              <a:custGeom>
                <a:rect b="b" l="l" r="r" t="t"/>
                <a:pathLst>
                  <a:path extrusionOk="0" h="20697" w="25546">
                    <a:moveTo>
                      <a:pt x="13804" y="0"/>
                    </a:moveTo>
                    <a:cubicBezTo>
                      <a:pt x="10452" y="0"/>
                      <a:pt x="7167" y="1342"/>
                      <a:pt x="5398" y="4199"/>
                    </a:cubicBezTo>
                    <a:lnTo>
                      <a:pt x="5081" y="1024"/>
                    </a:lnTo>
                    <a:lnTo>
                      <a:pt x="5081" y="1024"/>
                    </a:lnTo>
                    <a:cubicBezTo>
                      <a:pt x="1" y="7692"/>
                      <a:pt x="2541" y="17534"/>
                      <a:pt x="10161" y="20392"/>
                    </a:cubicBezTo>
                    <a:cubicBezTo>
                      <a:pt x="11058" y="20599"/>
                      <a:pt x="11945" y="20697"/>
                      <a:pt x="12810" y="20697"/>
                    </a:cubicBezTo>
                    <a:cubicBezTo>
                      <a:pt x="19899" y="20697"/>
                      <a:pt x="25545" y="14096"/>
                      <a:pt x="24131" y="6739"/>
                    </a:cubicBezTo>
                    <a:cubicBezTo>
                      <a:pt x="22861" y="2385"/>
                      <a:pt x="18273" y="0"/>
                      <a:pt x="13804" y="0"/>
                    </a:cubicBezTo>
                    <a:close/>
                  </a:path>
                </a:pathLst>
              </a:custGeom>
              <a:solidFill>
                <a:srgbClr val="B7D6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1"/>
              <p:cNvSpPr/>
              <p:nvPr/>
            </p:nvSpPr>
            <p:spPr>
              <a:xfrm>
                <a:off x="3794125" y="4088150"/>
                <a:ext cx="857250" cy="747400"/>
              </a:xfrm>
              <a:custGeom>
                <a:rect b="b" l="l" r="r" t="t"/>
                <a:pathLst>
                  <a:path extrusionOk="0" h="29896" w="34290">
                    <a:moveTo>
                      <a:pt x="21830" y="1"/>
                    </a:moveTo>
                    <a:cubicBezTo>
                      <a:pt x="19538" y="1"/>
                      <a:pt x="17213" y="711"/>
                      <a:pt x="15222" y="2113"/>
                    </a:cubicBezTo>
                    <a:lnTo>
                      <a:pt x="15222" y="2113"/>
                    </a:lnTo>
                    <a:cubicBezTo>
                      <a:pt x="14721" y="2053"/>
                      <a:pt x="14222" y="2023"/>
                      <a:pt x="13727" y="2023"/>
                    </a:cubicBezTo>
                    <a:cubicBezTo>
                      <a:pt x="7252" y="2023"/>
                      <a:pt x="1493" y="7057"/>
                      <a:pt x="635" y="13639"/>
                    </a:cubicBezTo>
                    <a:cubicBezTo>
                      <a:pt x="0" y="21259"/>
                      <a:pt x="5080" y="27927"/>
                      <a:pt x="12383" y="29514"/>
                    </a:cubicBezTo>
                    <a:cubicBezTo>
                      <a:pt x="13565" y="29771"/>
                      <a:pt x="14748" y="29895"/>
                      <a:pt x="15916" y="29895"/>
                    </a:cubicBezTo>
                    <a:cubicBezTo>
                      <a:pt x="21959" y="29895"/>
                      <a:pt x="27605" y="26580"/>
                      <a:pt x="30798" y="21259"/>
                    </a:cubicBezTo>
                    <a:cubicBezTo>
                      <a:pt x="34290" y="15862"/>
                      <a:pt x="33973" y="9194"/>
                      <a:pt x="30163" y="4114"/>
                    </a:cubicBezTo>
                    <a:cubicBezTo>
                      <a:pt x="28093" y="1355"/>
                      <a:pt x="24993" y="1"/>
                      <a:pt x="21830" y="1"/>
                    </a:cubicBezTo>
                    <a:close/>
                  </a:path>
                </a:pathLst>
              </a:custGeom>
              <a:solidFill>
                <a:srgbClr val="B7D6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>
                <a:off x="920750" y="240450"/>
                <a:ext cx="5619750" cy="5227750"/>
              </a:xfrm>
              <a:custGeom>
                <a:rect b="b" l="l" r="r" t="t"/>
                <a:pathLst>
                  <a:path extrusionOk="0" h="209110" w="224790">
                    <a:moveTo>
                      <a:pt x="120672" y="5067"/>
                    </a:moveTo>
                    <a:cubicBezTo>
                      <a:pt x="137102" y="5067"/>
                      <a:pt x="153503" y="8991"/>
                      <a:pt x="167958" y="17052"/>
                    </a:cubicBezTo>
                    <a:cubicBezTo>
                      <a:pt x="194945" y="30705"/>
                      <a:pt x="213360" y="56740"/>
                      <a:pt x="218123" y="86585"/>
                    </a:cubicBezTo>
                    <a:cubicBezTo>
                      <a:pt x="220345" y="100555"/>
                      <a:pt x="219075" y="114842"/>
                      <a:pt x="214630" y="128177"/>
                    </a:cubicBezTo>
                    <a:cubicBezTo>
                      <a:pt x="209233" y="147862"/>
                      <a:pt x="198438" y="165642"/>
                      <a:pt x="183515" y="179930"/>
                    </a:cubicBezTo>
                    <a:cubicBezTo>
                      <a:pt x="169545" y="192947"/>
                      <a:pt x="151448" y="200885"/>
                      <a:pt x="132398" y="203107"/>
                    </a:cubicBezTo>
                    <a:cubicBezTo>
                      <a:pt x="128029" y="203760"/>
                      <a:pt x="123764" y="204071"/>
                      <a:pt x="119594" y="204071"/>
                    </a:cubicBezTo>
                    <a:cubicBezTo>
                      <a:pt x="97392" y="204071"/>
                      <a:pt x="77866" y="195249"/>
                      <a:pt x="59690" y="182152"/>
                    </a:cubicBezTo>
                    <a:cubicBezTo>
                      <a:pt x="43498" y="170405"/>
                      <a:pt x="29845" y="155800"/>
                      <a:pt x="19368" y="138972"/>
                    </a:cubicBezTo>
                    <a:cubicBezTo>
                      <a:pt x="11430" y="126590"/>
                      <a:pt x="7620" y="112302"/>
                      <a:pt x="8255" y="98015"/>
                    </a:cubicBezTo>
                    <a:cubicBezTo>
                      <a:pt x="8573" y="92935"/>
                      <a:pt x="9525" y="87855"/>
                      <a:pt x="10795" y="83410"/>
                    </a:cubicBezTo>
                    <a:cubicBezTo>
                      <a:pt x="14605" y="71662"/>
                      <a:pt x="19368" y="60550"/>
                      <a:pt x="25400" y="50072"/>
                    </a:cubicBezTo>
                    <a:cubicBezTo>
                      <a:pt x="33655" y="36102"/>
                      <a:pt x="45403" y="24672"/>
                      <a:pt x="59373" y="16735"/>
                    </a:cubicBezTo>
                    <a:cubicBezTo>
                      <a:pt x="64135" y="14195"/>
                      <a:pt x="69215" y="11972"/>
                      <a:pt x="74613" y="10702"/>
                    </a:cubicBezTo>
                    <a:cubicBezTo>
                      <a:pt x="78423" y="10067"/>
                      <a:pt x="82233" y="8797"/>
                      <a:pt x="85725" y="7527"/>
                    </a:cubicBezTo>
                    <a:cubicBezTo>
                      <a:pt x="93743" y="6145"/>
                      <a:pt x="102002" y="5244"/>
                      <a:pt x="110082" y="5244"/>
                    </a:cubicBezTo>
                    <a:cubicBezTo>
                      <a:pt x="111281" y="5244"/>
                      <a:pt x="112476" y="5263"/>
                      <a:pt x="113665" y="5305"/>
                    </a:cubicBezTo>
                    <a:cubicBezTo>
                      <a:pt x="115997" y="5146"/>
                      <a:pt x="118335" y="5067"/>
                      <a:pt x="120672" y="5067"/>
                    </a:cubicBezTo>
                    <a:close/>
                    <a:moveTo>
                      <a:pt x="119657" y="0"/>
                    </a:moveTo>
                    <a:cubicBezTo>
                      <a:pt x="117344" y="0"/>
                      <a:pt x="115028" y="75"/>
                      <a:pt x="112713" y="225"/>
                    </a:cubicBezTo>
                    <a:cubicBezTo>
                      <a:pt x="107315" y="542"/>
                      <a:pt x="101600" y="542"/>
                      <a:pt x="96203" y="1177"/>
                    </a:cubicBezTo>
                    <a:cubicBezTo>
                      <a:pt x="83185" y="2130"/>
                      <a:pt x="70485" y="5940"/>
                      <a:pt x="59055" y="11972"/>
                    </a:cubicBezTo>
                    <a:cubicBezTo>
                      <a:pt x="43180" y="19910"/>
                      <a:pt x="29845" y="32292"/>
                      <a:pt x="20955" y="47850"/>
                    </a:cubicBezTo>
                    <a:cubicBezTo>
                      <a:pt x="15240" y="57692"/>
                      <a:pt x="10795" y="67852"/>
                      <a:pt x="7303" y="78647"/>
                    </a:cubicBezTo>
                    <a:cubicBezTo>
                      <a:pt x="0" y="98332"/>
                      <a:pt x="2223" y="119922"/>
                      <a:pt x="13335" y="137702"/>
                    </a:cubicBezTo>
                    <a:cubicBezTo>
                      <a:pt x="26035" y="160245"/>
                      <a:pt x="44450" y="178977"/>
                      <a:pt x="66358" y="192312"/>
                    </a:cubicBezTo>
                    <a:cubicBezTo>
                      <a:pt x="83054" y="202747"/>
                      <a:pt x="100607" y="209110"/>
                      <a:pt x="119899" y="209110"/>
                    </a:cubicBezTo>
                    <a:cubicBezTo>
                      <a:pt x="124086" y="209110"/>
                      <a:pt x="128355" y="208810"/>
                      <a:pt x="132715" y="208187"/>
                    </a:cubicBezTo>
                    <a:cubicBezTo>
                      <a:pt x="150813" y="205965"/>
                      <a:pt x="167958" y="198662"/>
                      <a:pt x="182245" y="187232"/>
                    </a:cubicBezTo>
                    <a:cubicBezTo>
                      <a:pt x="201295" y="171040"/>
                      <a:pt x="214630" y="149450"/>
                      <a:pt x="220345" y="125637"/>
                    </a:cubicBezTo>
                    <a:cubicBezTo>
                      <a:pt x="223838" y="112620"/>
                      <a:pt x="224790" y="99285"/>
                      <a:pt x="222885" y="85950"/>
                    </a:cubicBezTo>
                    <a:cubicBezTo>
                      <a:pt x="218123" y="54200"/>
                      <a:pt x="198120" y="26895"/>
                      <a:pt x="169545" y="12607"/>
                    </a:cubicBezTo>
                    <a:cubicBezTo>
                      <a:pt x="154137" y="4203"/>
                      <a:pt x="136999" y="0"/>
                      <a:pt x="1196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>
                <a:off x="1254125" y="542950"/>
                <a:ext cx="5000625" cy="4529125"/>
              </a:xfrm>
              <a:custGeom>
                <a:rect b="b" l="l" r="r" t="t"/>
                <a:pathLst>
                  <a:path extrusionOk="0" h="181165" w="200025">
                    <a:moveTo>
                      <a:pt x="103541" y="4820"/>
                    </a:moveTo>
                    <a:cubicBezTo>
                      <a:pt x="107975" y="4820"/>
                      <a:pt x="112414" y="5074"/>
                      <a:pt x="116840" y="5587"/>
                    </a:cubicBezTo>
                    <a:cubicBezTo>
                      <a:pt x="126048" y="6540"/>
                      <a:pt x="134620" y="9397"/>
                      <a:pt x="142558" y="14160"/>
                    </a:cubicBezTo>
                    <a:cubicBezTo>
                      <a:pt x="151765" y="18922"/>
                      <a:pt x="160020" y="24637"/>
                      <a:pt x="167958" y="30987"/>
                    </a:cubicBezTo>
                    <a:cubicBezTo>
                      <a:pt x="186055" y="45592"/>
                      <a:pt x="195580" y="68452"/>
                      <a:pt x="193358" y="91947"/>
                    </a:cubicBezTo>
                    <a:cubicBezTo>
                      <a:pt x="192723" y="98615"/>
                      <a:pt x="190818" y="105282"/>
                      <a:pt x="187643" y="111632"/>
                    </a:cubicBezTo>
                    <a:cubicBezTo>
                      <a:pt x="182880" y="123380"/>
                      <a:pt x="176213" y="134492"/>
                      <a:pt x="168910" y="144652"/>
                    </a:cubicBezTo>
                    <a:cubicBezTo>
                      <a:pt x="162878" y="153542"/>
                      <a:pt x="154623" y="160845"/>
                      <a:pt x="145098" y="165607"/>
                    </a:cubicBezTo>
                    <a:cubicBezTo>
                      <a:pt x="144136" y="167290"/>
                      <a:pt x="142445" y="168063"/>
                      <a:pt x="140716" y="168063"/>
                    </a:cubicBezTo>
                    <a:cubicBezTo>
                      <a:pt x="140162" y="168063"/>
                      <a:pt x="139604" y="167984"/>
                      <a:pt x="139065" y="167830"/>
                    </a:cubicBezTo>
                    <a:cubicBezTo>
                      <a:pt x="138863" y="169244"/>
                      <a:pt x="138147" y="169501"/>
                      <a:pt x="137243" y="169501"/>
                    </a:cubicBezTo>
                    <a:cubicBezTo>
                      <a:pt x="136727" y="169501"/>
                      <a:pt x="136150" y="169417"/>
                      <a:pt x="135573" y="169417"/>
                    </a:cubicBezTo>
                    <a:cubicBezTo>
                      <a:pt x="135255" y="171322"/>
                      <a:pt x="133668" y="170687"/>
                      <a:pt x="132398" y="171005"/>
                    </a:cubicBezTo>
                    <a:cubicBezTo>
                      <a:pt x="131763" y="172592"/>
                      <a:pt x="130175" y="172275"/>
                      <a:pt x="128905" y="172592"/>
                    </a:cubicBezTo>
                    <a:cubicBezTo>
                      <a:pt x="121343" y="175216"/>
                      <a:pt x="113480" y="176564"/>
                      <a:pt x="105645" y="176564"/>
                    </a:cubicBezTo>
                    <a:cubicBezTo>
                      <a:pt x="97363" y="176564"/>
                      <a:pt x="89112" y="175057"/>
                      <a:pt x="81280" y="171957"/>
                    </a:cubicBezTo>
                    <a:cubicBezTo>
                      <a:pt x="62865" y="165290"/>
                      <a:pt x="46355" y="155130"/>
                      <a:pt x="32703" y="141477"/>
                    </a:cubicBezTo>
                    <a:cubicBezTo>
                      <a:pt x="30798" y="139572"/>
                      <a:pt x="29210" y="137985"/>
                      <a:pt x="27623" y="136080"/>
                    </a:cubicBezTo>
                    <a:cubicBezTo>
                      <a:pt x="18098" y="123697"/>
                      <a:pt x="11113" y="109727"/>
                      <a:pt x="6668" y="95122"/>
                    </a:cubicBezTo>
                    <a:cubicBezTo>
                      <a:pt x="4445" y="86867"/>
                      <a:pt x="4763" y="78295"/>
                      <a:pt x="7620" y="70675"/>
                    </a:cubicBezTo>
                    <a:cubicBezTo>
                      <a:pt x="10160" y="62102"/>
                      <a:pt x="14605" y="54165"/>
                      <a:pt x="20320" y="47497"/>
                    </a:cubicBezTo>
                    <a:cubicBezTo>
                      <a:pt x="22225" y="45275"/>
                      <a:pt x="23813" y="43052"/>
                      <a:pt x="25083" y="40830"/>
                    </a:cubicBezTo>
                    <a:cubicBezTo>
                      <a:pt x="31750" y="30352"/>
                      <a:pt x="41275" y="21780"/>
                      <a:pt x="52388" y="16382"/>
                    </a:cubicBezTo>
                    <a:cubicBezTo>
                      <a:pt x="68602" y="8781"/>
                      <a:pt x="86030" y="4820"/>
                      <a:pt x="103541" y="4820"/>
                    </a:cubicBezTo>
                    <a:close/>
                    <a:moveTo>
                      <a:pt x="105158" y="1"/>
                    </a:moveTo>
                    <a:cubicBezTo>
                      <a:pt x="87547" y="1"/>
                      <a:pt x="69850" y="3615"/>
                      <a:pt x="53658" y="10667"/>
                    </a:cubicBezTo>
                    <a:cubicBezTo>
                      <a:pt x="40005" y="16700"/>
                      <a:pt x="28258" y="26860"/>
                      <a:pt x="20320" y="39560"/>
                    </a:cubicBezTo>
                    <a:cubicBezTo>
                      <a:pt x="19050" y="41465"/>
                      <a:pt x="17780" y="43052"/>
                      <a:pt x="16510" y="44957"/>
                    </a:cubicBezTo>
                    <a:cubicBezTo>
                      <a:pt x="10160" y="52260"/>
                      <a:pt x="5398" y="60832"/>
                      <a:pt x="2858" y="70040"/>
                    </a:cubicBezTo>
                    <a:cubicBezTo>
                      <a:pt x="635" y="77025"/>
                      <a:pt x="0" y="84327"/>
                      <a:pt x="953" y="91312"/>
                    </a:cubicBezTo>
                    <a:cubicBezTo>
                      <a:pt x="2858" y="99567"/>
                      <a:pt x="5715" y="107822"/>
                      <a:pt x="9843" y="115442"/>
                    </a:cubicBezTo>
                    <a:cubicBezTo>
                      <a:pt x="14923" y="127507"/>
                      <a:pt x="22543" y="138620"/>
                      <a:pt x="32385" y="147827"/>
                    </a:cubicBezTo>
                    <a:cubicBezTo>
                      <a:pt x="45720" y="159892"/>
                      <a:pt x="61595" y="169417"/>
                      <a:pt x="78423" y="176085"/>
                    </a:cubicBezTo>
                    <a:cubicBezTo>
                      <a:pt x="86360" y="179260"/>
                      <a:pt x="94615" y="181165"/>
                      <a:pt x="102870" y="181165"/>
                    </a:cubicBezTo>
                    <a:cubicBezTo>
                      <a:pt x="134303" y="180847"/>
                      <a:pt x="156528" y="169100"/>
                      <a:pt x="173355" y="146875"/>
                    </a:cubicBezTo>
                    <a:cubicBezTo>
                      <a:pt x="180658" y="136715"/>
                      <a:pt x="186690" y="125920"/>
                      <a:pt x="191770" y="114490"/>
                    </a:cubicBezTo>
                    <a:cubicBezTo>
                      <a:pt x="198120" y="101155"/>
                      <a:pt x="200025" y="86232"/>
                      <a:pt x="197168" y="71945"/>
                    </a:cubicBezTo>
                    <a:cubicBezTo>
                      <a:pt x="194310" y="55435"/>
                      <a:pt x="186055" y="40512"/>
                      <a:pt x="173355" y="29400"/>
                    </a:cubicBezTo>
                    <a:cubicBezTo>
                      <a:pt x="163195" y="20827"/>
                      <a:pt x="152083" y="13525"/>
                      <a:pt x="140335" y="7810"/>
                    </a:cubicBezTo>
                    <a:cubicBezTo>
                      <a:pt x="133033" y="3682"/>
                      <a:pt x="124778" y="1460"/>
                      <a:pt x="116523" y="507"/>
                    </a:cubicBezTo>
                    <a:cubicBezTo>
                      <a:pt x="112749" y="169"/>
                      <a:pt x="108955" y="1"/>
                      <a:pt x="1051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1"/>
              <p:cNvSpPr/>
              <p:nvPr/>
            </p:nvSpPr>
            <p:spPr>
              <a:xfrm>
                <a:off x="2857500" y="988275"/>
                <a:ext cx="1500200" cy="1640775"/>
              </a:xfrm>
              <a:custGeom>
                <a:rect b="b" l="l" r="r" t="t"/>
                <a:pathLst>
                  <a:path extrusionOk="0" h="65631" w="60008">
                    <a:moveTo>
                      <a:pt x="26023" y="4769"/>
                    </a:moveTo>
                    <a:cubicBezTo>
                      <a:pt x="27391" y="4769"/>
                      <a:pt x="28777" y="4922"/>
                      <a:pt x="30163" y="5237"/>
                    </a:cubicBezTo>
                    <a:cubicBezTo>
                      <a:pt x="38100" y="6189"/>
                      <a:pt x="44768" y="10634"/>
                      <a:pt x="48895" y="17619"/>
                    </a:cubicBezTo>
                    <a:cubicBezTo>
                      <a:pt x="53340" y="25239"/>
                      <a:pt x="55563" y="34129"/>
                      <a:pt x="55245" y="43337"/>
                    </a:cubicBezTo>
                    <a:cubicBezTo>
                      <a:pt x="55245" y="43654"/>
                      <a:pt x="55245" y="45559"/>
                      <a:pt x="55245" y="46829"/>
                    </a:cubicBezTo>
                    <a:cubicBezTo>
                      <a:pt x="54928" y="50322"/>
                      <a:pt x="53340" y="53497"/>
                      <a:pt x="50483" y="55402"/>
                    </a:cubicBezTo>
                    <a:cubicBezTo>
                      <a:pt x="45773" y="58934"/>
                      <a:pt x="39841" y="60894"/>
                      <a:pt x="33852" y="60894"/>
                    </a:cubicBezTo>
                    <a:cubicBezTo>
                      <a:pt x="31766" y="60894"/>
                      <a:pt x="29673" y="60656"/>
                      <a:pt x="27623" y="60164"/>
                    </a:cubicBezTo>
                    <a:cubicBezTo>
                      <a:pt x="21590" y="58894"/>
                      <a:pt x="16828" y="54767"/>
                      <a:pt x="14288" y="49052"/>
                    </a:cubicBezTo>
                    <a:cubicBezTo>
                      <a:pt x="13018" y="46829"/>
                      <a:pt x="12383" y="44289"/>
                      <a:pt x="11748" y="42067"/>
                    </a:cubicBezTo>
                    <a:cubicBezTo>
                      <a:pt x="11430" y="39844"/>
                      <a:pt x="10160" y="37939"/>
                      <a:pt x="8573" y="36669"/>
                    </a:cubicBezTo>
                    <a:cubicBezTo>
                      <a:pt x="6668" y="35082"/>
                      <a:pt x="5398" y="32542"/>
                      <a:pt x="5715" y="30002"/>
                    </a:cubicBezTo>
                    <a:cubicBezTo>
                      <a:pt x="5080" y="23334"/>
                      <a:pt x="6985" y="16667"/>
                      <a:pt x="11430" y="11587"/>
                    </a:cubicBezTo>
                    <a:cubicBezTo>
                      <a:pt x="15248" y="7260"/>
                      <a:pt x="20494" y="4769"/>
                      <a:pt x="26023" y="4769"/>
                    </a:cubicBezTo>
                    <a:close/>
                    <a:moveTo>
                      <a:pt x="25873" y="1"/>
                    </a:moveTo>
                    <a:cubicBezTo>
                      <a:pt x="18613" y="1"/>
                      <a:pt x="11825" y="3358"/>
                      <a:pt x="7303" y="8729"/>
                    </a:cubicBezTo>
                    <a:cubicBezTo>
                      <a:pt x="3493" y="14127"/>
                      <a:pt x="953" y="20159"/>
                      <a:pt x="635" y="26509"/>
                    </a:cubicBezTo>
                    <a:cubicBezTo>
                      <a:pt x="0" y="30319"/>
                      <a:pt x="953" y="34129"/>
                      <a:pt x="2858" y="37622"/>
                    </a:cubicBezTo>
                    <a:cubicBezTo>
                      <a:pt x="5715" y="42067"/>
                      <a:pt x="7620" y="46829"/>
                      <a:pt x="10160" y="51592"/>
                    </a:cubicBezTo>
                    <a:cubicBezTo>
                      <a:pt x="13653" y="58894"/>
                      <a:pt x="20638" y="63974"/>
                      <a:pt x="28575" y="65244"/>
                    </a:cubicBezTo>
                    <a:cubicBezTo>
                      <a:pt x="30260" y="65503"/>
                      <a:pt x="31946" y="65630"/>
                      <a:pt x="33620" y="65630"/>
                    </a:cubicBezTo>
                    <a:cubicBezTo>
                      <a:pt x="40148" y="65630"/>
                      <a:pt x="46511" y="63701"/>
                      <a:pt x="52070" y="60164"/>
                    </a:cubicBezTo>
                    <a:cubicBezTo>
                      <a:pt x="56515" y="57307"/>
                      <a:pt x="59373" y="52862"/>
                      <a:pt x="59690" y="47782"/>
                    </a:cubicBezTo>
                    <a:cubicBezTo>
                      <a:pt x="60008" y="45877"/>
                      <a:pt x="60008" y="43972"/>
                      <a:pt x="60008" y="42067"/>
                    </a:cubicBezTo>
                    <a:cubicBezTo>
                      <a:pt x="60008" y="33177"/>
                      <a:pt x="57785" y="23969"/>
                      <a:pt x="53023" y="16032"/>
                    </a:cubicBezTo>
                    <a:cubicBezTo>
                      <a:pt x="48260" y="6824"/>
                      <a:pt x="39053" y="792"/>
                      <a:pt x="28575" y="157"/>
                    </a:cubicBezTo>
                    <a:cubicBezTo>
                      <a:pt x="27669" y="52"/>
                      <a:pt x="26767" y="1"/>
                      <a:pt x="25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1"/>
              <p:cNvSpPr/>
              <p:nvPr/>
            </p:nvSpPr>
            <p:spPr>
              <a:xfrm>
                <a:off x="4222750" y="2264325"/>
                <a:ext cx="1555750" cy="1469950"/>
              </a:xfrm>
              <a:custGeom>
                <a:rect b="b" l="l" r="r" t="t"/>
                <a:pathLst>
                  <a:path extrusionOk="0" h="58798" w="62230">
                    <a:moveTo>
                      <a:pt x="28208" y="4875"/>
                    </a:moveTo>
                    <a:cubicBezTo>
                      <a:pt x="28873" y="4875"/>
                      <a:pt x="29528" y="4915"/>
                      <a:pt x="30163" y="4995"/>
                    </a:cubicBezTo>
                    <a:cubicBezTo>
                      <a:pt x="41593" y="6265"/>
                      <a:pt x="50800" y="14837"/>
                      <a:pt x="53340" y="25950"/>
                    </a:cubicBezTo>
                    <a:cubicBezTo>
                      <a:pt x="54610" y="29125"/>
                      <a:pt x="54928" y="32935"/>
                      <a:pt x="54293" y="36427"/>
                    </a:cubicBezTo>
                    <a:cubicBezTo>
                      <a:pt x="53023" y="41825"/>
                      <a:pt x="49530" y="46587"/>
                      <a:pt x="44768" y="49445"/>
                    </a:cubicBezTo>
                    <a:cubicBezTo>
                      <a:pt x="40005" y="52620"/>
                      <a:pt x="34290" y="54207"/>
                      <a:pt x="28258" y="54207"/>
                    </a:cubicBezTo>
                    <a:cubicBezTo>
                      <a:pt x="19685" y="53890"/>
                      <a:pt x="12065" y="50715"/>
                      <a:pt x="8890" y="41507"/>
                    </a:cubicBezTo>
                    <a:cubicBezTo>
                      <a:pt x="6350" y="39602"/>
                      <a:pt x="4763" y="36110"/>
                      <a:pt x="5398" y="32935"/>
                    </a:cubicBezTo>
                    <a:cubicBezTo>
                      <a:pt x="4763" y="21187"/>
                      <a:pt x="11748" y="10392"/>
                      <a:pt x="22225" y="5947"/>
                    </a:cubicBezTo>
                    <a:cubicBezTo>
                      <a:pt x="24130" y="5233"/>
                      <a:pt x="26214" y="4875"/>
                      <a:pt x="28208" y="4875"/>
                    </a:cubicBezTo>
                    <a:close/>
                    <a:moveTo>
                      <a:pt x="28189" y="1"/>
                    </a:moveTo>
                    <a:cubicBezTo>
                      <a:pt x="23321" y="1"/>
                      <a:pt x="18579" y="1489"/>
                      <a:pt x="14605" y="4360"/>
                    </a:cubicBezTo>
                    <a:cubicBezTo>
                      <a:pt x="5715" y="10710"/>
                      <a:pt x="318" y="20870"/>
                      <a:pt x="318" y="31982"/>
                    </a:cubicBezTo>
                    <a:cubicBezTo>
                      <a:pt x="0" y="39285"/>
                      <a:pt x="3175" y="46270"/>
                      <a:pt x="9208" y="50715"/>
                    </a:cubicBezTo>
                    <a:cubicBezTo>
                      <a:pt x="14381" y="55888"/>
                      <a:pt x="21296" y="58797"/>
                      <a:pt x="28405" y="58797"/>
                    </a:cubicBezTo>
                    <a:cubicBezTo>
                      <a:pt x="30894" y="58797"/>
                      <a:pt x="33407" y="58441"/>
                      <a:pt x="35878" y="57700"/>
                    </a:cubicBezTo>
                    <a:cubicBezTo>
                      <a:pt x="37465" y="57065"/>
                      <a:pt x="39053" y="56747"/>
                      <a:pt x="40640" y="56430"/>
                    </a:cubicBezTo>
                    <a:cubicBezTo>
                      <a:pt x="55563" y="51350"/>
                      <a:pt x="62230" y="39920"/>
                      <a:pt x="58420" y="24680"/>
                    </a:cubicBezTo>
                    <a:cubicBezTo>
                      <a:pt x="55563" y="12932"/>
                      <a:pt x="46355" y="3725"/>
                      <a:pt x="34608" y="867"/>
                    </a:cubicBezTo>
                    <a:cubicBezTo>
                      <a:pt x="32480" y="287"/>
                      <a:pt x="30322" y="1"/>
                      <a:pt x="281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>
                <a:off x="1674800" y="1978275"/>
                <a:ext cx="1460525" cy="1474550"/>
              </a:xfrm>
              <a:custGeom>
                <a:rect b="b" l="l" r="r" t="t"/>
                <a:pathLst>
                  <a:path extrusionOk="0" h="58982" w="58421">
                    <a:moveTo>
                      <a:pt x="26357" y="4798"/>
                    </a:moveTo>
                    <a:cubicBezTo>
                      <a:pt x="27351" y="4798"/>
                      <a:pt x="28281" y="4952"/>
                      <a:pt x="29211" y="5324"/>
                    </a:cubicBezTo>
                    <a:cubicBezTo>
                      <a:pt x="43498" y="9452"/>
                      <a:pt x="53341" y="23104"/>
                      <a:pt x="52388" y="38344"/>
                    </a:cubicBezTo>
                    <a:cubicBezTo>
                      <a:pt x="52071" y="45329"/>
                      <a:pt x="46991" y="51362"/>
                      <a:pt x="40006" y="52632"/>
                    </a:cubicBezTo>
                    <a:cubicBezTo>
                      <a:pt x="36831" y="53584"/>
                      <a:pt x="33338" y="54219"/>
                      <a:pt x="30163" y="54219"/>
                    </a:cubicBezTo>
                    <a:cubicBezTo>
                      <a:pt x="28893" y="53902"/>
                      <a:pt x="27623" y="53902"/>
                      <a:pt x="26036" y="53902"/>
                    </a:cubicBezTo>
                    <a:cubicBezTo>
                      <a:pt x="15241" y="52314"/>
                      <a:pt x="9208" y="46599"/>
                      <a:pt x="7303" y="35169"/>
                    </a:cubicBezTo>
                    <a:cubicBezTo>
                      <a:pt x="7303" y="34217"/>
                      <a:pt x="6986" y="32947"/>
                      <a:pt x="6668" y="31994"/>
                    </a:cubicBezTo>
                    <a:cubicBezTo>
                      <a:pt x="2223" y="22152"/>
                      <a:pt x="12066" y="7229"/>
                      <a:pt x="24131" y="5007"/>
                    </a:cubicBezTo>
                    <a:cubicBezTo>
                      <a:pt x="24920" y="4875"/>
                      <a:pt x="25654" y="4798"/>
                      <a:pt x="26357" y="4798"/>
                    </a:cubicBezTo>
                    <a:close/>
                    <a:moveTo>
                      <a:pt x="26125" y="1"/>
                    </a:moveTo>
                    <a:cubicBezTo>
                      <a:pt x="25147" y="1"/>
                      <a:pt x="24162" y="80"/>
                      <a:pt x="23178" y="244"/>
                    </a:cubicBezTo>
                    <a:cubicBezTo>
                      <a:pt x="12066" y="3102"/>
                      <a:pt x="3493" y="11992"/>
                      <a:pt x="1271" y="23422"/>
                    </a:cubicBezTo>
                    <a:cubicBezTo>
                      <a:pt x="1" y="33264"/>
                      <a:pt x="3176" y="43424"/>
                      <a:pt x="9843" y="51044"/>
                    </a:cubicBezTo>
                    <a:cubicBezTo>
                      <a:pt x="12066" y="53902"/>
                      <a:pt x="14923" y="55807"/>
                      <a:pt x="18416" y="56759"/>
                    </a:cubicBezTo>
                    <a:cubicBezTo>
                      <a:pt x="22226" y="58029"/>
                      <a:pt x="26036" y="58664"/>
                      <a:pt x="30163" y="58982"/>
                    </a:cubicBezTo>
                    <a:cubicBezTo>
                      <a:pt x="33021" y="58982"/>
                      <a:pt x="35878" y="58347"/>
                      <a:pt x="38736" y="57712"/>
                    </a:cubicBezTo>
                    <a:cubicBezTo>
                      <a:pt x="51753" y="54854"/>
                      <a:pt x="58421" y="46599"/>
                      <a:pt x="57468" y="33582"/>
                    </a:cubicBezTo>
                    <a:cubicBezTo>
                      <a:pt x="56198" y="18342"/>
                      <a:pt x="47943" y="8182"/>
                      <a:pt x="34291" y="1832"/>
                    </a:cubicBezTo>
                    <a:cubicBezTo>
                      <a:pt x="31700" y="654"/>
                      <a:pt x="28935" y="1"/>
                      <a:pt x="261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>
                <a:off x="4429125" y="1039500"/>
                <a:ext cx="1245475" cy="1151525"/>
              </a:xfrm>
              <a:custGeom>
                <a:rect b="b" l="l" r="r" t="t"/>
                <a:pathLst>
                  <a:path extrusionOk="0" h="46061" w="49819">
                    <a:moveTo>
                      <a:pt x="12218" y="4736"/>
                    </a:moveTo>
                    <a:cubicBezTo>
                      <a:pt x="13281" y="4736"/>
                      <a:pt x="14340" y="5053"/>
                      <a:pt x="15240" y="5728"/>
                    </a:cubicBezTo>
                    <a:cubicBezTo>
                      <a:pt x="25718" y="9538"/>
                      <a:pt x="34608" y="16523"/>
                      <a:pt x="40958" y="25413"/>
                    </a:cubicBezTo>
                    <a:cubicBezTo>
                      <a:pt x="42863" y="27635"/>
                      <a:pt x="43815" y="30493"/>
                      <a:pt x="43815" y="33668"/>
                    </a:cubicBezTo>
                    <a:cubicBezTo>
                      <a:pt x="44425" y="37939"/>
                      <a:pt x="40638" y="41624"/>
                      <a:pt x="36397" y="41624"/>
                    </a:cubicBezTo>
                    <a:cubicBezTo>
                      <a:pt x="36225" y="41624"/>
                      <a:pt x="36051" y="41617"/>
                      <a:pt x="35878" y="41605"/>
                    </a:cubicBezTo>
                    <a:cubicBezTo>
                      <a:pt x="27623" y="40970"/>
                      <a:pt x="19368" y="39383"/>
                      <a:pt x="11748" y="36525"/>
                    </a:cubicBezTo>
                    <a:cubicBezTo>
                      <a:pt x="7620" y="34938"/>
                      <a:pt x="5080" y="31128"/>
                      <a:pt x="5398" y="27000"/>
                    </a:cubicBezTo>
                    <a:cubicBezTo>
                      <a:pt x="5080" y="22873"/>
                      <a:pt x="5080" y="18428"/>
                      <a:pt x="5080" y="14618"/>
                    </a:cubicBezTo>
                    <a:cubicBezTo>
                      <a:pt x="4763" y="12078"/>
                      <a:pt x="5715" y="9538"/>
                      <a:pt x="7303" y="7633"/>
                    </a:cubicBezTo>
                    <a:cubicBezTo>
                      <a:pt x="8328" y="5787"/>
                      <a:pt x="10280" y="4736"/>
                      <a:pt x="12218" y="4736"/>
                    </a:cubicBezTo>
                    <a:close/>
                    <a:moveTo>
                      <a:pt x="12152" y="0"/>
                    </a:moveTo>
                    <a:cubicBezTo>
                      <a:pt x="9102" y="0"/>
                      <a:pt x="6645" y="1623"/>
                      <a:pt x="3493" y="4775"/>
                    </a:cubicBezTo>
                    <a:cubicBezTo>
                      <a:pt x="953" y="6998"/>
                      <a:pt x="0" y="10173"/>
                      <a:pt x="318" y="13665"/>
                    </a:cubicBezTo>
                    <a:lnTo>
                      <a:pt x="318" y="18745"/>
                    </a:lnTo>
                    <a:lnTo>
                      <a:pt x="318" y="26048"/>
                    </a:lnTo>
                    <a:cubicBezTo>
                      <a:pt x="0" y="33033"/>
                      <a:pt x="4445" y="39065"/>
                      <a:pt x="11113" y="40970"/>
                    </a:cubicBezTo>
                    <a:cubicBezTo>
                      <a:pt x="19050" y="43828"/>
                      <a:pt x="27623" y="45733"/>
                      <a:pt x="36195" y="46050"/>
                    </a:cubicBezTo>
                    <a:cubicBezTo>
                      <a:pt x="36370" y="46057"/>
                      <a:pt x="36544" y="46061"/>
                      <a:pt x="36717" y="46061"/>
                    </a:cubicBezTo>
                    <a:cubicBezTo>
                      <a:pt x="44088" y="46061"/>
                      <a:pt x="49818" y="39525"/>
                      <a:pt x="48578" y="32080"/>
                    </a:cubicBezTo>
                    <a:cubicBezTo>
                      <a:pt x="48260" y="28905"/>
                      <a:pt x="46990" y="26048"/>
                      <a:pt x="45403" y="23508"/>
                    </a:cubicBezTo>
                    <a:cubicBezTo>
                      <a:pt x="38418" y="13348"/>
                      <a:pt x="28575" y="5728"/>
                      <a:pt x="17463" y="1283"/>
                    </a:cubicBezTo>
                    <a:cubicBezTo>
                      <a:pt x="15423" y="424"/>
                      <a:pt x="13710" y="0"/>
                      <a:pt x="12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>
                <a:off x="3532175" y="3871550"/>
                <a:ext cx="1412900" cy="1002075"/>
              </a:xfrm>
              <a:custGeom>
                <a:rect b="b" l="l" r="r" t="t"/>
                <a:pathLst>
                  <a:path extrusionOk="0" h="40083" w="56516">
                    <a:moveTo>
                      <a:pt x="29844" y="4761"/>
                    </a:moveTo>
                    <a:cubicBezTo>
                      <a:pt x="33541" y="4761"/>
                      <a:pt x="37201" y="5423"/>
                      <a:pt x="40641" y="6746"/>
                    </a:cubicBezTo>
                    <a:cubicBezTo>
                      <a:pt x="46673" y="8651"/>
                      <a:pt x="50801" y="14683"/>
                      <a:pt x="50166" y="21351"/>
                    </a:cubicBezTo>
                    <a:cubicBezTo>
                      <a:pt x="50166" y="25161"/>
                      <a:pt x="47943" y="28971"/>
                      <a:pt x="44451" y="30558"/>
                    </a:cubicBezTo>
                    <a:cubicBezTo>
                      <a:pt x="39255" y="33805"/>
                      <a:pt x="33322" y="35429"/>
                      <a:pt x="27355" y="35429"/>
                    </a:cubicBezTo>
                    <a:cubicBezTo>
                      <a:pt x="24570" y="35429"/>
                      <a:pt x="21778" y="35075"/>
                      <a:pt x="19051" y="34368"/>
                    </a:cubicBezTo>
                    <a:lnTo>
                      <a:pt x="18416" y="34368"/>
                    </a:lnTo>
                    <a:cubicBezTo>
                      <a:pt x="5398" y="29923"/>
                      <a:pt x="3493" y="20398"/>
                      <a:pt x="13336" y="10556"/>
                    </a:cubicBezTo>
                    <a:cubicBezTo>
                      <a:pt x="17146" y="7063"/>
                      <a:pt x="22226" y="5158"/>
                      <a:pt x="27623" y="4841"/>
                    </a:cubicBezTo>
                    <a:cubicBezTo>
                      <a:pt x="28364" y="4788"/>
                      <a:pt x="29105" y="4761"/>
                      <a:pt x="29844" y="4761"/>
                    </a:cubicBezTo>
                    <a:close/>
                    <a:moveTo>
                      <a:pt x="30444" y="0"/>
                    </a:moveTo>
                    <a:cubicBezTo>
                      <a:pt x="29709" y="0"/>
                      <a:pt x="28979" y="26"/>
                      <a:pt x="28258" y="78"/>
                    </a:cubicBezTo>
                    <a:cubicBezTo>
                      <a:pt x="17146" y="1031"/>
                      <a:pt x="8256" y="5476"/>
                      <a:pt x="3811" y="15953"/>
                    </a:cubicBezTo>
                    <a:cubicBezTo>
                      <a:pt x="1" y="23256"/>
                      <a:pt x="2858" y="31828"/>
                      <a:pt x="9843" y="35638"/>
                    </a:cubicBezTo>
                    <a:cubicBezTo>
                      <a:pt x="14288" y="38813"/>
                      <a:pt x="19368" y="40083"/>
                      <a:pt x="24766" y="40083"/>
                    </a:cubicBezTo>
                    <a:cubicBezTo>
                      <a:pt x="29211" y="40083"/>
                      <a:pt x="33656" y="39766"/>
                      <a:pt x="38101" y="39766"/>
                    </a:cubicBezTo>
                    <a:cubicBezTo>
                      <a:pt x="38736" y="38496"/>
                      <a:pt x="40323" y="38496"/>
                      <a:pt x="41276" y="38178"/>
                    </a:cubicBezTo>
                    <a:lnTo>
                      <a:pt x="44451" y="36591"/>
                    </a:lnTo>
                    <a:cubicBezTo>
                      <a:pt x="45403" y="35638"/>
                      <a:pt x="46356" y="35003"/>
                      <a:pt x="47626" y="35003"/>
                    </a:cubicBezTo>
                    <a:cubicBezTo>
                      <a:pt x="48896" y="33416"/>
                      <a:pt x="50483" y="31828"/>
                      <a:pt x="52388" y="30876"/>
                    </a:cubicBezTo>
                    <a:cubicBezTo>
                      <a:pt x="52706" y="29606"/>
                      <a:pt x="53341" y="28336"/>
                      <a:pt x="53976" y="27066"/>
                    </a:cubicBezTo>
                    <a:cubicBezTo>
                      <a:pt x="56516" y="16271"/>
                      <a:pt x="53341" y="6428"/>
                      <a:pt x="41911" y="2301"/>
                    </a:cubicBezTo>
                    <a:cubicBezTo>
                      <a:pt x="38187" y="705"/>
                      <a:pt x="34240" y="0"/>
                      <a:pt x="304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>
                <a:off x="2356825" y="3644725"/>
                <a:ext cx="1072175" cy="895525"/>
              </a:xfrm>
              <a:custGeom>
                <a:rect b="b" l="l" r="r" t="t"/>
                <a:pathLst>
                  <a:path extrusionOk="0" h="35821" w="42887">
                    <a:moveTo>
                      <a:pt x="14722" y="4411"/>
                    </a:moveTo>
                    <a:cubicBezTo>
                      <a:pt x="15414" y="4411"/>
                      <a:pt x="16128" y="4505"/>
                      <a:pt x="16852" y="4706"/>
                    </a:cubicBezTo>
                    <a:cubicBezTo>
                      <a:pt x="27330" y="6929"/>
                      <a:pt x="35267" y="15501"/>
                      <a:pt x="36537" y="26296"/>
                    </a:cubicBezTo>
                    <a:cubicBezTo>
                      <a:pt x="36855" y="28201"/>
                      <a:pt x="35585" y="30106"/>
                      <a:pt x="33680" y="30424"/>
                    </a:cubicBezTo>
                    <a:cubicBezTo>
                      <a:pt x="32410" y="31059"/>
                      <a:pt x="30822" y="31059"/>
                      <a:pt x="29870" y="31059"/>
                    </a:cubicBezTo>
                    <a:cubicBezTo>
                      <a:pt x="25742" y="30424"/>
                      <a:pt x="21932" y="28836"/>
                      <a:pt x="18122" y="26614"/>
                    </a:cubicBezTo>
                    <a:cubicBezTo>
                      <a:pt x="17487" y="26296"/>
                      <a:pt x="17170" y="25026"/>
                      <a:pt x="16535" y="24074"/>
                    </a:cubicBezTo>
                    <a:cubicBezTo>
                      <a:pt x="16217" y="22486"/>
                      <a:pt x="14630" y="21216"/>
                      <a:pt x="13042" y="20899"/>
                    </a:cubicBezTo>
                    <a:cubicBezTo>
                      <a:pt x="9232" y="20264"/>
                      <a:pt x="7962" y="17089"/>
                      <a:pt x="7327" y="13596"/>
                    </a:cubicBezTo>
                    <a:cubicBezTo>
                      <a:pt x="6218" y="8882"/>
                      <a:pt x="9952" y="4411"/>
                      <a:pt x="14722" y="4411"/>
                    </a:cubicBezTo>
                    <a:close/>
                    <a:moveTo>
                      <a:pt x="14027" y="1"/>
                    </a:moveTo>
                    <a:cubicBezTo>
                      <a:pt x="6009" y="1"/>
                      <a:pt x="1" y="8068"/>
                      <a:pt x="2882" y="16136"/>
                    </a:cubicBezTo>
                    <a:cubicBezTo>
                      <a:pt x="3517" y="18359"/>
                      <a:pt x="4470" y="20581"/>
                      <a:pt x="6375" y="22486"/>
                    </a:cubicBezTo>
                    <a:cubicBezTo>
                      <a:pt x="8280" y="25026"/>
                      <a:pt x="10502" y="27249"/>
                      <a:pt x="13360" y="29471"/>
                    </a:cubicBezTo>
                    <a:cubicBezTo>
                      <a:pt x="18122" y="32964"/>
                      <a:pt x="23837" y="35186"/>
                      <a:pt x="29552" y="35821"/>
                    </a:cubicBezTo>
                    <a:cubicBezTo>
                      <a:pt x="31457" y="35821"/>
                      <a:pt x="33045" y="35504"/>
                      <a:pt x="34632" y="35186"/>
                    </a:cubicBezTo>
                    <a:cubicBezTo>
                      <a:pt x="39712" y="34551"/>
                      <a:pt x="42887" y="29154"/>
                      <a:pt x="40982" y="24709"/>
                    </a:cubicBezTo>
                    <a:cubicBezTo>
                      <a:pt x="40665" y="22169"/>
                      <a:pt x="39712" y="19946"/>
                      <a:pt x="38760" y="17724"/>
                    </a:cubicBezTo>
                    <a:cubicBezTo>
                      <a:pt x="34950" y="8199"/>
                      <a:pt x="26695" y="1531"/>
                      <a:pt x="16535" y="261"/>
                    </a:cubicBezTo>
                    <a:cubicBezTo>
                      <a:pt x="15683" y="85"/>
                      <a:pt x="14844" y="1"/>
                      <a:pt x="140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1"/>
              <p:cNvSpPr/>
              <p:nvPr/>
            </p:nvSpPr>
            <p:spPr>
              <a:xfrm>
                <a:off x="3182925" y="3039650"/>
                <a:ext cx="730275" cy="793825"/>
              </a:xfrm>
              <a:custGeom>
                <a:rect b="b" l="l" r="r" t="t"/>
                <a:pathLst>
                  <a:path extrusionOk="0" h="31753" w="29211">
                    <a:moveTo>
                      <a:pt x="15627" y="4775"/>
                    </a:moveTo>
                    <a:cubicBezTo>
                      <a:pt x="20042" y="4775"/>
                      <a:pt x="24131" y="8118"/>
                      <a:pt x="24131" y="13034"/>
                    </a:cubicBezTo>
                    <a:cubicBezTo>
                      <a:pt x="24448" y="13987"/>
                      <a:pt x="24448" y="14622"/>
                      <a:pt x="24448" y="15574"/>
                    </a:cubicBezTo>
                    <a:cubicBezTo>
                      <a:pt x="24766" y="19702"/>
                      <a:pt x="22861" y="23829"/>
                      <a:pt x="19051" y="25734"/>
                    </a:cubicBezTo>
                    <a:cubicBezTo>
                      <a:pt x="17799" y="26568"/>
                      <a:pt x="16411" y="26957"/>
                      <a:pt x="15054" y="26957"/>
                    </a:cubicBezTo>
                    <a:cubicBezTo>
                      <a:pt x="12280" y="26957"/>
                      <a:pt x="9639" y="25331"/>
                      <a:pt x="8573" y="22559"/>
                    </a:cubicBezTo>
                    <a:cubicBezTo>
                      <a:pt x="7621" y="20337"/>
                      <a:pt x="6668" y="18114"/>
                      <a:pt x="6351" y="15574"/>
                    </a:cubicBezTo>
                    <a:cubicBezTo>
                      <a:pt x="5398" y="12082"/>
                      <a:pt x="6986" y="8589"/>
                      <a:pt x="10161" y="6684"/>
                    </a:cubicBezTo>
                    <a:cubicBezTo>
                      <a:pt x="11853" y="5367"/>
                      <a:pt x="13769" y="4775"/>
                      <a:pt x="15627" y="4775"/>
                    </a:cubicBezTo>
                    <a:close/>
                    <a:moveTo>
                      <a:pt x="15839" y="1"/>
                    </a:moveTo>
                    <a:cubicBezTo>
                      <a:pt x="9421" y="1"/>
                      <a:pt x="3440" y="4368"/>
                      <a:pt x="1906" y="10812"/>
                    </a:cubicBezTo>
                    <a:cubicBezTo>
                      <a:pt x="1" y="17797"/>
                      <a:pt x="3176" y="23512"/>
                      <a:pt x="6668" y="29227"/>
                    </a:cubicBezTo>
                    <a:cubicBezTo>
                      <a:pt x="7938" y="30497"/>
                      <a:pt x="9208" y="31132"/>
                      <a:pt x="11113" y="31449"/>
                    </a:cubicBezTo>
                    <a:cubicBezTo>
                      <a:pt x="12104" y="31654"/>
                      <a:pt x="13092" y="31752"/>
                      <a:pt x="14065" y="31752"/>
                    </a:cubicBezTo>
                    <a:cubicBezTo>
                      <a:pt x="22131" y="31752"/>
                      <a:pt x="29211" y="24992"/>
                      <a:pt x="29211" y="16209"/>
                    </a:cubicBezTo>
                    <a:cubicBezTo>
                      <a:pt x="28893" y="14622"/>
                      <a:pt x="29211" y="13034"/>
                      <a:pt x="28893" y="11447"/>
                    </a:cubicBezTo>
                    <a:cubicBezTo>
                      <a:pt x="27941" y="5097"/>
                      <a:pt x="22861" y="334"/>
                      <a:pt x="16511" y="17"/>
                    </a:cubicBezTo>
                    <a:cubicBezTo>
                      <a:pt x="16286" y="6"/>
                      <a:pt x="16062" y="1"/>
                      <a:pt x="158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1"/>
              <p:cNvSpPr/>
              <p:nvPr/>
            </p:nvSpPr>
            <p:spPr>
              <a:xfrm>
                <a:off x="2230425" y="1388200"/>
                <a:ext cx="484200" cy="493000"/>
              </a:xfrm>
              <a:custGeom>
                <a:rect b="b" l="l" r="r" t="t"/>
                <a:pathLst>
                  <a:path extrusionOk="0" h="19720" w="19368">
                    <a:moveTo>
                      <a:pt x="8256" y="4797"/>
                    </a:moveTo>
                    <a:cubicBezTo>
                      <a:pt x="11113" y="4797"/>
                      <a:pt x="13653" y="7020"/>
                      <a:pt x="13971" y="9877"/>
                    </a:cubicBezTo>
                    <a:cubicBezTo>
                      <a:pt x="13971" y="11782"/>
                      <a:pt x="10796" y="14005"/>
                      <a:pt x="7303" y="14005"/>
                    </a:cubicBezTo>
                    <a:cubicBezTo>
                      <a:pt x="6033" y="14005"/>
                      <a:pt x="4446" y="12100"/>
                      <a:pt x="4763" y="9560"/>
                    </a:cubicBezTo>
                    <a:cubicBezTo>
                      <a:pt x="4763" y="7020"/>
                      <a:pt x="6668" y="4797"/>
                      <a:pt x="8256" y="4797"/>
                    </a:cubicBezTo>
                    <a:close/>
                    <a:moveTo>
                      <a:pt x="8136" y="0"/>
                    </a:moveTo>
                    <a:cubicBezTo>
                      <a:pt x="4947" y="0"/>
                      <a:pt x="2131" y="1852"/>
                      <a:pt x="953" y="4797"/>
                    </a:cubicBezTo>
                    <a:cubicBezTo>
                      <a:pt x="636" y="6067"/>
                      <a:pt x="318" y="7337"/>
                      <a:pt x="318" y="8925"/>
                    </a:cubicBezTo>
                    <a:cubicBezTo>
                      <a:pt x="1" y="12100"/>
                      <a:pt x="1271" y="15592"/>
                      <a:pt x="3493" y="17815"/>
                    </a:cubicBezTo>
                    <a:cubicBezTo>
                      <a:pt x="4446" y="19085"/>
                      <a:pt x="5716" y="19720"/>
                      <a:pt x="7303" y="19720"/>
                    </a:cubicBezTo>
                    <a:cubicBezTo>
                      <a:pt x="11748" y="19085"/>
                      <a:pt x="15876" y="16862"/>
                      <a:pt x="18416" y="13370"/>
                    </a:cubicBezTo>
                    <a:cubicBezTo>
                      <a:pt x="19051" y="12100"/>
                      <a:pt x="19368" y="10830"/>
                      <a:pt x="19051" y="9560"/>
                    </a:cubicBezTo>
                    <a:cubicBezTo>
                      <a:pt x="18098" y="4480"/>
                      <a:pt x="13971" y="670"/>
                      <a:pt x="8891" y="35"/>
                    </a:cubicBezTo>
                    <a:cubicBezTo>
                      <a:pt x="8637" y="11"/>
                      <a:pt x="8385" y="0"/>
                      <a:pt x="8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3190875" y="1381125"/>
                <a:ext cx="1024075" cy="1006450"/>
              </a:xfrm>
              <a:custGeom>
                <a:rect b="b" l="l" r="r" t="t"/>
                <a:pathLst>
                  <a:path extrusionOk="0" h="40258" w="40963">
                    <a:moveTo>
                      <a:pt x="13653" y="4763"/>
                    </a:moveTo>
                    <a:cubicBezTo>
                      <a:pt x="15875" y="4763"/>
                      <a:pt x="18098" y="5398"/>
                      <a:pt x="20003" y="6668"/>
                    </a:cubicBezTo>
                    <a:cubicBezTo>
                      <a:pt x="26035" y="10160"/>
                      <a:pt x="30480" y="15558"/>
                      <a:pt x="33020" y="21908"/>
                    </a:cubicBezTo>
                    <a:cubicBezTo>
                      <a:pt x="33338" y="23178"/>
                      <a:pt x="33338" y="24130"/>
                      <a:pt x="33655" y="25400"/>
                    </a:cubicBezTo>
                    <a:cubicBezTo>
                      <a:pt x="35340" y="30456"/>
                      <a:pt x="31311" y="35512"/>
                      <a:pt x="26182" y="35512"/>
                    </a:cubicBezTo>
                    <a:cubicBezTo>
                      <a:pt x="25513" y="35512"/>
                      <a:pt x="24826" y="35426"/>
                      <a:pt x="24130" y="35243"/>
                    </a:cubicBezTo>
                    <a:cubicBezTo>
                      <a:pt x="19050" y="34925"/>
                      <a:pt x="14605" y="32385"/>
                      <a:pt x="11748" y="28575"/>
                    </a:cubicBezTo>
                    <a:cubicBezTo>
                      <a:pt x="8573" y="24448"/>
                      <a:pt x="6350" y="20003"/>
                      <a:pt x="5715" y="14923"/>
                    </a:cubicBezTo>
                    <a:cubicBezTo>
                      <a:pt x="4445" y="9843"/>
                      <a:pt x="8255" y="4763"/>
                      <a:pt x="13653" y="4763"/>
                    </a:cubicBezTo>
                    <a:close/>
                    <a:moveTo>
                      <a:pt x="13970" y="0"/>
                    </a:moveTo>
                    <a:cubicBezTo>
                      <a:pt x="6033" y="0"/>
                      <a:pt x="0" y="6985"/>
                      <a:pt x="953" y="14923"/>
                    </a:cubicBezTo>
                    <a:cubicBezTo>
                      <a:pt x="1588" y="19685"/>
                      <a:pt x="3175" y="24448"/>
                      <a:pt x="5715" y="28893"/>
                    </a:cubicBezTo>
                    <a:cubicBezTo>
                      <a:pt x="9525" y="34925"/>
                      <a:pt x="15875" y="39370"/>
                      <a:pt x="23178" y="40005"/>
                    </a:cubicBezTo>
                    <a:cubicBezTo>
                      <a:pt x="24060" y="40176"/>
                      <a:pt x="24929" y="40257"/>
                      <a:pt x="25778" y="40257"/>
                    </a:cubicBezTo>
                    <a:cubicBezTo>
                      <a:pt x="34405" y="40257"/>
                      <a:pt x="40962" y="31849"/>
                      <a:pt x="37783" y="23178"/>
                    </a:cubicBezTo>
                    <a:cubicBezTo>
                      <a:pt x="35243" y="13653"/>
                      <a:pt x="28893" y="5715"/>
                      <a:pt x="20003" y="1588"/>
                    </a:cubicBezTo>
                    <a:cubicBezTo>
                      <a:pt x="18098" y="318"/>
                      <a:pt x="16193" y="0"/>
                      <a:pt x="139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>
                <a:off x="4532300" y="2618225"/>
                <a:ext cx="1031900" cy="842525"/>
              </a:xfrm>
              <a:custGeom>
                <a:rect b="b" l="l" r="r" t="t"/>
                <a:pathLst>
                  <a:path extrusionOk="0" h="33701" w="41276">
                    <a:moveTo>
                      <a:pt x="20862" y="4721"/>
                    </a:moveTo>
                    <a:cubicBezTo>
                      <a:pt x="25734" y="4721"/>
                      <a:pt x="30339" y="7501"/>
                      <a:pt x="32068" y="12111"/>
                    </a:cubicBezTo>
                    <a:cubicBezTo>
                      <a:pt x="37783" y="22906"/>
                      <a:pt x="31433" y="27669"/>
                      <a:pt x="22861" y="28621"/>
                    </a:cubicBezTo>
                    <a:cubicBezTo>
                      <a:pt x="22571" y="28632"/>
                      <a:pt x="22286" y="28637"/>
                      <a:pt x="22006" y="28637"/>
                    </a:cubicBezTo>
                    <a:cubicBezTo>
                      <a:pt x="14009" y="28637"/>
                      <a:pt x="10032" y="24322"/>
                      <a:pt x="6351" y="19414"/>
                    </a:cubicBezTo>
                    <a:cubicBezTo>
                      <a:pt x="5398" y="17826"/>
                      <a:pt x="5398" y="16239"/>
                      <a:pt x="6351" y="14651"/>
                    </a:cubicBezTo>
                    <a:cubicBezTo>
                      <a:pt x="8256" y="8936"/>
                      <a:pt x="13336" y="5126"/>
                      <a:pt x="19368" y="4809"/>
                    </a:cubicBezTo>
                    <a:cubicBezTo>
                      <a:pt x="19867" y="4750"/>
                      <a:pt x="20366" y="4721"/>
                      <a:pt x="20862" y="4721"/>
                    </a:cubicBezTo>
                    <a:close/>
                    <a:moveTo>
                      <a:pt x="20867" y="1"/>
                    </a:moveTo>
                    <a:cubicBezTo>
                      <a:pt x="13134" y="1"/>
                      <a:pt x="5921" y="4513"/>
                      <a:pt x="2541" y="11794"/>
                    </a:cubicBezTo>
                    <a:cubicBezTo>
                      <a:pt x="1" y="16239"/>
                      <a:pt x="1271" y="21954"/>
                      <a:pt x="5081" y="25129"/>
                    </a:cubicBezTo>
                    <a:cubicBezTo>
                      <a:pt x="6351" y="26399"/>
                      <a:pt x="7621" y="27669"/>
                      <a:pt x="9208" y="28939"/>
                    </a:cubicBezTo>
                    <a:cubicBezTo>
                      <a:pt x="12383" y="32114"/>
                      <a:pt x="16511" y="33701"/>
                      <a:pt x="20956" y="33701"/>
                    </a:cubicBezTo>
                    <a:cubicBezTo>
                      <a:pt x="27941" y="33384"/>
                      <a:pt x="34291" y="31161"/>
                      <a:pt x="37783" y="25129"/>
                    </a:cubicBezTo>
                    <a:cubicBezTo>
                      <a:pt x="41276" y="19096"/>
                      <a:pt x="38101" y="13381"/>
                      <a:pt x="35243" y="7984"/>
                    </a:cubicBezTo>
                    <a:cubicBezTo>
                      <a:pt x="34926" y="7031"/>
                      <a:pt x="33973" y="6079"/>
                      <a:pt x="33338" y="5444"/>
                    </a:cubicBezTo>
                    <a:cubicBezTo>
                      <a:pt x="31433" y="3221"/>
                      <a:pt x="28893" y="1634"/>
                      <a:pt x="26036" y="681"/>
                    </a:cubicBezTo>
                    <a:cubicBezTo>
                      <a:pt x="24311" y="221"/>
                      <a:pt x="22576" y="1"/>
                      <a:pt x="208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>
                <a:off x="2032000" y="2380225"/>
                <a:ext cx="690575" cy="757925"/>
              </a:xfrm>
              <a:custGeom>
                <a:rect b="b" l="l" r="r" t="t"/>
                <a:pathLst>
                  <a:path extrusionOk="0" h="30317" w="27623">
                    <a:moveTo>
                      <a:pt x="12214" y="4550"/>
                    </a:moveTo>
                    <a:cubicBezTo>
                      <a:pt x="13675" y="4550"/>
                      <a:pt x="15178" y="5027"/>
                      <a:pt x="16510" y="6074"/>
                    </a:cubicBezTo>
                    <a:cubicBezTo>
                      <a:pt x="20320" y="8296"/>
                      <a:pt x="22543" y="12741"/>
                      <a:pt x="22225" y="17186"/>
                    </a:cubicBezTo>
                    <a:cubicBezTo>
                      <a:pt x="22225" y="19726"/>
                      <a:pt x="20955" y="21949"/>
                      <a:pt x="18415" y="22901"/>
                    </a:cubicBezTo>
                    <a:cubicBezTo>
                      <a:pt x="15296" y="24299"/>
                      <a:pt x="12905" y="25042"/>
                      <a:pt x="11070" y="25042"/>
                    </a:cubicBezTo>
                    <a:cubicBezTo>
                      <a:pt x="7490" y="25042"/>
                      <a:pt x="6027" y="22214"/>
                      <a:pt x="5398" y="15916"/>
                    </a:cubicBezTo>
                    <a:cubicBezTo>
                      <a:pt x="5080" y="14329"/>
                      <a:pt x="5080" y="12741"/>
                      <a:pt x="5398" y="11154"/>
                    </a:cubicBezTo>
                    <a:cubicBezTo>
                      <a:pt x="5620" y="7151"/>
                      <a:pt x="8801" y="4550"/>
                      <a:pt x="12214" y="4550"/>
                    </a:cubicBezTo>
                    <a:close/>
                    <a:moveTo>
                      <a:pt x="12185" y="0"/>
                    </a:moveTo>
                    <a:cubicBezTo>
                      <a:pt x="10858" y="0"/>
                      <a:pt x="9530" y="221"/>
                      <a:pt x="8255" y="676"/>
                    </a:cubicBezTo>
                    <a:cubicBezTo>
                      <a:pt x="3810" y="2264"/>
                      <a:pt x="635" y="6709"/>
                      <a:pt x="318" y="11471"/>
                    </a:cubicBezTo>
                    <a:cubicBezTo>
                      <a:pt x="0" y="12741"/>
                      <a:pt x="0" y="14011"/>
                      <a:pt x="318" y="15281"/>
                    </a:cubicBezTo>
                    <a:cubicBezTo>
                      <a:pt x="1766" y="25832"/>
                      <a:pt x="3888" y="30317"/>
                      <a:pt x="9319" y="30317"/>
                    </a:cubicBezTo>
                    <a:cubicBezTo>
                      <a:pt x="12223" y="30317"/>
                      <a:pt x="16073" y="29034"/>
                      <a:pt x="21273" y="26711"/>
                    </a:cubicBezTo>
                    <a:cubicBezTo>
                      <a:pt x="25083" y="25124"/>
                      <a:pt x="27623" y="21314"/>
                      <a:pt x="26988" y="17186"/>
                    </a:cubicBezTo>
                    <a:cubicBezTo>
                      <a:pt x="27305" y="12106"/>
                      <a:pt x="25083" y="7026"/>
                      <a:pt x="21273" y="3851"/>
                    </a:cubicBezTo>
                    <a:cubicBezTo>
                      <a:pt x="18782" y="1361"/>
                      <a:pt x="15484" y="0"/>
                      <a:pt x="121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4675825" y="1411900"/>
                <a:ext cx="695750" cy="517250"/>
              </a:xfrm>
              <a:custGeom>
                <a:rect b="b" l="l" r="r" t="t"/>
                <a:pathLst>
                  <a:path extrusionOk="0" h="20690" w="27830">
                    <a:moveTo>
                      <a:pt x="7814" y="5084"/>
                    </a:moveTo>
                    <a:cubicBezTo>
                      <a:pt x="7949" y="5084"/>
                      <a:pt x="8087" y="5095"/>
                      <a:pt x="8230" y="5119"/>
                    </a:cubicBezTo>
                    <a:cubicBezTo>
                      <a:pt x="12040" y="5754"/>
                      <a:pt x="15850" y="7977"/>
                      <a:pt x="18707" y="11152"/>
                    </a:cubicBezTo>
                    <a:cubicBezTo>
                      <a:pt x="19660" y="11787"/>
                      <a:pt x="20295" y="13374"/>
                      <a:pt x="20612" y="14644"/>
                    </a:cubicBezTo>
                    <a:cubicBezTo>
                      <a:pt x="20295" y="14962"/>
                      <a:pt x="19660" y="15914"/>
                      <a:pt x="19025" y="15914"/>
                    </a:cubicBezTo>
                    <a:cubicBezTo>
                      <a:pt x="14580" y="15597"/>
                      <a:pt x="10135" y="13692"/>
                      <a:pt x="6642" y="10517"/>
                    </a:cubicBezTo>
                    <a:cubicBezTo>
                      <a:pt x="6325" y="9882"/>
                      <a:pt x="6007" y="8929"/>
                      <a:pt x="5690" y="8294"/>
                    </a:cubicBezTo>
                    <a:cubicBezTo>
                      <a:pt x="5102" y="6825"/>
                      <a:pt x="6146" y="5084"/>
                      <a:pt x="7814" y="5084"/>
                    </a:cubicBezTo>
                    <a:close/>
                    <a:moveTo>
                      <a:pt x="6403" y="0"/>
                    </a:moveTo>
                    <a:cubicBezTo>
                      <a:pt x="1050" y="0"/>
                      <a:pt x="0" y="1719"/>
                      <a:pt x="292" y="6389"/>
                    </a:cubicBezTo>
                    <a:cubicBezTo>
                      <a:pt x="292" y="9247"/>
                      <a:pt x="1245" y="11787"/>
                      <a:pt x="3467" y="13692"/>
                    </a:cubicBezTo>
                    <a:cubicBezTo>
                      <a:pt x="7595" y="18137"/>
                      <a:pt x="13627" y="20677"/>
                      <a:pt x="19660" y="20677"/>
                    </a:cubicBezTo>
                    <a:cubicBezTo>
                      <a:pt x="19795" y="20685"/>
                      <a:pt x="19930" y="20689"/>
                      <a:pt x="20063" y="20689"/>
                    </a:cubicBezTo>
                    <a:cubicBezTo>
                      <a:pt x="24905" y="20689"/>
                      <a:pt x="27830" y="15169"/>
                      <a:pt x="24740" y="11152"/>
                    </a:cubicBezTo>
                    <a:cubicBezTo>
                      <a:pt x="20930" y="5119"/>
                      <a:pt x="14897" y="1309"/>
                      <a:pt x="7912" y="39"/>
                    </a:cubicBezTo>
                    <a:cubicBezTo>
                      <a:pt x="7374" y="13"/>
                      <a:pt x="6872" y="0"/>
                      <a:pt x="64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1"/>
              <p:cNvSpPr/>
              <p:nvPr/>
            </p:nvSpPr>
            <p:spPr>
              <a:xfrm>
                <a:off x="3985100" y="4237100"/>
                <a:ext cx="547225" cy="422225"/>
              </a:xfrm>
              <a:custGeom>
                <a:rect b="b" l="l" r="r" t="t"/>
                <a:pathLst>
                  <a:path extrusionOk="0" h="16889" w="21889">
                    <a:moveTo>
                      <a:pt x="10740" y="4379"/>
                    </a:moveTo>
                    <a:cubicBezTo>
                      <a:pt x="12325" y="4379"/>
                      <a:pt x="13888" y="4951"/>
                      <a:pt x="15221" y="6094"/>
                    </a:cubicBezTo>
                    <a:cubicBezTo>
                      <a:pt x="15539" y="6094"/>
                      <a:pt x="15539" y="6411"/>
                      <a:pt x="15539" y="6729"/>
                    </a:cubicBezTo>
                    <a:cubicBezTo>
                      <a:pt x="15539" y="7046"/>
                      <a:pt x="15539" y="7999"/>
                      <a:pt x="15221" y="7999"/>
                    </a:cubicBezTo>
                    <a:cubicBezTo>
                      <a:pt x="12681" y="9586"/>
                      <a:pt x="10141" y="11174"/>
                      <a:pt x="7284" y="12444"/>
                    </a:cubicBezTo>
                    <a:cubicBezTo>
                      <a:pt x="7075" y="12583"/>
                      <a:pt x="6866" y="12646"/>
                      <a:pt x="6667" y="12646"/>
                    </a:cubicBezTo>
                    <a:cubicBezTo>
                      <a:pt x="5959" y="12646"/>
                      <a:pt x="5379" y="11848"/>
                      <a:pt x="5379" y="10856"/>
                    </a:cubicBezTo>
                    <a:cubicBezTo>
                      <a:pt x="4744" y="8634"/>
                      <a:pt x="5696" y="6411"/>
                      <a:pt x="7601" y="5141"/>
                    </a:cubicBezTo>
                    <a:cubicBezTo>
                      <a:pt x="8617" y="4633"/>
                      <a:pt x="9684" y="4379"/>
                      <a:pt x="10740" y="4379"/>
                    </a:cubicBezTo>
                    <a:close/>
                    <a:moveTo>
                      <a:pt x="11882" y="0"/>
                    </a:moveTo>
                    <a:cubicBezTo>
                      <a:pt x="11514" y="0"/>
                      <a:pt x="11145" y="20"/>
                      <a:pt x="10776" y="61"/>
                    </a:cubicBezTo>
                    <a:cubicBezTo>
                      <a:pt x="10431" y="23"/>
                      <a:pt x="10089" y="4"/>
                      <a:pt x="9750" y="4"/>
                    </a:cubicBezTo>
                    <a:cubicBezTo>
                      <a:pt x="4468" y="4"/>
                      <a:pt x="0" y="4533"/>
                      <a:pt x="299" y="9904"/>
                    </a:cubicBezTo>
                    <a:cubicBezTo>
                      <a:pt x="299" y="11809"/>
                      <a:pt x="934" y="13714"/>
                      <a:pt x="2204" y="15301"/>
                    </a:cubicBezTo>
                    <a:cubicBezTo>
                      <a:pt x="2839" y="16254"/>
                      <a:pt x="3791" y="16571"/>
                      <a:pt x="5061" y="16889"/>
                    </a:cubicBezTo>
                    <a:cubicBezTo>
                      <a:pt x="10459" y="16571"/>
                      <a:pt x="15856" y="14349"/>
                      <a:pt x="19666" y="10221"/>
                    </a:cubicBezTo>
                    <a:cubicBezTo>
                      <a:pt x="21889" y="7999"/>
                      <a:pt x="21254" y="4189"/>
                      <a:pt x="18714" y="2284"/>
                    </a:cubicBezTo>
                    <a:cubicBezTo>
                      <a:pt x="16778" y="901"/>
                      <a:pt x="14361" y="0"/>
                      <a:pt x="11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>
                <a:off x="3516750" y="1793100"/>
                <a:ext cx="317075" cy="345225"/>
              </a:xfrm>
              <a:custGeom>
                <a:rect b="b" l="l" r="r" t="t"/>
                <a:pathLst>
                  <a:path extrusionOk="0" h="13809" w="12683">
                    <a:moveTo>
                      <a:pt x="6015" y="4794"/>
                    </a:moveTo>
                    <a:cubicBezTo>
                      <a:pt x="6650" y="5111"/>
                      <a:pt x="7285" y="6064"/>
                      <a:pt x="6968" y="6699"/>
                    </a:cubicBezTo>
                    <a:cubicBezTo>
                      <a:pt x="6771" y="7091"/>
                      <a:pt x="6575" y="7362"/>
                      <a:pt x="6379" y="7362"/>
                    </a:cubicBezTo>
                    <a:cubicBezTo>
                      <a:pt x="6258" y="7362"/>
                      <a:pt x="6136" y="7259"/>
                      <a:pt x="6015" y="7016"/>
                    </a:cubicBezTo>
                    <a:cubicBezTo>
                      <a:pt x="5380" y="6699"/>
                      <a:pt x="5380" y="6381"/>
                      <a:pt x="5063" y="5746"/>
                    </a:cubicBezTo>
                    <a:cubicBezTo>
                      <a:pt x="5063" y="5429"/>
                      <a:pt x="5698" y="5111"/>
                      <a:pt x="6015" y="4794"/>
                    </a:cubicBezTo>
                    <a:close/>
                    <a:moveTo>
                      <a:pt x="5668" y="1"/>
                    </a:moveTo>
                    <a:cubicBezTo>
                      <a:pt x="5468" y="1"/>
                      <a:pt x="5266" y="11"/>
                      <a:pt x="5063" y="31"/>
                    </a:cubicBezTo>
                    <a:cubicBezTo>
                      <a:pt x="4900" y="13"/>
                      <a:pt x="4740" y="4"/>
                      <a:pt x="4582" y="4"/>
                    </a:cubicBezTo>
                    <a:cubicBezTo>
                      <a:pt x="1961" y="4"/>
                      <a:pt x="1" y="2434"/>
                      <a:pt x="300" y="5429"/>
                    </a:cubicBezTo>
                    <a:cubicBezTo>
                      <a:pt x="618" y="8286"/>
                      <a:pt x="2205" y="11144"/>
                      <a:pt x="4428" y="13049"/>
                    </a:cubicBezTo>
                    <a:cubicBezTo>
                      <a:pt x="5125" y="13513"/>
                      <a:pt x="5822" y="13808"/>
                      <a:pt x="6644" y="13808"/>
                    </a:cubicBezTo>
                    <a:cubicBezTo>
                      <a:pt x="6945" y="13808"/>
                      <a:pt x="7262" y="13769"/>
                      <a:pt x="7603" y="13684"/>
                    </a:cubicBezTo>
                    <a:cubicBezTo>
                      <a:pt x="10778" y="12096"/>
                      <a:pt x="12683" y="8286"/>
                      <a:pt x="12048" y="4794"/>
                    </a:cubicBezTo>
                    <a:cubicBezTo>
                      <a:pt x="11156" y="2119"/>
                      <a:pt x="8596" y="1"/>
                      <a:pt x="5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2" name="Google Shape;192;p11"/>
            <p:cNvGrpSpPr/>
            <p:nvPr/>
          </p:nvGrpSpPr>
          <p:grpSpPr>
            <a:xfrm>
              <a:off x="165222" y="120435"/>
              <a:ext cx="1412536" cy="1759606"/>
              <a:chOff x="1728250" y="237500"/>
              <a:chExt cx="4090750" cy="5095875"/>
            </a:xfrm>
          </p:grpSpPr>
          <p:sp>
            <p:nvSpPr>
              <p:cNvPr id="193" name="Google Shape;193;p11"/>
              <p:cNvSpPr/>
              <p:nvPr/>
            </p:nvSpPr>
            <p:spPr>
              <a:xfrm>
                <a:off x="2543350" y="635125"/>
                <a:ext cx="1511550" cy="862950"/>
              </a:xfrm>
              <a:custGeom>
                <a:rect b="b" l="l" r="r" t="t"/>
                <a:pathLst>
                  <a:path extrusionOk="0" h="34518" w="60462">
                    <a:moveTo>
                      <a:pt x="52885" y="1"/>
                    </a:moveTo>
                    <a:cubicBezTo>
                      <a:pt x="52196" y="1"/>
                      <a:pt x="51507" y="116"/>
                      <a:pt x="50819" y="345"/>
                    </a:cubicBezTo>
                    <a:cubicBezTo>
                      <a:pt x="37196" y="2182"/>
                      <a:pt x="23726" y="4937"/>
                      <a:pt x="10562" y="8305"/>
                    </a:cubicBezTo>
                    <a:cubicBezTo>
                      <a:pt x="7960" y="8611"/>
                      <a:pt x="5511" y="9835"/>
                      <a:pt x="3521" y="11519"/>
                    </a:cubicBezTo>
                    <a:cubicBezTo>
                      <a:pt x="2347" y="12791"/>
                      <a:pt x="1673" y="14563"/>
                      <a:pt x="1859" y="16155"/>
                    </a:cubicBezTo>
                    <a:lnTo>
                      <a:pt x="1859" y="16155"/>
                    </a:lnTo>
                    <a:lnTo>
                      <a:pt x="0" y="12438"/>
                    </a:lnTo>
                    <a:lnTo>
                      <a:pt x="0" y="12438"/>
                    </a:lnTo>
                    <a:cubicBezTo>
                      <a:pt x="1531" y="18866"/>
                      <a:pt x="3062" y="25448"/>
                      <a:pt x="4439" y="32030"/>
                    </a:cubicBezTo>
                    <a:cubicBezTo>
                      <a:pt x="4592" y="32796"/>
                      <a:pt x="5051" y="33561"/>
                      <a:pt x="5664" y="34173"/>
                    </a:cubicBezTo>
                    <a:cubicBezTo>
                      <a:pt x="6123" y="34403"/>
                      <a:pt x="6659" y="34518"/>
                      <a:pt x="7194" y="34518"/>
                    </a:cubicBezTo>
                    <a:cubicBezTo>
                      <a:pt x="7730" y="34518"/>
                      <a:pt x="8266" y="34403"/>
                      <a:pt x="8725" y="34173"/>
                    </a:cubicBezTo>
                    <a:lnTo>
                      <a:pt x="53727" y="19785"/>
                    </a:lnTo>
                    <a:cubicBezTo>
                      <a:pt x="55258" y="19479"/>
                      <a:pt x="56635" y="18713"/>
                      <a:pt x="57860" y="17948"/>
                    </a:cubicBezTo>
                    <a:cubicBezTo>
                      <a:pt x="60462" y="15499"/>
                      <a:pt x="60003" y="11213"/>
                      <a:pt x="59390" y="7692"/>
                    </a:cubicBezTo>
                    <a:cubicBezTo>
                      <a:pt x="58778" y="4784"/>
                      <a:pt x="57707" y="1264"/>
                      <a:pt x="54951" y="345"/>
                    </a:cubicBezTo>
                    <a:cubicBezTo>
                      <a:pt x="54263" y="116"/>
                      <a:pt x="53574" y="1"/>
                      <a:pt x="52885" y="1"/>
                    </a:cubicBezTo>
                    <a:close/>
                  </a:path>
                </a:pathLst>
              </a:custGeom>
              <a:solidFill>
                <a:srgbClr val="FFD8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1"/>
              <p:cNvSpPr/>
              <p:nvPr/>
            </p:nvSpPr>
            <p:spPr>
              <a:xfrm>
                <a:off x="2215300" y="1074950"/>
                <a:ext cx="3087100" cy="3647625"/>
              </a:xfrm>
              <a:custGeom>
                <a:rect b="b" l="l" r="r" t="t"/>
                <a:pathLst>
                  <a:path extrusionOk="0" h="145905" w="123484">
                    <a:moveTo>
                      <a:pt x="86722" y="0"/>
                    </a:moveTo>
                    <a:cubicBezTo>
                      <a:pt x="82926" y="0"/>
                      <a:pt x="78979" y="2150"/>
                      <a:pt x="75574" y="4029"/>
                    </a:cubicBezTo>
                    <a:cubicBezTo>
                      <a:pt x="61645" y="11835"/>
                      <a:pt x="46338" y="16580"/>
                      <a:pt x="30419" y="18264"/>
                    </a:cubicBezTo>
                    <a:cubicBezTo>
                      <a:pt x="29238" y="18384"/>
                      <a:pt x="28102" y="18437"/>
                      <a:pt x="27000" y="18437"/>
                    </a:cubicBezTo>
                    <a:cubicBezTo>
                      <a:pt x="21108" y="18437"/>
                      <a:pt x="16194" y="16943"/>
                      <a:pt x="10520" y="16427"/>
                    </a:cubicBezTo>
                    <a:cubicBezTo>
                      <a:pt x="9864" y="16372"/>
                      <a:pt x="9258" y="16345"/>
                      <a:pt x="8700" y="16345"/>
                    </a:cubicBezTo>
                    <a:cubicBezTo>
                      <a:pt x="0" y="16345"/>
                      <a:pt x="2681" y="22886"/>
                      <a:pt x="4550" y="30509"/>
                    </a:cubicBezTo>
                    <a:cubicBezTo>
                      <a:pt x="12969" y="65409"/>
                      <a:pt x="21388" y="100308"/>
                      <a:pt x="29807" y="135208"/>
                    </a:cubicBezTo>
                    <a:cubicBezTo>
                      <a:pt x="30725" y="139035"/>
                      <a:pt x="31950" y="143014"/>
                      <a:pt x="35317" y="144851"/>
                    </a:cubicBezTo>
                    <a:cubicBezTo>
                      <a:pt x="36669" y="145647"/>
                      <a:pt x="38228" y="145905"/>
                      <a:pt x="39843" y="145905"/>
                    </a:cubicBezTo>
                    <a:cubicBezTo>
                      <a:pt x="41336" y="145905"/>
                      <a:pt x="42877" y="145684"/>
                      <a:pt x="44348" y="145463"/>
                    </a:cubicBezTo>
                    <a:lnTo>
                      <a:pt x="123484" y="132300"/>
                    </a:lnTo>
                    <a:cubicBezTo>
                      <a:pt x="114912" y="92655"/>
                      <a:pt x="106187" y="53010"/>
                      <a:pt x="97615" y="13366"/>
                    </a:cubicBezTo>
                    <a:cubicBezTo>
                      <a:pt x="96544" y="8315"/>
                      <a:pt x="94860" y="2651"/>
                      <a:pt x="90115" y="661"/>
                    </a:cubicBezTo>
                    <a:cubicBezTo>
                      <a:pt x="89011" y="198"/>
                      <a:pt x="87873" y="0"/>
                      <a:pt x="86722" y="0"/>
                    </a:cubicBezTo>
                    <a:close/>
                  </a:path>
                </a:pathLst>
              </a:custGeom>
              <a:solidFill>
                <a:srgbClr val="B7D6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81825" y="811050"/>
                <a:ext cx="3773150" cy="4359700"/>
              </a:xfrm>
              <a:custGeom>
                <a:rect b="b" l="l" r="r" t="t"/>
                <a:pathLst>
                  <a:path extrusionOk="0" h="174388" w="150926">
                    <a:moveTo>
                      <a:pt x="93575" y="6324"/>
                    </a:moveTo>
                    <a:cubicBezTo>
                      <a:pt x="92400" y="6791"/>
                      <a:pt x="91299" y="7447"/>
                      <a:pt x="90311" y="8309"/>
                    </a:cubicBezTo>
                    <a:cubicBezTo>
                      <a:pt x="91391" y="7642"/>
                      <a:pt x="92478" y="6974"/>
                      <a:pt x="93575" y="6324"/>
                    </a:cubicBezTo>
                    <a:close/>
                    <a:moveTo>
                      <a:pt x="1" y="24534"/>
                    </a:moveTo>
                    <a:cubicBezTo>
                      <a:pt x="2" y="24539"/>
                      <a:pt x="3" y="24543"/>
                      <a:pt x="5" y="24547"/>
                    </a:cubicBezTo>
                    <a:lnTo>
                      <a:pt x="5" y="24547"/>
                    </a:lnTo>
                    <a:cubicBezTo>
                      <a:pt x="3" y="24543"/>
                      <a:pt x="2" y="24539"/>
                      <a:pt x="1" y="24534"/>
                    </a:cubicBezTo>
                    <a:close/>
                    <a:moveTo>
                      <a:pt x="111768" y="0"/>
                    </a:moveTo>
                    <a:cubicBezTo>
                      <a:pt x="110105" y="0"/>
                      <a:pt x="108440" y="174"/>
                      <a:pt x="106842" y="502"/>
                    </a:cubicBezTo>
                    <a:cubicBezTo>
                      <a:pt x="102111" y="1594"/>
                      <a:pt x="97765" y="3839"/>
                      <a:pt x="93575" y="6324"/>
                    </a:cubicBezTo>
                    <a:lnTo>
                      <a:pt x="93575" y="6324"/>
                    </a:lnTo>
                    <a:cubicBezTo>
                      <a:pt x="95131" y="5704"/>
                      <a:pt x="96816" y="5415"/>
                      <a:pt x="98538" y="5415"/>
                    </a:cubicBezTo>
                    <a:cubicBezTo>
                      <a:pt x="103373" y="5415"/>
                      <a:pt x="108502" y="7697"/>
                      <a:pt x="111893" y="11370"/>
                    </a:cubicBezTo>
                    <a:cubicBezTo>
                      <a:pt x="117250" y="17187"/>
                      <a:pt x="119393" y="25299"/>
                      <a:pt x="121383" y="33106"/>
                    </a:cubicBezTo>
                    <a:cubicBezTo>
                      <a:pt x="128577" y="63107"/>
                      <a:pt x="135772" y="93108"/>
                      <a:pt x="143119" y="123110"/>
                    </a:cubicBezTo>
                    <a:cubicBezTo>
                      <a:pt x="144649" y="129845"/>
                      <a:pt x="146027" y="137498"/>
                      <a:pt x="142047" y="143009"/>
                    </a:cubicBezTo>
                    <a:cubicBezTo>
                      <a:pt x="138527" y="147907"/>
                      <a:pt x="131945" y="149284"/>
                      <a:pt x="125975" y="150356"/>
                    </a:cubicBezTo>
                    <a:lnTo>
                      <a:pt x="68881" y="160458"/>
                    </a:lnTo>
                    <a:cubicBezTo>
                      <a:pt x="65414" y="161061"/>
                      <a:pt x="61836" y="161664"/>
                      <a:pt x="58384" y="161664"/>
                    </a:cubicBezTo>
                    <a:cubicBezTo>
                      <a:pt x="54825" y="161664"/>
                      <a:pt x="51401" y="161023"/>
                      <a:pt x="48370" y="159081"/>
                    </a:cubicBezTo>
                    <a:cubicBezTo>
                      <a:pt x="42400" y="155407"/>
                      <a:pt x="39951" y="147448"/>
                      <a:pt x="38268" y="140406"/>
                    </a:cubicBezTo>
                    <a:cubicBezTo>
                      <a:pt x="29849" y="107497"/>
                      <a:pt x="21583" y="74587"/>
                      <a:pt x="13318" y="41525"/>
                    </a:cubicBezTo>
                    <a:cubicBezTo>
                      <a:pt x="12552" y="38616"/>
                      <a:pt x="11940" y="35249"/>
                      <a:pt x="13471" y="32647"/>
                    </a:cubicBezTo>
                    <a:cubicBezTo>
                      <a:pt x="15155" y="30657"/>
                      <a:pt x="17451" y="29279"/>
                      <a:pt x="20053" y="28820"/>
                    </a:cubicBezTo>
                    <a:cubicBezTo>
                      <a:pt x="26022" y="26830"/>
                      <a:pt x="30308" y="21167"/>
                      <a:pt x="22808" y="19177"/>
                    </a:cubicBezTo>
                    <a:cubicBezTo>
                      <a:pt x="22705" y="19137"/>
                      <a:pt x="22552" y="19118"/>
                      <a:pt x="22355" y="19118"/>
                    </a:cubicBezTo>
                    <a:cubicBezTo>
                      <a:pt x="18970" y="19118"/>
                      <a:pt x="2492" y="24617"/>
                      <a:pt x="252" y="24617"/>
                    </a:cubicBezTo>
                    <a:cubicBezTo>
                      <a:pt x="110" y="24617"/>
                      <a:pt x="25" y="24595"/>
                      <a:pt x="5" y="24547"/>
                    </a:cubicBezTo>
                    <a:lnTo>
                      <a:pt x="5" y="24547"/>
                    </a:lnTo>
                    <a:cubicBezTo>
                      <a:pt x="13933" y="72147"/>
                      <a:pt x="28013" y="119747"/>
                      <a:pt x="42094" y="167500"/>
                    </a:cubicBezTo>
                    <a:cubicBezTo>
                      <a:pt x="42860" y="169949"/>
                      <a:pt x="43931" y="172857"/>
                      <a:pt x="46227" y="173928"/>
                    </a:cubicBezTo>
                    <a:cubicBezTo>
                      <a:pt x="47222" y="174235"/>
                      <a:pt x="48255" y="174388"/>
                      <a:pt x="49289" y="174388"/>
                    </a:cubicBezTo>
                    <a:cubicBezTo>
                      <a:pt x="50322" y="174388"/>
                      <a:pt x="51355" y="174235"/>
                      <a:pt x="52350" y="173928"/>
                    </a:cubicBezTo>
                    <a:lnTo>
                      <a:pt x="142966" y="155101"/>
                    </a:lnTo>
                    <a:cubicBezTo>
                      <a:pt x="144649" y="154795"/>
                      <a:pt x="146333" y="154030"/>
                      <a:pt x="147711" y="153111"/>
                    </a:cubicBezTo>
                    <a:cubicBezTo>
                      <a:pt x="150925" y="150662"/>
                      <a:pt x="150619" y="146070"/>
                      <a:pt x="150160" y="142090"/>
                    </a:cubicBezTo>
                    <a:cubicBezTo>
                      <a:pt x="148323" y="129233"/>
                      <a:pt x="146639" y="116222"/>
                      <a:pt x="144802" y="103364"/>
                    </a:cubicBezTo>
                    <a:cubicBezTo>
                      <a:pt x="140976" y="74740"/>
                      <a:pt x="136996" y="46270"/>
                      <a:pt x="130414" y="18105"/>
                    </a:cubicBezTo>
                    <a:cubicBezTo>
                      <a:pt x="129190" y="13207"/>
                      <a:pt x="127812" y="8003"/>
                      <a:pt x="123985" y="4329"/>
                    </a:cubicBezTo>
                    <a:cubicBezTo>
                      <a:pt x="120847" y="1303"/>
                      <a:pt x="116314" y="0"/>
                      <a:pt x="111768" y="0"/>
                    </a:cubicBezTo>
                    <a:close/>
                  </a:path>
                </a:pathLst>
              </a:custGeom>
              <a:solidFill>
                <a:srgbClr val="EDBB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728250" y="237500"/>
                <a:ext cx="4090750" cy="5095875"/>
              </a:xfrm>
              <a:custGeom>
                <a:rect b="b" l="l" r="r" t="t"/>
                <a:pathLst>
                  <a:path extrusionOk="0" h="203835" w="163630">
                    <a:moveTo>
                      <a:pt x="60558" y="9630"/>
                    </a:moveTo>
                    <a:cubicBezTo>
                      <a:pt x="61075" y="9630"/>
                      <a:pt x="61610" y="9745"/>
                      <a:pt x="62146" y="9974"/>
                    </a:cubicBezTo>
                    <a:cubicBezTo>
                      <a:pt x="63830" y="10587"/>
                      <a:pt x="65208" y="11505"/>
                      <a:pt x="66432" y="12883"/>
                    </a:cubicBezTo>
                    <a:cubicBezTo>
                      <a:pt x="67197" y="13648"/>
                      <a:pt x="68575" y="14413"/>
                      <a:pt x="68269" y="15791"/>
                    </a:cubicBezTo>
                    <a:cubicBezTo>
                      <a:pt x="67963" y="17016"/>
                      <a:pt x="66279" y="16862"/>
                      <a:pt x="65208" y="17169"/>
                    </a:cubicBezTo>
                    <a:cubicBezTo>
                      <a:pt x="61534" y="17934"/>
                      <a:pt x="57707" y="18699"/>
                      <a:pt x="53728" y="19618"/>
                    </a:cubicBezTo>
                    <a:cubicBezTo>
                      <a:pt x="53728" y="15638"/>
                      <a:pt x="55717" y="12117"/>
                      <a:pt x="59085" y="9974"/>
                    </a:cubicBezTo>
                    <a:cubicBezTo>
                      <a:pt x="59544" y="9745"/>
                      <a:pt x="60042" y="9630"/>
                      <a:pt x="60558" y="9630"/>
                    </a:cubicBezTo>
                    <a:close/>
                    <a:moveTo>
                      <a:pt x="62005" y="2246"/>
                    </a:moveTo>
                    <a:cubicBezTo>
                      <a:pt x="64345" y="2246"/>
                      <a:pt x="66616" y="3229"/>
                      <a:pt x="68269" y="5076"/>
                    </a:cubicBezTo>
                    <a:cubicBezTo>
                      <a:pt x="70259" y="7066"/>
                      <a:pt x="71789" y="9515"/>
                      <a:pt x="72861" y="11964"/>
                    </a:cubicBezTo>
                    <a:cubicBezTo>
                      <a:pt x="73167" y="12424"/>
                      <a:pt x="73320" y="12730"/>
                      <a:pt x="73626" y="13495"/>
                    </a:cubicBezTo>
                    <a:cubicBezTo>
                      <a:pt x="73779" y="14107"/>
                      <a:pt x="73779" y="14873"/>
                      <a:pt x="73167" y="15179"/>
                    </a:cubicBezTo>
                    <a:cubicBezTo>
                      <a:pt x="72758" y="15342"/>
                      <a:pt x="72349" y="15506"/>
                      <a:pt x="71963" y="15506"/>
                    </a:cubicBezTo>
                    <a:cubicBezTo>
                      <a:pt x="71627" y="15506"/>
                      <a:pt x="71309" y="15382"/>
                      <a:pt x="71024" y="15026"/>
                    </a:cubicBezTo>
                    <a:cubicBezTo>
                      <a:pt x="70259" y="14260"/>
                      <a:pt x="69647" y="13342"/>
                      <a:pt x="69034" y="12577"/>
                    </a:cubicBezTo>
                    <a:cubicBezTo>
                      <a:pt x="67810" y="10740"/>
                      <a:pt x="66126" y="9362"/>
                      <a:pt x="64289" y="8444"/>
                    </a:cubicBezTo>
                    <a:cubicBezTo>
                      <a:pt x="63191" y="7773"/>
                      <a:pt x="61972" y="7442"/>
                      <a:pt x="60766" y="7442"/>
                    </a:cubicBezTo>
                    <a:cubicBezTo>
                      <a:pt x="58947" y="7442"/>
                      <a:pt x="57159" y="8195"/>
                      <a:pt x="55870" y="9668"/>
                    </a:cubicBezTo>
                    <a:cubicBezTo>
                      <a:pt x="53728" y="11658"/>
                      <a:pt x="52044" y="14260"/>
                      <a:pt x="51432" y="17169"/>
                    </a:cubicBezTo>
                    <a:cubicBezTo>
                      <a:pt x="51278" y="17781"/>
                      <a:pt x="50972" y="18393"/>
                      <a:pt x="50972" y="19005"/>
                    </a:cubicBezTo>
                    <a:cubicBezTo>
                      <a:pt x="50972" y="20230"/>
                      <a:pt x="50054" y="20536"/>
                      <a:pt x="49136" y="20689"/>
                    </a:cubicBezTo>
                    <a:cubicBezTo>
                      <a:pt x="49035" y="20709"/>
                      <a:pt x="48937" y="20719"/>
                      <a:pt x="48842" y="20719"/>
                    </a:cubicBezTo>
                    <a:cubicBezTo>
                      <a:pt x="48217" y="20719"/>
                      <a:pt x="47738" y="20303"/>
                      <a:pt x="47605" y="19771"/>
                    </a:cubicBezTo>
                    <a:cubicBezTo>
                      <a:pt x="47605" y="19465"/>
                      <a:pt x="47605" y="19158"/>
                      <a:pt x="47605" y="19005"/>
                    </a:cubicBezTo>
                    <a:cubicBezTo>
                      <a:pt x="47911" y="12117"/>
                      <a:pt x="51891" y="5995"/>
                      <a:pt x="58013" y="3239"/>
                    </a:cubicBezTo>
                    <a:cubicBezTo>
                      <a:pt x="59297" y="2570"/>
                      <a:pt x="60663" y="2246"/>
                      <a:pt x="62005" y="2246"/>
                    </a:cubicBezTo>
                    <a:close/>
                    <a:moveTo>
                      <a:pt x="96913" y="24305"/>
                    </a:moveTo>
                    <a:cubicBezTo>
                      <a:pt x="97140" y="24305"/>
                      <a:pt x="97388" y="24324"/>
                      <a:pt x="97658" y="24363"/>
                    </a:cubicBezTo>
                    <a:cubicBezTo>
                      <a:pt x="97964" y="24363"/>
                      <a:pt x="98423" y="24516"/>
                      <a:pt x="98576" y="24975"/>
                    </a:cubicBezTo>
                    <a:cubicBezTo>
                      <a:pt x="98882" y="25740"/>
                      <a:pt x="99188" y="26659"/>
                      <a:pt x="99342" y="27577"/>
                    </a:cubicBezTo>
                    <a:cubicBezTo>
                      <a:pt x="99648" y="28802"/>
                      <a:pt x="99342" y="29108"/>
                      <a:pt x="97964" y="29567"/>
                    </a:cubicBezTo>
                    <a:lnTo>
                      <a:pt x="97811" y="29567"/>
                    </a:lnTo>
                    <a:cubicBezTo>
                      <a:pt x="97505" y="29720"/>
                      <a:pt x="97199" y="29720"/>
                      <a:pt x="96892" y="29720"/>
                    </a:cubicBezTo>
                    <a:cubicBezTo>
                      <a:pt x="96792" y="29740"/>
                      <a:pt x="96694" y="29750"/>
                      <a:pt x="96599" y="29750"/>
                    </a:cubicBezTo>
                    <a:cubicBezTo>
                      <a:pt x="95974" y="29750"/>
                      <a:pt x="95495" y="29334"/>
                      <a:pt x="95362" y="28802"/>
                    </a:cubicBezTo>
                    <a:cubicBezTo>
                      <a:pt x="95209" y="28190"/>
                      <a:pt x="95209" y="27577"/>
                      <a:pt x="95056" y="26965"/>
                    </a:cubicBezTo>
                    <a:cubicBezTo>
                      <a:pt x="94788" y="25226"/>
                      <a:pt x="95339" y="24305"/>
                      <a:pt x="96913" y="24305"/>
                    </a:cubicBezTo>
                    <a:close/>
                    <a:moveTo>
                      <a:pt x="31746" y="39157"/>
                    </a:moveTo>
                    <a:cubicBezTo>
                      <a:pt x="32410" y="39157"/>
                      <a:pt x="32849" y="39532"/>
                      <a:pt x="33063" y="40282"/>
                    </a:cubicBezTo>
                    <a:cubicBezTo>
                      <a:pt x="33370" y="40894"/>
                      <a:pt x="33523" y="41506"/>
                      <a:pt x="33676" y="42119"/>
                    </a:cubicBezTo>
                    <a:cubicBezTo>
                      <a:pt x="33982" y="43343"/>
                      <a:pt x="33676" y="43955"/>
                      <a:pt x="32604" y="44262"/>
                    </a:cubicBezTo>
                    <a:cubicBezTo>
                      <a:pt x="32413" y="44326"/>
                      <a:pt x="32221" y="44356"/>
                      <a:pt x="32036" y="44356"/>
                    </a:cubicBezTo>
                    <a:cubicBezTo>
                      <a:pt x="31336" y="44356"/>
                      <a:pt x="30736" y="43917"/>
                      <a:pt x="30614" y="43190"/>
                    </a:cubicBezTo>
                    <a:cubicBezTo>
                      <a:pt x="30614" y="43146"/>
                      <a:pt x="30614" y="43089"/>
                      <a:pt x="30614" y="43037"/>
                    </a:cubicBezTo>
                    <a:cubicBezTo>
                      <a:pt x="30308" y="42119"/>
                      <a:pt x="30155" y="41659"/>
                      <a:pt x="30002" y="41353"/>
                    </a:cubicBezTo>
                    <a:cubicBezTo>
                      <a:pt x="29696" y="40282"/>
                      <a:pt x="29696" y="39823"/>
                      <a:pt x="30767" y="39363"/>
                    </a:cubicBezTo>
                    <a:cubicBezTo>
                      <a:pt x="31135" y="39226"/>
                      <a:pt x="31461" y="39157"/>
                      <a:pt x="31746" y="39157"/>
                    </a:cubicBezTo>
                    <a:close/>
                    <a:moveTo>
                      <a:pt x="26460" y="40660"/>
                    </a:moveTo>
                    <a:cubicBezTo>
                      <a:pt x="27020" y="40660"/>
                      <a:pt x="27558" y="41290"/>
                      <a:pt x="28012" y="42425"/>
                    </a:cubicBezTo>
                    <a:cubicBezTo>
                      <a:pt x="28165" y="42884"/>
                      <a:pt x="28318" y="43343"/>
                      <a:pt x="28471" y="43955"/>
                    </a:cubicBezTo>
                    <a:cubicBezTo>
                      <a:pt x="28625" y="44415"/>
                      <a:pt x="28625" y="44874"/>
                      <a:pt x="28012" y="45180"/>
                    </a:cubicBezTo>
                    <a:cubicBezTo>
                      <a:pt x="27841" y="45266"/>
                      <a:pt x="27658" y="45303"/>
                      <a:pt x="27477" y="45303"/>
                    </a:cubicBezTo>
                    <a:cubicBezTo>
                      <a:pt x="27008" y="45303"/>
                      <a:pt x="26549" y="45052"/>
                      <a:pt x="26328" y="44721"/>
                    </a:cubicBezTo>
                    <a:cubicBezTo>
                      <a:pt x="26022" y="44262"/>
                      <a:pt x="25869" y="43802"/>
                      <a:pt x="25716" y="43190"/>
                    </a:cubicBezTo>
                    <a:lnTo>
                      <a:pt x="25563" y="43190"/>
                    </a:lnTo>
                    <a:cubicBezTo>
                      <a:pt x="25410" y="42425"/>
                      <a:pt x="24645" y="41506"/>
                      <a:pt x="25869" y="40894"/>
                    </a:cubicBezTo>
                    <a:cubicBezTo>
                      <a:pt x="26067" y="40736"/>
                      <a:pt x="26265" y="40660"/>
                      <a:pt x="26460" y="40660"/>
                    </a:cubicBezTo>
                    <a:close/>
                    <a:moveTo>
                      <a:pt x="21884" y="41902"/>
                    </a:moveTo>
                    <a:cubicBezTo>
                      <a:pt x="22145" y="41902"/>
                      <a:pt x="22438" y="42010"/>
                      <a:pt x="22655" y="42119"/>
                    </a:cubicBezTo>
                    <a:cubicBezTo>
                      <a:pt x="23267" y="42578"/>
                      <a:pt x="23573" y="43343"/>
                      <a:pt x="23573" y="44262"/>
                    </a:cubicBezTo>
                    <a:cubicBezTo>
                      <a:pt x="23879" y="45333"/>
                      <a:pt x="23726" y="46098"/>
                      <a:pt x="22961" y="46098"/>
                    </a:cubicBezTo>
                    <a:cubicBezTo>
                      <a:pt x="22196" y="46098"/>
                      <a:pt x="21736" y="45639"/>
                      <a:pt x="21277" y="44415"/>
                    </a:cubicBezTo>
                    <a:cubicBezTo>
                      <a:pt x="21124" y="43802"/>
                      <a:pt x="20971" y="43343"/>
                      <a:pt x="20971" y="42731"/>
                    </a:cubicBezTo>
                    <a:cubicBezTo>
                      <a:pt x="20818" y="42272"/>
                      <a:pt x="21124" y="41966"/>
                      <a:pt x="21583" y="41966"/>
                    </a:cubicBezTo>
                    <a:cubicBezTo>
                      <a:pt x="21673" y="41921"/>
                      <a:pt x="21776" y="41902"/>
                      <a:pt x="21884" y="41902"/>
                    </a:cubicBezTo>
                    <a:close/>
                    <a:moveTo>
                      <a:pt x="90158" y="14107"/>
                    </a:moveTo>
                    <a:cubicBezTo>
                      <a:pt x="90311" y="14413"/>
                      <a:pt x="90617" y="14566"/>
                      <a:pt x="90617" y="14873"/>
                    </a:cubicBezTo>
                    <a:cubicBezTo>
                      <a:pt x="91382" y="20842"/>
                      <a:pt x="92607" y="26812"/>
                      <a:pt x="93678" y="32782"/>
                    </a:cubicBezTo>
                    <a:cubicBezTo>
                      <a:pt x="93984" y="34771"/>
                      <a:pt x="93831" y="35231"/>
                      <a:pt x="91841" y="35690"/>
                    </a:cubicBezTo>
                    <a:cubicBezTo>
                      <a:pt x="87862" y="36914"/>
                      <a:pt x="83576" y="37986"/>
                      <a:pt x="79596" y="39057"/>
                    </a:cubicBezTo>
                    <a:lnTo>
                      <a:pt x="58320" y="44721"/>
                    </a:lnTo>
                    <a:cubicBezTo>
                      <a:pt x="53574" y="45945"/>
                      <a:pt x="48829" y="47170"/>
                      <a:pt x="44084" y="48241"/>
                    </a:cubicBezTo>
                    <a:cubicBezTo>
                      <a:pt x="43670" y="48366"/>
                      <a:pt x="43357" y="48434"/>
                      <a:pt x="43114" y="48434"/>
                    </a:cubicBezTo>
                    <a:cubicBezTo>
                      <a:pt x="42460" y="48434"/>
                      <a:pt x="42318" y="47939"/>
                      <a:pt x="42094" y="46711"/>
                    </a:cubicBezTo>
                    <a:cubicBezTo>
                      <a:pt x="41788" y="45180"/>
                      <a:pt x="41635" y="43496"/>
                      <a:pt x="41329" y="41966"/>
                    </a:cubicBezTo>
                    <a:cubicBezTo>
                      <a:pt x="41176" y="41353"/>
                      <a:pt x="40870" y="40741"/>
                      <a:pt x="40564" y="40282"/>
                    </a:cubicBezTo>
                    <a:cubicBezTo>
                      <a:pt x="40411" y="40129"/>
                      <a:pt x="40105" y="40129"/>
                      <a:pt x="39798" y="40129"/>
                    </a:cubicBezTo>
                    <a:cubicBezTo>
                      <a:pt x="39645" y="40129"/>
                      <a:pt x="39339" y="40282"/>
                      <a:pt x="39186" y="40588"/>
                    </a:cubicBezTo>
                    <a:cubicBezTo>
                      <a:pt x="39033" y="41200"/>
                      <a:pt x="39033" y="41813"/>
                      <a:pt x="39186" y="42425"/>
                    </a:cubicBezTo>
                    <a:cubicBezTo>
                      <a:pt x="39339" y="44415"/>
                      <a:pt x="39645" y="46405"/>
                      <a:pt x="39798" y="48394"/>
                    </a:cubicBezTo>
                    <a:cubicBezTo>
                      <a:pt x="39798" y="48854"/>
                      <a:pt x="39645" y="49160"/>
                      <a:pt x="39186" y="49313"/>
                    </a:cubicBezTo>
                    <a:cubicBezTo>
                      <a:pt x="39071" y="49351"/>
                      <a:pt x="38947" y="49370"/>
                      <a:pt x="38820" y="49370"/>
                    </a:cubicBezTo>
                    <a:cubicBezTo>
                      <a:pt x="38440" y="49370"/>
                      <a:pt x="38038" y="49198"/>
                      <a:pt x="37809" y="48854"/>
                    </a:cubicBezTo>
                    <a:cubicBezTo>
                      <a:pt x="37502" y="48548"/>
                      <a:pt x="37349" y="48241"/>
                      <a:pt x="37196" y="47935"/>
                    </a:cubicBezTo>
                    <a:cubicBezTo>
                      <a:pt x="35819" y="41506"/>
                      <a:pt x="34135" y="35231"/>
                      <a:pt x="32145" y="28955"/>
                    </a:cubicBezTo>
                    <a:cubicBezTo>
                      <a:pt x="31839" y="27730"/>
                      <a:pt x="31839" y="27271"/>
                      <a:pt x="32910" y="27118"/>
                    </a:cubicBezTo>
                    <a:cubicBezTo>
                      <a:pt x="33006" y="27102"/>
                      <a:pt x="33097" y="27094"/>
                      <a:pt x="33183" y="27094"/>
                    </a:cubicBezTo>
                    <a:cubicBezTo>
                      <a:pt x="33923" y="27094"/>
                      <a:pt x="34320" y="27657"/>
                      <a:pt x="34594" y="28343"/>
                    </a:cubicBezTo>
                    <a:cubicBezTo>
                      <a:pt x="35053" y="29567"/>
                      <a:pt x="35513" y="30945"/>
                      <a:pt x="35972" y="32169"/>
                    </a:cubicBezTo>
                    <a:cubicBezTo>
                      <a:pt x="36125" y="33088"/>
                      <a:pt x="36584" y="33853"/>
                      <a:pt x="36890" y="34771"/>
                    </a:cubicBezTo>
                    <a:cubicBezTo>
                      <a:pt x="37218" y="35318"/>
                      <a:pt x="37780" y="35787"/>
                      <a:pt x="38298" y="35787"/>
                    </a:cubicBezTo>
                    <a:cubicBezTo>
                      <a:pt x="38505" y="35787"/>
                      <a:pt x="38705" y="35712"/>
                      <a:pt x="38880" y="35537"/>
                    </a:cubicBezTo>
                    <a:cubicBezTo>
                      <a:pt x="39339" y="34924"/>
                      <a:pt x="39033" y="34312"/>
                      <a:pt x="38880" y="33853"/>
                    </a:cubicBezTo>
                    <a:cubicBezTo>
                      <a:pt x="38268" y="31710"/>
                      <a:pt x="37502" y="29720"/>
                      <a:pt x="36890" y="27730"/>
                    </a:cubicBezTo>
                    <a:cubicBezTo>
                      <a:pt x="36584" y="27118"/>
                      <a:pt x="36431" y="26659"/>
                      <a:pt x="36890" y="26200"/>
                    </a:cubicBezTo>
                    <a:cubicBezTo>
                      <a:pt x="37358" y="25732"/>
                      <a:pt x="37915" y="25532"/>
                      <a:pt x="38493" y="25532"/>
                    </a:cubicBezTo>
                    <a:cubicBezTo>
                      <a:pt x="38672" y="25532"/>
                      <a:pt x="38852" y="25551"/>
                      <a:pt x="39033" y="25587"/>
                    </a:cubicBezTo>
                    <a:cubicBezTo>
                      <a:pt x="39798" y="25740"/>
                      <a:pt x="39951" y="26200"/>
                      <a:pt x="40105" y="26659"/>
                    </a:cubicBezTo>
                    <a:cubicBezTo>
                      <a:pt x="40411" y="28190"/>
                      <a:pt x="40870" y="29720"/>
                      <a:pt x="41176" y="31404"/>
                    </a:cubicBezTo>
                    <a:cubicBezTo>
                      <a:pt x="41329" y="32016"/>
                      <a:pt x="41635" y="32628"/>
                      <a:pt x="42247" y="32935"/>
                    </a:cubicBezTo>
                    <a:cubicBezTo>
                      <a:pt x="42304" y="32963"/>
                      <a:pt x="42380" y="32975"/>
                      <a:pt x="42468" y="32975"/>
                    </a:cubicBezTo>
                    <a:cubicBezTo>
                      <a:pt x="42860" y="32975"/>
                      <a:pt x="43472" y="32725"/>
                      <a:pt x="43472" y="32475"/>
                    </a:cubicBezTo>
                    <a:cubicBezTo>
                      <a:pt x="43625" y="31863"/>
                      <a:pt x="43472" y="31404"/>
                      <a:pt x="43472" y="30945"/>
                    </a:cubicBezTo>
                    <a:cubicBezTo>
                      <a:pt x="43166" y="29414"/>
                      <a:pt x="42860" y="28036"/>
                      <a:pt x="42554" y="26659"/>
                    </a:cubicBezTo>
                    <a:cubicBezTo>
                      <a:pt x="42401" y="25740"/>
                      <a:pt x="42401" y="24822"/>
                      <a:pt x="43166" y="24516"/>
                    </a:cubicBezTo>
                    <a:cubicBezTo>
                      <a:pt x="43297" y="24463"/>
                      <a:pt x="43424" y="24438"/>
                      <a:pt x="43546" y="24438"/>
                    </a:cubicBezTo>
                    <a:cubicBezTo>
                      <a:pt x="44137" y="24438"/>
                      <a:pt x="44622" y="25032"/>
                      <a:pt x="45003" y="26047"/>
                    </a:cubicBezTo>
                    <a:cubicBezTo>
                      <a:pt x="45309" y="26965"/>
                      <a:pt x="45615" y="27883"/>
                      <a:pt x="46074" y="28649"/>
                    </a:cubicBezTo>
                    <a:cubicBezTo>
                      <a:pt x="46199" y="29022"/>
                      <a:pt x="46424" y="29496"/>
                      <a:pt x="46915" y="29496"/>
                    </a:cubicBezTo>
                    <a:cubicBezTo>
                      <a:pt x="47028" y="29496"/>
                      <a:pt x="47156" y="29471"/>
                      <a:pt x="47299" y="29414"/>
                    </a:cubicBezTo>
                    <a:cubicBezTo>
                      <a:pt x="47911" y="29261"/>
                      <a:pt x="47911" y="28649"/>
                      <a:pt x="47911" y="27883"/>
                    </a:cubicBezTo>
                    <a:lnTo>
                      <a:pt x="47911" y="27577"/>
                    </a:lnTo>
                    <a:cubicBezTo>
                      <a:pt x="47758" y="26200"/>
                      <a:pt x="46686" y="24669"/>
                      <a:pt x="47452" y="23751"/>
                    </a:cubicBezTo>
                    <a:cubicBezTo>
                      <a:pt x="48217" y="22679"/>
                      <a:pt x="49748" y="22985"/>
                      <a:pt x="50819" y="22679"/>
                    </a:cubicBezTo>
                    <a:cubicBezTo>
                      <a:pt x="60003" y="20536"/>
                      <a:pt x="69187" y="18546"/>
                      <a:pt x="78524" y="16556"/>
                    </a:cubicBezTo>
                    <a:cubicBezTo>
                      <a:pt x="82504" y="15638"/>
                      <a:pt x="86331" y="14873"/>
                      <a:pt x="90158" y="14107"/>
                    </a:cubicBezTo>
                    <a:close/>
                    <a:moveTo>
                      <a:pt x="115908" y="28314"/>
                    </a:moveTo>
                    <a:cubicBezTo>
                      <a:pt x="116670" y="28314"/>
                      <a:pt x="117270" y="28765"/>
                      <a:pt x="117403" y="29567"/>
                    </a:cubicBezTo>
                    <a:cubicBezTo>
                      <a:pt x="118016" y="32169"/>
                      <a:pt x="118628" y="34924"/>
                      <a:pt x="119240" y="37680"/>
                    </a:cubicBezTo>
                    <a:cubicBezTo>
                      <a:pt x="123220" y="54823"/>
                      <a:pt x="127200" y="72120"/>
                      <a:pt x="131026" y="89264"/>
                    </a:cubicBezTo>
                    <a:cubicBezTo>
                      <a:pt x="134700" y="105795"/>
                      <a:pt x="138527" y="122326"/>
                      <a:pt x="142200" y="138705"/>
                    </a:cubicBezTo>
                    <a:cubicBezTo>
                      <a:pt x="143884" y="146205"/>
                      <a:pt x="145568" y="153858"/>
                      <a:pt x="147405" y="161359"/>
                    </a:cubicBezTo>
                    <a:cubicBezTo>
                      <a:pt x="147405" y="161971"/>
                      <a:pt x="147711" y="162583"/>
                      <a:pt x="147864" y="163195"/>
                    </a:cubicBezTo>
                    <a:cubicBezTo>
                      <a:pt x="148935" y="165491"/>
                      <a:pt x="148017" y="165798"/>
                      <a:pt x="146333" y="166563"/>
                    </a:cubicBezTo>
                    <a:cubicBezTo>
                      <a:pt x="141741" y="167634"/>
                      <a:pt x="137149" y="168859"/>
                      <a:pt x="132557" y="170083"/>
                    </a:cubicBezTo>
                    <a:cubicBezTo>
                      <a:pt x="121536" y="172839"/>
                      <a:pt x="110515" y="174369"/>
                      <a:pt x="99188" y="176053"/>
                    </a:cubicBezTo>
                    <a:cubicBezTo>
                      <a:pt x="87708" y="177737"/>
                      <a:pt x="76381" y="180186"/>
                      <a:pt x="65055" y="182788"/>
                    </a:cubicBezTo>
                    <a:cubicBezTo>
                      <a:pt x="61075" y="183400"/>
                      <a:pt x="57095" y="184472"/>
                      <a:pt x="53115" y="185849"/>
                    </a:cubicBezTo>
                    <a:cubicBezTo>
                      <a:pt x="52656" y="186003"/>
                      <a:pt x="52197" y="186003"/>
                      <a:pt x="51585" y="186003"/>
                    </a:cubicBezTo>
                    <a:cubicBezTo>
                      <a:pt x="51125" y="186003"/>
                      <a:pt x="50513" y="185696"/>
                      <a:pt x="50360" y="185237"/>
                    </a:cubicBezTo>
                    <a:cubicBezTo>
                      <a:pt x="50054" y="184166"/>
                      <a:pt x="49748" y="183094"/>
                      <a:pt x="49442" y="182176"/>
                    </a:cubicBezTo>
                    <a:cubicBezTo>
                      <a:pt x="45462" y="165491"/>
                      <a:pt x="41482" y="148807"/>
                      <a:pt x="37502" y="132123"/>
                    </a:cubicBezTo>
                    <a:cubicBezTo>
                      <a:pt x="33370" y="114367"/>
                      <a:pt x="29237" y="96764"/>
                      <a:pt x="25104" y="79161"/>
                    </a:cubicBezTo>
                    <a:cubicBezTo>
                      <a:pt x="23114" y="70895"/>
                      <a:pt x="20971" y="62477"/>
                      <a:pt x="19134" y="54211"/>
                    </a:cubicBezTo>
                    <a:cubicBezTo>
                      <a:pt x="18063" y="49313"/>
                      <a:pt x="17604" y="49925"/>
                      <a:pt x="22196" y="49007"/>
                    </a:cubicBezTo>
                    <a:cubicBezTo>
                      <a:pt x="25869" y="48241"/>
                      <a:pt x="29390" y="47323"/>
                      <a:pt x="33063" y="46558"/>
                    </a:cubicBezTo>
                    <a:cubicBezTo>
                      <a:pt x="33353" y="46485"/>
                      <a:pt x="33590" y="46447"/>
                      <a:pt x="33791" y="46447"/>
                    </a:cubicBezTo>
                    <a:cubicBezTo>
                      <a:pt x="34441" y="46447"/>
                      <a:pt x="34703" y="46847"/>
                      <a:pt x="35053" y="47782"/>
                    </a:cubicBezTo>
                    <a:lnTo>
                      <a:pt x="35053" y="48241"/>
                    </a:lnTo>
                    <a:cubicBezTo>
                      <a:pt x="35827" y="51006"/>
                      <a:pt x="36362" y="52013"/>
                      <a:pt x="38099" y="52013"/>
                    </a:cubicBezTo>
                    <a:cubicBezTo>
                      <a:pt x="38766" y="52013"/>
                      <a:pt x="39612" y="51864"/>
                      <a:pt x="40717" y="51609"/>
                    </a:cubicBezTo>
                    <a:cubicBezTo>
                      <a:pt x="49595" y="49466"/>
                      <a:pt x="58473" y="47323"/>
                      <a:pt x="67351" y="44721"/>
                    </a:cubicBezTo>
                    <a:cubicBezTo>
                      <a:pt x="75769" y="42272"/>
                      <a:pt x="84341" y="40282"/>
                      <a:pt x="92760" y="38139"/>
                    </a:cubicBezTo>
                    <a:cubicBezTo>
                      <a:pt x="92974" y="38032"/>
                      <a:pt x="93198" y="37983"/>
                      <a:pt x="93417" y="37983"/>
                    </a:cubicBezTo>
                    <a:cubicBezTo>
                      <a:pt x="94137" y="37983"/>
                      <a:pt x="94821" y="38507"/>
                      <a:pt x="95056" y="39210"/>
                    </a:cubicBezTo>
                    <a:cubicBezTo>
                      <a:pt x="95180" y="39458"/>
                      <a:pt x="95303" y="39906"/>
                      <a:pt x="95832" y="39906"/>
                    </a:cubicBezTo>
                    <a:cubicBezTo>
                      <a:pt x="95957" y="39906"/>
                      <a:pt x="96105" y="39881"/>
                      <a:pt x="96280" y="39823"/>
                    </a:cubicBezTo>
                    <a:cubicBezTo>
                      <a:pt x="97046" y="39517"/>
                      <a:pt x="96892" y="38904"/>
                      <a:pt x="96892" y="38139"/>
                    </a:cubicBezTo>
                    <a:cubicBezTo>
                      <a:pt x="96433" y="36608"/>
                      <a:pt x="96433" y="34771"/>
                      <a:pt x="96739" y="33088"/>
                    </a:cubicBezTo>
                    <a:cubicBezTo>
                      <a:pt x="98270" y="32782"/>
                      <a:pt x="99801" y="32169"/>
                      <a:pt x="101331" y="31863"/>
                    </a:cubicBezTo>
                    <a:cubicBezTo>
                      <a:pt x="105617" y="30945"/>
                      <a:pt x="109597" y="29261"/>
                      <a:pt x="114036" y="28649"/>
                    </a:cubicBezTo>
                    <a:cubicBezTo>
                      <a:pt x="114495" y="28649"/>
                      <a:pt x="115107" y="28343"/>
                      <a:pt x="115567" y="28343"/>
                    </a:cubicBezTo>
                    <a:cubicBezTo>
                      <a:pt x="115683" y="28323"/>
                      <a:pt x="115798" y="28314"/>
                      <a:pt x="115908" y="28314"/>
                    </a:cubicBezTo>
                    <a:close/>
                    <a:moveTo>
                      <a:pt x="124547" y="17894"/>
                    </a:moveTo>
                    <a:cubicBezTo>
                      <a:pt x="124953" y="17894"/>
                      <a:pt x="125390" y="18168"/>
                      <a:pt x="125516" y="18546"/>
                    </a:cubicBezTo>
                    <a:cubicBezTo>
                      <a:pt x="125822" y="19312"/>
                      <a:pt x="126128" y="20077"/>
                      <a:pt x="126281" y="20842"/>
                    </a:cubicBezTo>
                    <a:cubicBezTo>
                      <a:pt x="130567" y="40129"/>
                      <a:pt x="134853" y="59415"/>
                      <a:pt x="139139" y="78549"/>
                    </a:cubicBezTo>
                    <a:cubicBezTo>
                      <a:pt x="143731" y="98142"/>
                      <a:pt x="148170" y="117734"/>
                      <a:pt x="152609" y="137174"/>
                    </a:cubicBezTo>
                    <a:cubicBezTo>
                      <a:pt x="155058" y="148348"/>
                      <a:pt x="157507" y="159522"/>
                      <a:pt x="160109" y="170696"/>
                    </a:cubicBezTo>
                    <a:cubicBezTo>
                      <a:pt x="160262" y="171308"/>
                      <a:pt x="160415" y="172073"/>
                      <a:pt x="160415" y="172686"/>
                    </a:cubicBezTo>
                    <a:cubicBezTo>
                      <a:pt x="160415" y="173145"/>
                      <a:pt x="160109" y="173757"/>
                      <a:pt x="159650" y="173910"/>
                    </a:cubicBezTo>
                    <a:cubicBezTo>
                      <a:pt x="158426" y="174369"/>
                      <a:pt x="157354" y="174676"/>
                      <a:pt x="156130" y="174982"/>
                    </a:cubicBezTo>
                    <a:cubicBezTo>
                      <a:pt x="140823" y="179114"/>
                      <a:pt x="125669" y="183247"/>
                      <a:pt x="110209" y="185849"/>
                    </a:cubicBezTo>
                    <a:cubicBezTo>
                      <a:pt x="94903" y="188452"/>
                      <a:pt x="79596" y="191819"/>
                      <a:pt x="64289" y="195799"/>
                    </a:cubicBezTo>
                    <a:cubicBezTo>
                      <a:pt x="64289" y="192278"/>
                      <a:pt x="62759" y="189217"/>
                      <a:pt x="62605" y="186003"/>
                    </a:cubicBezTo>
                    <a:cubicBezTo>
                      <a:pt x="63065" y="185237"/>
                      <a:pt x="63830" y="185237"/>
                      <a:pt x="64595" y="185084"/>
                    </a:cubicBezTo>
                    <a:cubicBezTo>
                      <a:pt x="82045" y="180951"/>
                      <a:pt x="99801" y="178196"/>
                      <a:pt x="117557" y="175441"/>
                    </a:cubicBezTo>
                    <a:cubicBezTo>
                      <a:pt x="127200" y="173910"/>
                      <a:pt x="136690" y="171767"/>
                      <a:pt x="146027" y="168859"/>
                    </a:cubicBezTo>
                    <a:cubicBezTo>
                      <a:pt x="147558" y="168400"/>
                      <a:pt x="149241" y="167634"/>
                      <a:pt x="150772" y="167022"/>
                    </a:cubicBezTo>
                    <a:cubicBezTo>
                      <a:pt x="151691" y="166716"/>
                      <a:pt x="151997" y="165798"/>
                      <a:pt x="151537" y="165032"/>
                    </a:cubicBezTo>
                    <a:cubicBezTo>
                      <a:pt x="150313" y="163502"/>
                      <a:pt x="149548" y="161512"/>
                      <a:pt x="149395" y="159522"/>
                    </a:cubicBezTo>
                    <a:cubicBezTo>
                      <a:pt x="144803" y="139317"/>
                      <a:pt x="140057" y="119112"/>
                      <a:pt x="135465" y="98907"/>
                    </a:cubicBezTo>
                    <a:cubicBezTo>
                      <a:pt x="131792" y="82376"/>
                      <a:pt x="127965" y="65844"/>
                      <a:pt x="124292" y="49466"/>
                    </a:cubicBezTo>
                    <a:lnTo>
                      <a:pt x="119240" y="27730"/>
                    </a:lnTo>
                    <a:cubicBezTo>
                      <a:pt x="119240" y="27577"/>
                      <a:pt x="119240" y="27424"/>
                      <a:pt x="119240" y="27271"/>
                    </a:cubicBezTo>
                    <a:cubicBezTo>
                      <a:pt x="119001" y="25957"/>
                      <a:pt x="118576" y="25482"/>
                      <a:pt x="117674" y="25482"/>
                    </a:cubicBezTo>
                    <a:cubicBezTo>
                      <a:pt x="117420" y="25482"/>
                      <a:pt x="117128" y="25520"/>
                      <a:pt x="116791" y="25587"/>
                    </a:cubicBezTo>
                    <a:cubicBezTo>
                      <a:pt x="114801" y="25893"/>
                      <a:pt x="112811" y="26353"/>
                      <a:pt x="110975" y="26659"/>
                    </a:cubicBezTo>
                    <a:cubicBezTo>
                      <a:pt x="110362" y="26965"/>
                      <a:pt x="109903" y="26965"/>
                      <a:pt x="109291" y="27118"/>
                    </a:cubicBezTo>
                    <a:cubicBezTo>
                      <a:pt x="108793" y="27041"/>
                      <a:pt x="108286" y="27003"/>
                      <a:pt x="107775" y="27003"/>
                    </a:cubicBezTo>
                    <a:cubicBezTo>
                      <a:pt x="106239" y="27003"/>
                      <a:pt x="104661" y="27348"/>
                      <a:pt x="103168" y="28036"/>
                    </a:cubicBezTo>
                    <a:cubicBezTo>
                      <a:pt x="103004" y="28118"/>
                      <a:pt x="102829" y="28157"/>
                      <a:pt x="102655" y="28157"/>
                    </a:cubicBezTo>
                    <a:cubicBezTo>
                      <a:pt x="102179" y="28157"/>
                      <a:pt x="101709" y="27872"/>
                      <a:pt x="101485" y="27424"/>
                    </a:cubicBezTo>
                    <a:cubicBezTo>
                      <a:pt x="101025" y="26353"/>
                      <a:pt x="100566" y="25128"/>
                      <a:pt x="100107" y="24057"/>
                    </a:cubicBezTo>
                    <a:cubicBezTo>
                      <a:pt x="101944" y="23444"/>
                      <a:pt x="103781" y="22985"/>
                      <a:pt x="105617" y="22832"/>
                    </a:cubicBezTo>
                    <a:lnTo>
                      <a:pt x="121996" y="18546"/>
                    </a:lnTo>
                    <a:cubicBezTo>
                      <a:pt x="122761" y="18240"/>
                      <a:pt x="123526" y="18087"/>
                      <a:pt x="124292" y="17934"/>
                    </a:cubicBezTo>
                    <a:cubicBezTo>
                      <a:pt x="124373" y="17907"/>
                      <a:pt x="124459" y="17894"/>
                      <a:pt x="124547" y="17894"/>
                    </a:cubicBezTo>
                    <a:close/>
                    <a:moveTo>
                      <a:pt x="59081" y="186620"/>
                    </a:moveTo>
                    <a:cubicBezTo>
                      <a:pt x="59523" y="186620"/>
                      <a:pt x="59947" y="186857"/>
                      <a:pt x="60156" y="187380"/>
                    </a:cubicBezTo>
                    <a:cubicBezTo>
                      <a:pt x="60462" y="188452"/>
                      <a:pt x="60922" y="189523"/>
                      <a:pt x="61228" y="190748"/>
                    </a:cubicBezTo>
                    <a:cubicBezTo>
                      <a:pt x="61534" y="191972"/>
                      <a:pt x="61840" y="193350"/>
                      <a:pt x="62146" y="194574"/>
                    </a:cubicBezTo>
                    <a:cubicBezTo>
                      <a:pt x="62605" y="196105"/>
                      <a:pt x="62452" y="196258"/>
                      <a:pt x="60922" y="196870"/>
                    </a:cubicBezTo>
                    <a:lnTo>
                      <a:pt x="60156" y="197177"/>
                    </a:lnTo>
                    <a:cubicBezTo>
                      <a:pt x="57248" y="197942"/>
                      <a:pt x="54340" y="198707"/>
                      <a:pt x="51432" y="199473"/>
                    </a:cubicBezTo>
                    <a:cubicBezTo>
                      <a:pt x="51268" y="199538"/>
                      <a:pt x="51111" y="199568"/>
                      <a:pt x="50966" y="199568"/>
                    </a:cubicBezTo>
                    <a:cubicBezTo>
                      <a:pt x="50432" y="199568"/>
                      <a:pt x="50054" y="199156"/>
                      <a:pt x="50054" y="198554"/>
                    </a:cubicBezTo>
                    <a:cubicBezTo>
                      <a:pt x="49595" y="196105"/>
                      <a:pt x="49289" y="193656"/>
                      <a:pt x="48829" y="191207"/>
                    </a:cubicBezTo>
                    <a:cubicBezTo>
                      <a:pt x="48676" y="190442"/>
                      <a:pt x="48523" y="189523"/>
                      <a:pt x="49442" y="189217"/>
                    </a:cubicBezTo>
                    <a:cubicBezTo>
                      <a:pt x="49555" y="189172"/>
                      <a:pt x="49667" y="189150"/>
                      <a:pt x="49778" y="189150"/>
                    </a:cubicBezTo>
                    <a:cubicBezTo>
                      <a:pt x="50419" y="189150"/>
                      <a:pt x="50995" y="189879"/>
                      <a:pt x="51125" y="191054"/>
                    </a:cubicBezTo>
                    <a:cubicBezTo>
                      <a:pt x="51278" y="191666"/>
                      <a:pt x="51278" y="192278"/>
                      <a:pt x="51432" y="192891"/>
                    </a:cubicBezTo>
                    <a:cubicBezTo>
                      <a:pt x="51585" y="193503"/>
                      <a:pt x="51738" y="194268"/>
                      <a:pt x="52044" y="194880"/>
                    </a:cubicBezTo>
                    <a:cubicBezTo>
                      <a:pt x="52162" y="195236"/>
                      <a:pt x="52373" y="195592"/>
                      <a:pt x="52817" y="195592"/>
                    </a:cubicBezTo>
                    <a:cubicBezTo>
                      <a:pt x="52947" y="195592"/>
                      <a:pt x="53096" y="195562"/>
                      <a:pt x="53268" y="195493"/>
                    </a:cubicBezTo>
                    <a:cubicBezTo>
                      <a:pt x="53574" y="195340"/>
                      <a:pt x="53881" y="194880"/>
                      <a:pt x="53728" y="194574"/>
                    </a:cubicBezTo>
                    <a:cubicBezTo>
                      <a:pt x="53574" y="193044"/>
                      <a:pt x="53421" y="191666"/>
                      <a:pt x="53421" y="190135"/>
                    </a:cubicBezTo>
                    <a:cubicBezTo>
                      <a:pt x="53268" y="189676"/>
                      <a:pt x="53421" y="189217"/>
                      <a:pt x="53574" y="188758"/>
                    </a:cubicBezTo>
                    <a:cubicBezTo>
                      <a:pt x="53651" y="188681"/>
                      <a:pt x="53766" y="188643"/>
                      <a:pt x="53881" y="188643"/>
                    </a:cubicBezTo>
                    <a:cubicBezTo>
                      <a:pt x="53995" y="188643"/>
                      <a:pt x="54110" y="188681"/>
                      <a:pt x="54187" y="188758"/>
                    </a:cubicBezTo>
                    <a:cubicBezTo>
                      <a:pt x="54799" y="189370"/>
                      <a:pt x="55258" y="190288"/>
                      <a:pt x="55411" y="191207"/>
                    </a:cubicBezTo>
                    <a:cubicBezTo>
                      <a:pt x="55564" y="191972"/>
                      <a:pt x="55717" y="192738"/>
                      <a:pt x="56024" y="193503"/>
                    </a:cubicBezTo>
                    <a:cubicBezTo>
                      <a:pt x="56253" y="193847"/>
                      <a:pt x="56655" y="194019"/>
                      <a:pt x="57035" y="194019"/>
                    </a:cubicBezTo>
                    <a:cubicBezTo>
                      <a:pt x="57162" y="194019"/>
                      <a:pt x="57286" y="194000"/>
                      <a:pt x="57401" y="193962"/>
                    </a:cubicBezTo>
                    <a:cubicBezTo>
                      <a:pt x="57707" y="193656"/>
                      <a:pt x="57860" y="193350"/>
                      <a:pt x="58013" y="192891"/>
                    </a:cubicBezTo>
                    <a:cubicBezTo>
                      <a:pt x="57860" y="192278"/>
                      <a:pt x="57707" y="191666"/>
                      <a:pt x="57554" y="191054"/>
                    </a:cubicBezTo>
                    <a:cubicBezTo>
                      <a:pt x="57401" y="190135"/>
                      <a:pt x="57095" y="189370"/>
                      <a:pt x="56942" y="188299"/>
                    </a:cubicBezTo>
                    <a:cubicBezTo>
                      <a:pt x="56789" y="187227"/>
                      <a:pt x="57707" y="186921"/>
                      <a:pt x="58473" y="186768"/>
                    </a:cubicBezTo>
                    <a:cubicBezTo>
                      <a:pt x="58666" y="186671"/>
                      <a:pt x="58876" y="186620"/>
                      <a:pt x="59081" y="186620"/>
                    </a:cubicBezTo>
                    <a:close/>
                    <a:moveTo>
                      <a:pt x="17246" y="42932"/>
                    </a:moveTo>
                    <a:cubicBezTo>
                      <a:pt x="18119" y="42932"/>
                      <a:pt x="18504" y="43407"/>
                      <a:pt x="18981" y="44721"/>
                    </a:cubicBezTo>
                    <a:cubicBezTo>
                      <a:pt x="19594" y="46252"/>
                      <a:pt x="19747" y="46711"/>
                      <a:pt x="17757" y="47323"/>
                    </a:cubicBezTo>
                    <a:cubicBezTo>
                      <a:pt x="15920" y="48088"/>
                      <a:pt x="15308" y="49007"/>
                      <a:pt x="15920" y="50997"/>
                    </a:cubicBezTo>
                    <a:cubicBezTo>
                      <a:pt x="17757" y="58803"/>
                      <a:pt x="19440" y="66456"/>
                      <a:pt x="21430" y="74263"/>
                    </a:cubicBezTo>
                    <a:cubicBezTo>
                      <a:pt x="23573" y="83294"/>
                      <a:pt x="25563" y="92172"/>
                      <a:pt x="27706" y="101050"/>
                    </a:cubicBezTo>
                    <a:cubicBezTo>
                      <a:pt x="29237" y="107785"/>
                      <a:pt x="31074" y="114520"/>
                      <a:pt x="32604" y="121255"/>
                    </a:cubicBezTo>
                    <a:cubicBezTo>
                      <a:pt x="35053" y="131204"/>
                      <a:pt x="37349" y="141154"/>
                      <a:pt x="39798" y="151103"/>
                    </a:cubicBezTo>
                    <a:cubicBezTo>
                      <a:pt x="41788" y="159522"/>
                      <a:pt x="43778" y="167941"/>
                      <a:pt x="45768" y="176359"/>
                    </a:cubicBezTo>
                    <a:cubicBezTo>
                      <a:pt x="46533" y="179268"/>
                      <a:pt x="47146" y="182176"/>
                      <a:pt x="47911" y="185237"/>
                    </a:cubicBezTo>
                    <a:cubicBezTo>
                      <a:pt x="48217" y="186003"/>
                      <a:pt x="47911" y="186768"/>
                      <a:pt x="47146" y="187074"/>
                    </a:cubicBezTo>
                    <a:cubicBezTo>
                      <a:pt x="46074" y="187686"/>
                      <a:pt x="46074" y="188605"/>
                      <a:pt x="46227" y="189523"/>
                    </a:cubicBezTo>
                    <a:cubicBezTo>
                      <a:pt x="46686" y="193044"/>
                      <a:pt x="47452" y="196564"/>
                      <a:pt x="48523" y="200085"/>
                    </a:cubicBezTo>
                    <a:cubicBezTo>
                      <a:pt x="48064" y="200238"/>
                      <a:pt x="47605" y="200544"/>
                      <a:pt x="47146" y="200697"/>
                    </a:cubicBezTo>
                    <a:cubicBezTo>
                      <a:pt x="45124" y="201152"/>
                      <a:pt x="43871" y="201440"/>
                      <a:pt x="43059" y="201440"/>
                    </a:cubicBezTo>
                    <a:cubicBezTo>
                      <a:pt x="41412" y="201440"/>
                      <a:pt x="41588" y="200254"/>
                      <a:pt x="40870" y="196870"/>
                    </a:cubicBezTo>
                    <a:cubicBezTo>
                      <a:pt x="37809" y="184013"/>
                      <a:pt x="34747" y="171002"/>
                      <a:pt x="31686" y="158144"/>
                    </a:cubicBezTo>
                    <a:cubicBezTo>
                      <a:pt x="29696" y="150338"/>
                      <a:pt x="27706" y="142684"/>
                      <a:pt x="25716" y="135031"/>
                    </a:cubicBezTo>
                    <a:cubicBezTo>
                      <a:pt x="22349" y="122326"/>
                      <a:pt x="18828" y="109775"/>
                      <a:pt x="15920" y="97070"/>
                    </a:cubicBezTo>
                    <a:cubicBezTo>
                      <a:pt x="14236" y="89264"/>
                      <a:pt x="11940" y="81610"/>
                      <a:pt x="9950" y="73957"/>
                    </a:cubicBezTo>
                    <a:cubicBezTo>
                      <a:pt x="7807" y="65691"/>
                      <a:pt x="5664" y="57425"/>
                      <a:pt x="3368" y="49160"/>
                    </a:cubicBezTo>
                    <a:cubicBezTo>
                      <a:pt x="3215" y="48548"/>
                      <a:pt x="3062" y="47935"/>
                      <a:pt x="3062" y="47323"/>
                    </a:cubicBezTo>
                    <a:cubicBezTo>
                      <a:pt x="3062" y="46711"/>
                      <a:pt x="3981" y="45333"/>
                      <a:pt x="4746" y="45333"/>
                    </a:cubicBezTo>
                    <a:cubicBezTo>
                      <a:pt x="5664" y="45486"/>
                      <a:pt x="5817" y="46252"/>
                      <a:pt x="5971" y="46864"/>
                    </a:cubicBezTo>
                    <a:cubicBezTo>
                      <a:pt x="7960" y="56201"/>
                      <a:pt x="10103" y="65538"/>
                      <a:pt x="12246" y="74875"/>
                    </a:cubicBezTo>
                    <a:cubicBezTo>
                      <a:pt x="12499" y="76138"/>
                      <a:pt x="13168" y="76984"/>
                      <a:pt x="13824" y="76984"/>
                    </a:cubicBezTo>
                    <a:cubicBezTo>
                      <a:pt x="13963" y="76984"/>
                      <a:pt x="14102" y="76946"/>
                      <a:pt x="14236" y="76865"/>
                    </a:cubicBezTo>
                    <a:cubicBezTo>
                      <a:pt x="15308" y="76253"/>
                      <a:pt x="14695" y="75334"/>
                      <a:pt x="14542" y="74416"/>
                    </a:cubicBezTo>
                    <a:cubicBezTo>
                      <a:pt x="12552" y="65691"/>
                      <a:pt x="10563" y="56966"/>
                      <a:pt x="8573" y="48241"/>
                    </a:cubicBezTo>
                    <a:cubicBezTo>
                      <a:pt x="8420" y="47629"/>
                      <a:pt x="8113" y="47017"/>
                      <a:pt x="8113" y="46405"/>
                    </a:cubicBezTo>
                    <a:cubicBezTo>
                      <a:pt x="7807" y="45027"/>
                      <a:pt x="8113" y="44721"/>
                      <a:pt x="9644" y="44415"/>
                    </a:cubicBezTo>
                    <a:cubicBezTo>
                      <a:pt x="11940" y="43955"/>
                      <a:pt x="14083" y="43496"/>
                      <a:pt x="16379" y="43037"/>
                    </a:cubicBezTo>
                    <a:cubicBezTo>
                      <a:pt x="16716" y="42970"/>
                      <a:pt x="17000" y="42932"/>
                      <a:pt x="17246" y="42932"/>
                    </a:cubicBezTo>
                    <a:close/>
                    <a:moveTo>
                      <a:pt x="61873" y="1"/>
                    </a:moveTo>
                    <a:cubicBezTo>
                      <a:pt x="60359" y="1"/>
                      <a:pt x="58834" y="307"/>
                      <a:pt x="57401" y="943"/>
                    </a:cubicBezTo>
                    <a:cubicBezTo>
                      <a:pt x="54952" y="2015"/>
                      <a:pt x="52656" y="3546"/>
                      <a:pt x="50972" y="5535"/>
                    </a:cubicBezTo>
                    <a:cubicBezTo>
                      <a:pt x="47452" y="9362"/>
                      <a:pt x="45462" y="14260"/>
                      <a:pt x="45309" y="19312"/>
                    </a:cubicBezTo>
                    <a:cubicBezTo>
                      <a:pt x="45156" y="21455"/>
                      <a:pt x="45156" y="21455"/>
                      <a:pt x="43013" y="21914"/>
                    </a:cubicBezTo>
                    <a:cubicBezTo>
                      <a:pt x="39951" y="22832"/>
                      <a:pt x="36890" y="23444"/>
                      <a:pt x="33676" y="24363"/>
                    </a:cubicBezTo>
                    <a:cubicBezTo>
                      <a:pt x="32757" y="24516"/>
                      <a:pt x="31686" y="24975"/>
                      <a:pt x="30767" y="25434"/>
                    </a:cubicBezTo>
                    <a:cubicBezTo>
                      <a:pt x="29543" y="25893"/>
                      <a:pt x="29084" y="27271"/>
                      <a:pt x="29543" y="28343"/>
                    </a:cubicBezTo>
                    <a:cubicBezTo>
                      <a:pt x="30002" y="29720"/>
                      <a:pt x="30461" y="31098"/>
                      <a:pt x="30921" y="32628"/>
                    </a:cubicBezTo>
                    <a:cubicBezTo>
                      <a:pt x="32145" y="36608"/>
                      <a:pt x="32451" y="36455"/>
                      <a:pt x="27859" y="37833"/>
                    </a:cubicBezTo>
                    <a:cubicBezTo>
                      <a:pt x="19134" y="40282"/>
                      <a:pt x="10256" y="42119"/>
                      <a:pt x="1379" y="43343"/>
                    </a:cubicBezTo>
                    <a:cubicBezTo>
                      <a:pt x="613" y="43343"/>
                      <a:pt x="1" y="43955"/>
                      <a:pt x="154" y="44721"/>
                    </a:cubicBezTo>
                    <a:cubicBezTo>
                      <a:pt x="154" y="45639"/>
                      <a:pt x="307" y="46558"/>
                      <a:pt x="460" y="47476"/>
                    </a:cubicBezTo>
                    <a:cubicBezTo>
                      <a:pt x="1838" y="52680"/>
                      <a:pt x="3215" y="58038"/>
                      <a:pt x="4593" y="63242"/>
                    </a:cubicBezTo>
                    <a:cubicBezTo>
                      <a:pt x="7960" y="75181"/>
                      <a:pt x="11175" y="87121"/>
                      <a:pt x="14083" y="99213"/>
                    </a:cubicBezTo>
                    <a:cubicBezTo>
                      <a:pt x="16226" y="108244"/>
                      <a:pt x="18675" y="117275"/>
                      <a:pt x="20971" y="126306"/>
                    </a:cubicBezTo>
                    <a:cubicBezTo>
                      <a:pt x="23420" y="135643"/>
                      <a:pt x="26022" y="144980"/>
                      <a:pt x="28318" y="154471"/>
                    </a:cubicBezTo>
                    <a:cubicBezTo>
                      <a:pt x="31992" y="169471"/>
                      <a:pt x="35513" y="184472"/>
                      <a:pt x="39033" y="199473"/>
                    </a:cubicBezTo>
                    <a:cubicBezTo>
                      <a:pt x="39186" y="200085"/>
                      <a:pt x="39339" y="200850"/>
                      <a:pt x="39492" y="201462"/>
                    </a:cubicBezTo>
                    <a:cubicBezTo>
                      <a:pt x="39798" y="202534"/>
                      <a:pt x="40564" y="203299"/>
                      <a:pt x="41635" y="203605"/>
                    </a:cubicBezTo>
                    <a:cubicBezTo>
                      <a:pt x="42094" y="203758"/>
                      <a:pt x="42554" y="203835"/>
                      <a:pt x="43013" y="203835"/>
                    </a:cubicBezTo>
                    <a:cubicBezTo>
                      <a:pt x="43472" y="203835"/>
                      <a:pt x="43931" y="203758"/>
                      <a:pt x="44390" y="203605"/>
                    </a:cubicBezTo>
                    <a:cubicBezTo>
                      <a:pt x="47758" y="202687"/>
                      <a:pt x="51125" y="201922"/>
                      <a:pt x="54493" y="201003"/>
                    </a:cubicBezTo>
                    <a:cubicBezTo>
                      <a:pt x="66891" y="197330"/>
                      <a:pt x="79290" y="194115"/>
                      <a:pt x="91994" y="191666"/>
                    </a:cubicBezTo>
                    <a:cubicBezTo>
                      <a:pt x="101791" y="189676"/>
                      <a:pt x="111587" y="187992"/>
                      <a:pt x="121383" y="186003"/>
                    </a:cubicBezTo>
                    <a:cubicBezTo>
                      <a:pt x="133322" y="183707"/>
                      <a:pt x="144956" y="180186"/>
                      <a:pt x="156589" y="177125"/>
                    </a:cubicBezTo>
                    <a:cubicBezTo>
                      <a:pt x="157677" y="176873"/>
                      <a:pt x="158720" y="176485"/>
                      <a:pt x="159741" y="176485"/>
                    </a:cubicBezTo>
                    <a:cubicBezTo>
                      <a:pt x="160588" y="176485"/>
                      <a:pt x="161420" y="176752"/>
                      <a:pt x="162252" y="177584"/>
                    </a:cubicBezTo>
                    <a:cubicBezTo>
                      <a:pt x="162339" y="177714"/>
                      <a:pt x="162463" y="177770"/>
                      <a:pt x="162595" y="177770"/>
                    </a:cubicBezTo>
                    <a:cubicBezTo>
                      <a:pt x="162931" y="177770"/>
                      <a:pt x="163324" y="177410"/>
                      <a:pt x="163324" y="176972"/>
                    </a:cubicBezTo>
                    <a:cubicBezTo>
                      <a:pt x="163630" y="175747"/>
                      <a:pt x="163477" y="174369"/>
                      <a:pt x="163018" y="173145"/>
                    </a:cubicBezTo>
                    <a:cubicBezTo>
                      <a:pt x="162558" y="171461"/>
                      <a:pt x="162099" y="169777"/>
                      <a:pt x="161640" y="168094"/>
                    </a:cubicBezTo>
                    <a:lnTo>
                      <a:pt x="149395" y="113601"/>
                    </a:lnTo>
                    <a:cubicBezTo>
                      <a:pt x="145262" y="95233"/>
                      <a:pt x="141129" y="77018"/>
                      <a:pt x="136996" y="58803"/>
                    </a:cubicBezTo>
                    <a:cubicBezTo>
                      <a:pt x="134088" y="45945"/>
                      <a:pt x="131333" y="33088"/>
                      <a:pt x="128271" y="20230"/>
                    </a:cubicBezTo>
                    <a:cubicBezTo>
                      <a:pt x="127522" y="16590"/>
                      <a:pt x="126698" y="15346"/>
                      <a:pt x="124856" y="15346"/>
                    </a:cubicBezTo>
                    <a:cubicBezTo>
                      <a:pt x="124064" y="15346"/>
                      <a:pt x="123085" y="15576"/>
                      <a:pt x="121842" y="15944"/>
                    </a:cubicBezTo>
                    <a:cubicBezTo>
                      <a:pt x="117710" y="17322"/>
                      <a:pt x="114036" y="18393"/>
                      <a:pt x="109597" y="19465"/>
                    </a:cubicBezTo>
                    <a:cubicBezTo>
                      <a:pt x="105158" y="20536"/>
                      <a:pt x="100719" y="21148"/>
                      <a:pt x="96280" y="22067"/>
                    </a:cubicBezTo>
                    <a:cubicBezTo>
                      <a:pt x="95962" y="22125"/>
                      <a:pt x="95687" y="22155"/>
                      <a:pt x="95449" y="22155"/>
                    </a:cubicBezTo>
                    <a:cubicBezTo>
                      <a:pt x="94428" y="22155"/>
                      <a:pt x="94079" y="21595"/>
                      <a:pt x="93831" y="20230"/>
                    </a:cubicBezTo>
                    <a:cubicBezTo>
                      <a:pt x="93525" y="17628"/>
                      <a:pt x="93219" y="15179"/>
                      <a:pt x="92913" y="12730"/>
                    </a:cubicBezTo>
                    <a:cubicBezTo>
                      <a:pt x="92802" y="11398"/>
                      <a:pt x="92449" y="10790"/>
                      <a:pt x="91680" y="10790"/>
                    </a:cubicBezTo>
                    <a:cubicBezTo>
                      <a:pt x="91389" y="10790"/>
                      <a:pt x="91038" y="10878"/>
                      <a:pt x="90617" y="11046"/>
                    </a:cubicBezTo>
                    <a:cubicBezTo>
                      <a:pt x="87402" y="12270"/>
                      <a:pt x="84035" y="13189"/>
                      <a:pt x="80667" y="13648"/>
                    </a:cubicBezTo>
                    <a:cubicBezTo>
                      <a:pt x="79188" y="14005"/>
                      <a:pt x="78252" y="14226"/>
                      <a:pt x="77600" y="14226"/>
                    </a:cubicBezTo>
                    <a:cubicBezTo>
                      <a:pt x="76296" y="14226"/>
                      <a:pt x="76126" y="13342"/>
                      <a:pt x="75004" y="10893"/>
                    </a:cubicBezTo>
                    <a:cubicBezTo>
                      <a:pt x="73779" y="7985"/>
                      <a:pt x="71943" y="5382"/>
                      <a:pt x="69647" y="3086"/>
                    </a:cubicBezTo>
                    <a:cubicBezTo>
                      <a:pt x="67547" y="1086"/>
                      <a:pt x="64728" y="1"/>
                      <a:pt x="61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>
                <a:off x="2474475" y="1650175"/>
                <a:ext cx="2139125" cy="513775"/>
              </a:xfrm>
              <a:custGeom>
                <a:rect b="b" l="l" r="r" t="t"/>
                <a:pathLst>
                  <a:path extrusionOk="0" h="20551" w="85565">
                    <a:moveTo>
                      <a:pt x="84799" y="0"/>
                    </a:moveTo>
                    <a:cubicBezTo>
                      <a:pt x="84034" y="0"/>
                      <a:pt x="83116" y="153"/>
                      <a:pt x="82350" y="306"/>
                    </a:cubicBezTo>
                    <a:cubicBezTo>
                      <a:pt x="79136" y="918"/>
                      <a:pt x="75921" y="1684"/>
                      <a:pt x="72707" y="2449"/>
                    </a:cubicBezTo>
                    <a:cubicBezTo>
                      <a:pt x="62911" y="4745"/>
                      <a:pt x="53267" y="7041"/>
                      <a:pt x="43165" y="9184"/>
                    </a:cubicBezTo>
                    <a:cubicBezTo>
                      <a:pt x="33063" y="11327"/>
                      <a:pt x="22807" y="13317"/>
                      <a:pt x="12705" y="15460"/>
                    </a:cubicBezTo>
                    <a:cubicBezTo>
                      <a:pt x="8878" y="16225"/>
                      <a:pt x="5204" y="17144"/>
                      <a:pt x="1990" y="17909"/>
                    </a:cubicBezTo>
                    <a:lnTo>
                      <a:pt x="765" y="18521"/>
                    </a:lnTo>
                    <a:cubicBezTo>
                      <a:pt x="153" y="18674"/>
                      <a:pt x="0" y="19287"/>
                      <a:pt x="153" y="19746"/>
                    </a:cubicBezTo>
                    <a:cubicBezTo>
                      <a:pt x="280" y="20253"/>
                      <a:pt x="722" y="20550"/>
                      <a:pt x="1131" y="20550"/>
                    </a:cubicBezTo>
                    <a:cubicBezTo>
                      <a:pt x="1216" y="20550"/>
                      <a:pt x="1299" y="20537"/>
                      <a:pt x="1378" y="20511"/>
                    </a:cubicBezTo>
                    <a:cubicBezTo>
                      <a:pt x="1990" y="20358"/>
                      <a:pt x="2449" y="20205"/>
                      <a:pt x="2908" y="20052"/>
                    </a:cubicBezTo>
                    <a:cubicBezTo>
                      <a:pt x="6582" y="19287"/>
                      <a:pt x="10256" y="18368"/>
                      <a:pt x="13929" y="17603"/>
                    </a:cubicBezTo>
                    <a:cubicBezTo>
                      <a:pt x="22195" y="15919"/>
                      <a:pt x="30613" y="14388"/>
                      <a:pt x="38879" y="12552"/>
                    </a:cubicBezTo>
                    <a:cubicBezTo>
                      <a:pt x="48522" y="10562"/>
                      <a:pt x="58319" y="8113"/>
                      <a:pt x="67962" y="5970"/>
                    </a:cubicBezTo>
                    <a:cubicBezTo>
                      <a:pt x="73013" y="4745"/>
                      <a:pt x="78064" y="3674"/>
                      <a:pt x="83116" y="2449"/>
                    </a:cubicBezTo>
                    <a:cubicBezTo>
                      <a:pt x="83728" y="2296"/>
                      <a:pt x="84340" y="2143"/>
                      <a:pt x="84952" y="1837"/>
                    </a:cubicBezTo>
                    <a:cubicBezTo>
                      <a:pt x="85258" y="1531"/>
                      <a:pt x="85412" y="1225"/>
                      <a:pt x="85565" y="765"/>
                    </a:cubicBezTo>
                    <a:cubicBezTo>
                      <a:pt x="85565" y="459"/>
                      <a:pt x="85105" y="0"/>
                      <a:pt x="847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11"/>
              <p:cNvSpPr/>
              <p:nvPr/>
            </p:nvSpPr>
            <p:spPr>
              <a:xfrm>
                <a:off x="2692575" y="2231825"/>
                <a:ext cx="1951650" cy="429375"/>
              </a:xfrm>
              <a:custGeom>
                <a:rect b="b" l="l" r="r" t="t"/>
                <a:pathLst>
                  <a:path extrusionOk="0" h="17175" w="78066">
                    <a:moveTo>
                      <a:pt x="76994" y="0"/>
                    </a:moveTo>
                    <a:cubicBezTo>
                      <a:pt x="75616" y="153"/>
                      <a:pt x="74085" y="307"/>
                      <a:pt x="72708" y="613"/>
                    </a:cubicBezTo>
                    <a:cubicBezTo>
                      <a:pt x="63983" y="2296"/>
                      <a:pt x="55411" y="4286"/>
                      <a:pt x="46533" y="5817"/>
                    </a:cubicBezTo>
                    <a:cubicBezTo>
                      <a:pt x="31992" y="8266"/>
                      <a:pt x="17451" y="11021"/>
                      <a:pt x="3062" y="14389"/>
                    </a:cubicBezTo>
                    <a:cubicBezTo>
                      <a:pt x="2450" y="14542"/>
                      <a:pt x="1838" y="14695"/>
                      <a:pt x="1378" y="14695"/>
                    </a:cubicBezTo>
                    <a:cubicBezTo>
                      <a:pt x="919" y="15001"/>
                      <a:pt x="613" y="15001"/>
                      <a:pt x="460" y="15307"/>
                    </a:cubicBezTo>
                    <a:cubicBezTo>
                      <a:pt x="154" y="15613"/>
                      <a:pt x="1" y="15919"/>
                      <a:pt x="1" y="16379"/>
                    </a:cubicBezTo>
                    <a:cubicBezTo>
                      <a:pt x="1" y="16776"/>
                      <a:pt x="460" y="17174"/>
                      <a:pt x="981" y="17174"/>
                    </a:cubicBezTo>
                    <a:cubicBezTo>
                      <a:pt x="1061" y="17174"/>
                      <a:pt x="1143" y="17165"/>
                      <a:pt x="1225" y="17144"/>
                    </a:cubicBezTo>
                    <a:cubicBezTo>
                      <a:pt x="2756" y="16838"/>
                      <a:pt x="4287" y="16532"/>
                      <a:pt x="5817" y="16226"/>
                    </a:cubicBezTo>
                    <a:cubicBezTo>
                      <a:pt x="12246" y="14848"/>
                      <a:pt x="18675" y="13317"/>
                      <a:pt x="24951" y="12093"/>
                    </a:cubicBezTo>
                    <a:cubicBezTo>
                      <a:pt x="42094" y="8725"/>
                      <a:pt x="59238" y="5664"/>
                      <a:pt x="76228" y="2296"/>
                    </a:cubicBezTo>
                    <a:cubicBezTo>
                      <a:pt x="76688" y="2296"/>
                      <a:pt x="77147" y="2143"/>
                      <a:pt x="77453" y="1990"/>
                    </a:cubicBezTo>
                    <a:cubicBezTo>
                      <a:pt x="77759" y="1684"/>
                      <a:pt x="77912" y="1378"/>
                      <a:pt x="78065" y="1072"/>
                    </a:cubicBezTo>
                    <a:cubicBezTo>
                      <a:pt x="78065" y="460"/>
                      <a:pt x="77606" y="0"/>
                      <a:pt x="76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11"/>
              <p:cNvSpPr/>
              <p:nvPr/>
            </p:nvSpPr>
            <p:spPr>
              <a:xfrm>
                <a:off x="2926000" y="2513625"/>
                <a:ext cx="1794750" cy="491225"/>
              </a:xfrm>
              <a:custGeom>
                <a:rect b="b" l="l" r="r" t="t"/>
                <a:pathLst>
                  <a:path extrusionOk="0" h="19649" w="71790">
                    <a:moveTo>
                      <a:pt x="70755" y="0"/>
                    </a:moveTo>
                    <a:cubicBezTo>
                      <a:pt x="70637" y="0"/>
                      <a:pt x="70520" y="19"/>
                      <a:pt x="70412" y="55"/>
                    </a:cubicBezTo>
                    <a:cubicBezTo>
                      <a:pt x="69187" y="362"/>
                      <a:pt x="67810" y="668"/>
                      <a:pt x="66585" y="974"/>
                    </a:cubicBezTo>
                    <a:lnTo>
                      <a:pt x="47605" y="5719"/>
                    </a:lnTo>
                    <a:lnTo>
                      <a:pt x="30614" y="10158"/>
                    </a:lnTo>
                    <a:cubicBezTo>
                      <a:pt x="23114" y="11842"/>
                      <a:pt x="15614" y="13832"/>
                      <a:pt x="8267" y="15668"/>
                    </a:cubicBezTo>
                    <a:cubicBezTo>
                      <a:pt x="5971" y="16281"/>
                      <a:pt x="3522" y="16893"/>
                      <a:pt x="1226" y="17505"/>
                    </a:cubicBezTo>
                    <a:cubicBezTo>
                      <a:pt x="460" y="17811"/>
                      <a:pt x="1" y="18577"/>
                      <a:pt x="307" y="19036"/>
                    </a:cubicBezTo>
                    <a:cubicBezTo>
                      <a:pt x="613" y="19495"/>
                      <a:pt x="1072" y="19648"/>
                      <a:pt x="1685" y="19648"/>
                    </a:cubicBezTo>
                    <a:cubicBezTo>
                      <a:pt x="2144" y="19495"/>
                      <a:pt x="2756" y="19495"/>
                      <a:pt x="3215" y="19342"/>
                    </a:cubicBezTo>
                    <a:cubicBezTo>
                      <a:pt x="6124" y="18730"/>
                      <a:pt x="9185" y="17964"/>
                      <a:pt x="12093" y="17199"/>
                    </a:cubicBezTo>
                    <a:cubicBezTo>
                      <a:pt x="19594" y="15362"/>
                      <a:pt x="27094" y="13372"/>
                      <a:pt x="34441" y="11536"/>
                    </a:cubicBezTo>
                    <a:cubicBezTo>
                      <a:pt x="43319" y="9239"/>
                      <a:pt x="52350" y="7097"/>
                      <a:pt x="61228" y="4801"/>
                    </a:cubicBezTo>
                    <a:cubicBezTo>
                      <a:pt x="64289" y="4035"/>
                      <a:pt x="67351" y="3270"/>
                      <a:pt x="70565" y="2351"/>
                    </a:cubicBezTo>
                    <a:cubicBezTo>
                      <a:pt x="70718" y="2198"/>
                      <a:pt x="70871" y="2045"/>
                      <a:pt x="71024" y="2045"/>
                    </a:cubicBezTo>
                    <a:cubicBezTo>
                      <a:pt x="71483" y="1739"/>
                      <a:pt x="71790" y="1127"/>
                      <a:pt x="71636" y="668"/>
                    </a:cubicBezTo>
                    <a:cubicBezTo>
                      <a:pt x="71520" y="200"/>
                      <a:pt x="71135" y="0"/>
                      <a:pt x="707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>
                <a:off x="2493600" y="1309600"/>
                <a:ext cx="1775600" cy="510525"/>
              </a:xfrm>
              <a:custGeom>
                <a:rect b="b" l="l" r="r" t="t"/>
                <a:pathLst>
                  <a:path extrusionOk="0" h="20421" w="71024">
                    <a:moveTo>
                      <a:pt x="70105" y="0"/>
                    </a:moveTo>
                    <a:cubicBezTo>
                      <a:pt x="69493" y="0"/>
                      <a:pt x="69034" y="0"/>
                      <a:pt x="68574" y="306"/>
                    </a:cubicBezTo>
                    <a:cubicBezTo>
                      <a:pt x="61227" y="2449"/>
                      <a:pt x="53880" y="4898"/>
                      <a:pt x="46380" y="6735"/>
                    </a:cubicBezTo>
                    <a:cubicBezTo>
                      <a:pt x="36430" y="9337"/>
                      <a:pt x="26328" y="11786"/>
                      <a:pt x="16226" y="14235"/>
                    </a:cubicBezTo>
                    <a:lnTo>
                      <a:pt x="2296" y="17756"/>
                    </a:lnTo>
                    <a:lnTo>
                      <a:pt x="2296" y="17909"/>
                    </a:lnTo>
                    <a:lnTo>
                      <a:pt x="1990" y="18062"/>
                    </a:lnTo>
                    <a:cubicBezTo>
                      <a:pt x="1225" y="18368"/>
                      <a:pt x="0" y="18368"/>
                      <a:pt x="0" y="19593"/>
                    </a:cubicBezTo>
                    <a:cubicBezTo>
                      <a:pt x="0" y="20113"/>
                      <a:pt x="495" y="20421"/>
                      <a:pt x="1340" y="20421"/>
                    </a:cubicBezTo>
                    <a:cubicBezTo>
                      <a:pt x="1739" y="20421"/>
                      <a:pt x="2216" y="20352"/>
                      <a:pt x="2756" y="20205"/>
                    </a:cubicBezTo>
                    <a:lnTo>
                      <a:pt x="3062" y="20052"/>
                    </a:lnTo>
                    <a:cubicBezTo>
                      <a:pt x="9337" y="18062"/>
                      <a:pt x="15766" y="16837"/>
                      <a:pt x="22042" y="15154"/>
                    </a:cubicBezTo>
                    <a:cubicBezTo>
                      <a:pt x="29542" y="13470"/>
                      <a:pt x="37043" y="11480"/>
                      <a:pt x="44390" y="9643"/>
                    </a:cubicBezTo>
                    <a:cubicBezTo>
                      <a:pt x="49900" y="8113"/>
                      <a:pt x="55411" y="6582"/>
                      <a:pt x="60921" y="4898"/>
                    </a:cubicBezTo>
                    <a:cubicBezTo>
                      <a:pt x="63370" y="4286"/>
                      <a:pt x="65819" y="3521"/>
                      <a:pt x="68115" y="2755"/>
                    </a:cubicBezTo>
                    <a:cubicBezTo>
                      <a:pt x="69034" y="2602"/>
                      <a:pt x="69952" y="2143"/>
                      <a:pt x="70717" y="1684"/>
                    </a:cubicBezTo>
                    <a:cubicBezTo>
                      <a:pt x="70871" y="1378"/>
                      <a:pt x="71024" y="918"/>
                      <a:pt x="71024" y="612"/>
                    </a:cubicBezTo>
                    <a:cubicBezTo>
                      <a:pt x="70717" y="306"/>
                      <a:pt x="70411" y="0"/>
                      <a:pt x="701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>
                <a:off x="2684925" y="2239475"/>
                <a:ext cx="1239875" cy="288000"/>
              </a:xfrm>
              <a:custGeom>
                <a:rect b="b" l="l" r="r" t="t"/>
                <a:pathLst>
                  <a:path extrusionOk="0" h="11520" w="49595">
                    <a:moveTo>
                      <a:pt x="48523" y="1"/>
                    </a:moveTo>
                    <a:cubicBezTo>
                      <a:pt x="46992" y="1"/>
                      <a:pt x="45615" y="307"/>
                      <a:pt x="44237" y="613"/>
                    </a:cubicBezTo>
                    <a:lnTo>
                      <a:pt x="4134" y="8419"/>
                    </a:lnTo>
                    <a:cubicBezTo>
                      <a:pt x="3368" y="8572"/>
                      <a:pt x="2450" y="8878"/>
                      <a:pt x="1838" y="9032"/>
                    </a:cubicBezTo>
                    <a:lnTo>
                      <a:pt x="766" y="9491"/>
                    </a:lnTo>
                    <a:cubicBezTo>
                      <a:pt x="307" y="9797"/>
                      <a:pt x="1" y="10103"/>
                      <a:pt x="154" y="10715"/>
                    </a:cubicBezTo>
                    <a:cubicBezTo>
                      <a:pt x="281" y="11223"/>
                      <a:pt x="618" y="11520"/>
                      <a:pt x="1077" y="11520"/>
                    </a:cubicBezTo>
                    <a:cubicBezTo>
                      <a:pt x="1173" y="11520"/>
                      <a:pt x="1273" y="11507"/>
                      <a:pt x="1378" y="11481"/>
                    </a:cubicBezTo>
                    <a:cubicBezTo>
                      <a:pt x="2450" y="11174"/>
                      <a:pt x="3368" y="10868"/>
                      <a:pt x="4440" y="10715"/>
                    </a:cubicBezTo>
                    <a:lnTo>
                      <a:pt x="46839" y="2450"/>
                    </a:lnTo>
                    <a:cubicBezTo>
                      <a:pt x="47452" y="2297"/>
                      <a:pt x="48064" y="2143"/>
                      <a:pt x="48676" y="1990"/>
                    </a:cubicBezTo>
                    <a:cubicBezTo>
                      <a:pt x="49288" y="1837"/>
                      <a:pt x="49595" y="1225"/>
                      <a:pt x="49288" y="613"/>
                    </a:cubicBezTo>
                    <a:cubicBezTo>
                      <a:pt x="49288" y="307"/>
                      <a:pt x="48829" y="1"/>
                      <a:pt x="485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>
                <a:off x="2937500" y="3127275"/>
                <a:ext cx="1144200" cy="275550"/>
              </a:xfrm>
              <a:custGeom>
                <a:rect b="b" l="l" r="r" t="t"/>
                <a:pathLst>
                  <a:path extrusionOk="0" h="11022" w="45768">
                    <a:moveTo>
                      <a:pt x="44543" y="0"/>
                    </a:moveTo>
                    <a:cubicBezTo>
                      <a:pt x="43777" y="153"/>
                      <a:pt x="43012" y="153"/>
                      <a:pt x="42247" y="306"/>
                    </a:cubicBezTo>
                    <a:cubicBezTo>
                      <a:pt x="28471" y="2602"/>
                      <a:pt x="15001" y="5817"/>
                      <a:pt x="1378" y="8878"/>
                    </a:cubicBezTo>
                    <a:cubicBezTo>
                      <a:pt x="1072" y="8878"/>
                      <a:pt x="612" y="9031"/>
                      <a:pt x="306" y="9337"/>
                    </a:cubicBezTo>
                    <a:cubicBezTo>
                      <a:pt x="153" y="9644"/>
                      <a:pt x="0" y="9950"/>
                      <a:pt x="0" y="10409"/>
                    </a:cubicBezTo>
                    <a:cubicBezTo>
                      <a:pt x="0" y="10715"/>
                      <a:pt x="459" y="11021"/>
                      <a:pt x="766" y="11021"/>
                    </a:cubicBezTo>
                    <a:cubicBezTo>
                      <a:pt x="1990" y="11021"/>
                      <a:pt x="3062" y="10868"/>
                      <a:pt x="4286" y="10562"/>
                    </a:cubicBezTo>
                    <a:cubicBezTo>
                      <a:pt x="7041" y="9950"/>
                      <a:pt x="9950" y="9184"/>
                      <a:pt x="12858" y="8725"/>
                    </a:cubicBezTo>
                    <a:cubicBezTo>
                      <a:pt x="22960" y="6582"/>
                      <a:pt x="33063" y="4133"/>
                      <a:pt x="43165" y="2602"/>
                    </a:cubicBezTo>
                    <a:cubicBezTo>
                      <a:pt x="43930" y="2449"/>
                      <a:pt x="44849" y="2143"/>
                      <a:pt x="45461" y="1684"/>
                    </a:cubicBezTo>
                    <a:cubicBezTo>
                      <a:pt x="45614" y="1378"/>
                      <a:pt x="45614" y="919"/>
                      <a:pt x="45767" y="613"/>
                    </a:cubicBezTo>
                    <a:cubicBezTo>
                      <a:pt x="45308" y="306"/>
                      <a:pt x="45002" y="0"/>
                      <a:pt x="445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11"/>
              <p:cNvSpPr/>
              <p:nvPr/>
            </p:nvSpPr>
            <p:spPr>
              <a:xfrm>
                <a:off x="3431125" y="1453825"/>
                <a:ext cx="1140375" cy="298300"/>
              </a:xfrm>
              <a:custGeom>
                <a:rect b="b" l="l" r="r" t="t"/>
                <a:pathLst>
                  <a:path extrusionOk="0" h="11932" w="45615">
                    <a:moveTo>
                      <a:pt x="44143" y="1"/>
                    </a:moveTo>
                    <a:cubicBezTo>
                      <a:pt x="43734" y="1"/>
                      <a:pt x="43297" y="201"/>
                      <a:pt x="42860" y="201"/>
                    </a:cubicBezTo>
                    <a:cubicBezTo>
                      <a:pt x="42554" y="201"/>
                      <a:pt x="42094" y="354"/>
                      <a:pt x="41788" y="507"/>
                    </a:cubicBezTo>
                    <a:cubicBezTo>
                      <a:pt x="31686" y="2650"/>
                      <a:pt x="21736" y="4946"/>
                      <a:pt x="11787" y="7242"/>
                    </a:cubicBezTo>
                    <a:cubicBezTo>
                      <a:pt x="8573" y="8007"/>
                      <a:pt x="5358" y="8619"/>
                      <a:pt x="2144" y="9538"/>
                    </a:cubicBezTo>
                    <a:cubicBezTo>
                      <a:pt x="919" y="9844"/>
                      <a:pt x="1" y="10609"/>
                      <a:pt x="613" y="11375"/>
                    </a:cubicBezTo>
                    <a:cubicBezTo>
                      <a:pt x="898" y="11803"/>
                      <a:pt x="1250" y="11931"/>
                      <a:pt x="1622" y="11931"/>
                    </a:cubicBezTo>
                    <a:cubicBezTo>
                      <a:pt x="2048" y="11931"/>
                      <a:pt x="2501" y="11762"/>
                      <a:pt x="2909" y="11681"/>
                    </a:cubicBezTo>
                    <a:lnTo>
                      <a:pt x="30461" y="5558"/>
                    </a:lnTo>
                    <a:cubicBezTo>
                      <a:pt x="34900" y="4487"/>
                      <a:pt x="39186" y="3415"/>
                      <a:pt x="43013" y="2650"/>
                    </a:cubicBezTo>
                    <a:cubicBezTo>
                      <a:pt x="45003" y="1884"/>
                      <a:pt x="45615" y="1425"/>
                      <a:pt x="45003" y="507"/>
                    </a:cubicBezTo>
                    <a:cubicBezTo>
                      <a:pt x="44740" y="113"/>
                      <a:pt x="44450" y="1"/>
                      <a:pt x="44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11"/>
              <p:cNvSpPr/>
              <p:nvPr/>
            </p:nvSpPr>
            <p:spPr>
              <a:xfrm>
                <a:off x="2811200" y="2990475"/>
                <a:ext cx="1086825" cy="244125"/>
              </a:xfrm>
              <a:custGeom>
                <a:rect b="b" l="l" r="r" t="t"/>
                <a:pathLst>
                  <a:path extrusionOk="0" h="9765" w="43473">
                    <a:moveTo>
                      <a:pt x="41693" y="0"/>
                    </a:moveTo>
                    <a:cubicBezTo>
                      <a:pt x="41444" y="0"/>
                      <a:pt x="41176" y="38"/>
                      <a:pt x="40870" y="115"/>
                    </a:cubicBezTo>
                    <a:cubicBezTo>
                      <a:pt x="27706" y="2105"/>
                      <a:pt x="14542" y="5166"/>
                      <a:pt x="1379" y="7615"/>
                    </a:cubicBezTo>
                    <a:cubicBezTo>
                      <a:pt x="1072" y="7615"/>
                      <a:pt x="613" y="7768"/>
                      <a:pt x="307" y="8074"/>
                    </a:cubicBezTo>
                    <a:cubicBezTo>
                      <a:pt x="154" y="8228"/>
                      <a:pt x="1" y="8534"/>
                      <a:pt x="1" y="8840"/>
                    </a:cubicBezTo>
                    <a:cubicBezTo>
                      <a:pt x="1" y="9146"/>
                      <a:pt x="307" y="9605"/>
                      <a:pt x="613" y="9605"/>
                    </a:cubicBezTo>
                    <a:cubicBezTo>
                      <a:pt x="1155" y="9714"/>
                      <a:pt x="1678" y="9764"/>
                      <a:pt x="2196" y="9764"/>
                    </a:cubicBezTo>
                    <a:cubicBezTo>
                      <a:pt x="3139" y="9764"/>
                      <a:pt x="4064" y="9596"/>
                      <a:pt x="5052" y="9299"/>
                    </a:cubicBezTo>
                    <a:cubicBezTo>
                      <a:pt x="16685" y="7003"/>
                      <a:pt x="28318" y="4401"/>
                      <a:pt x="40105" y="2564"/>
                    </a:cubicBezTo>
                    <a:lnTo>
                      <a:pt x="41941" y="2258"/>
                    </a:lnTo>
                    <a:cubicBezTo>
                      <a:pt x="42248" y="2105"/>
                      <a:pt x="42554" y="1952"/>
                      <a:pt x="42860" y="1799"/>
                    </a:cubicBezTo>
                    <a:cubicBezTo>
                      <a:pt x="43013" y="1646"/>
                      <a:pt x="43472" y="1339"/>
                      <a:pt x="43166" y="880"/>
                    </a:cubicBezTo>
                    <a:cubicBezTo>
                      <a:pt x="43013" y="574"/>
                      <a:pt x="42860" y="268"/>
                      <a:pt x="42401" y="115"/>
                    </a:cubicBezTo>
                    <a:cubicBezTo>
                      <a:pt x="42171" y="38"/>
                      <a:pt x="41941" y="0"/>
                      <a:pt x="41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>
                <a:off x="4005125" y="4179600"/>
                <a:ext cx="952875" cy="279375"/>
              </a:xfrm>
              <a:custGeom>
                <a:rect b="b" l="l" r="r" t="t"/>
                <a:pathLst>
                  <a:path extrusionOk="0" h="11175" w="38115">
                    <a:moveTo>
                      <a:pt x="37349" y="1"/>
                    </a:moveTo>
                    <a:cubicBezTo>
                      <a:pt x="36125" y="154"/>
                      <a:pt x="34747" y="307"/>
                      <a:pt x="33523" y="613"/>
                    </a:cubicBezTo>
                    <a:cubicBezTo>
                      <a:pt x="27247" y="2144"/>
                      <a:pt x="20971" y="3675"/>
                      <a:pt x="14542" y="5358"/>
                    </a:cubicBezTo>
                    <a:cubicBezTo>
                      <a:pt x="10410" y="6430"/>
                      <a:pt x="6277" y="7501"/>
                      <a:pt x="2144" y="8573"/>
                    </a:cubicBezTo>
                    <a:cubicBezTo>
                      <a:pt x="1532" y="8879"/>
                      <a:pt x="919" y="9185"/>
                      <a:pt x="307" y="9491"/>
                    </a:cubicBezTo>
                    <a:cubicBezTo>
                      <a:pt x="154" y="9797"/>
                      <a:pt x="1" y="10257"/>
                      <a:pt x="154" y="10563"/>
                    </a:cubicBezTo>
                    <a:cubicBezTo>
                      <a:pt x="307" y="10869"/>
                      <a:pt x="613" y="11175"/>
                      <a:pt x="1072" y="11175"/>
                    </a:cubicBezTo>
                    <a:cubicBezTo>
                      <a:pt x="1379" y="11175"/>
                      <a:pt x="1838" y="11175"/>
                      <a:pt x="2144" y="11022"/>
                    </a:cubicBezTo>
                    <a:cubicBezTo>
                      <a:pt x="13471" y="7807"/>
                      <a:pt x="24798" y="5205"/>
                      <a:pt x="36278" y="2450"/>
                    </a:cubicBezTo>
                    <a:cubicBezTo>
                      <a:pt x="36737" y="2297"/>
                      <a:pt x="37196" y="2144"/>
                      <a:pt x="37655" y="1838"/>
                    </a:cubicBezTo>
                    <a:cubicBezTo>
                      <a:pt x="37962" y="1532"/>
                      <a:pt x="38115" y="1226"/>
                      <a:pt x="38115" y="766"/>
                    </a:cubicBezTo>
                    <a:cubicBezTo>
                      <a:pt x="38115" y="460"/>
                      <a:pt x="37809" y="1"/>
                      <a:pt x="373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>
                <a:off x="3641600" y="2392550"/>
                <a:ext cx="910775" cy="241100"/>
              </a:xfrm>
              <a:custGeom>
                <a:rect b="b" l="l" r="r" t="t"/>
                <a:pathLst>
                  <a:path extrusionOk="0" h="9644" w="36431">
                    <a:moveTo>
                      <a:pt x="35053" y="0"/>
                    </a:moveTo>
                    <a:cubicBezTo>
                      <a:pt x="34441" y="0"/>
                      <a:pt x="33981" y="0"/>
                      <a:pt x="33369" y="153"/>
                    </a:cubicBezTo>
                    <a:cubicBezTo>
                      <a:pt x="23879" y="1837"/>
                      <a:pt x="14389" y="3980"/>
                      <a:pt x="4899" y="6276"/>
                    </a:cubicBezTo>
                    <a:cubicBezTo>
                      <a:pt x="3521" y="6582"/>
                      <a:pt x="2143" y="7194"/>
                      <a:pt x="766" y="7654"/>
                    </a:cubicBezTo>
                    <a:cubicBezTo>
                      <a:pt x="307" y="7807"/>
                      <a:pt x="1" y="8419"/>
                      <a:pt x="154" y="8878"/>
                    </a:cubicBezTo>
                    <a:cubicBezTo>
                      <a:pt x="460" y="9490"/>
                      <a:pt x="919" y="9644"/>
                      <a:pt x="1531" y="9644"/>
                    </a:cubicBezTo>
                    <a:cubicBezTo>
                      <a:pt x="2143" y="9490"/>
                      <a:pt x="2756" y="9337"/>
                      <a:pt x="3368" y="9184"/>
                    </a:cubicBezTo>
                    <a:cubicBezTo>
                      <a:pt x="10409" y="7194"/>
                      <a:pt x="17603" y="5664"/>
                      <a:pt x="24797" y="4133"/>
                    </a:cubicBezTo>
                    <a:lnTo>
                      <a:pt x="35665" y="1990"/>
                    </a:lnTo>
                    <a:cubicBezTo>
                      <a:pt x="36124" y="1837"/>
                      <a:pt x="36277" y="1531"/>
                      <a:pt x="36277" y="1072"/>
                    </a:cubicBezTo>
                    <a:cubicBezTo>
                      <a:pt x="36431" y="459"/>
                      <a:pt x="35818" y="0"/>
                      <a:pt x="350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>
                <a:off x="3836750" y="1860625"/>
                <a:ext cx="727100" cy="225800"/>
              </a:xfrm>
              <a:custGeom>
                <a:rect b="b" l="l" r="r" t="t"/>
                <a:pathLst>
                  <a:path extrusionOk="0" h="9032" w="29084">
                    <a:moveTo>
                      <a:pt x="26941" y="1"/>
                    </a:moveTo>
                    <a:cubicBezTo>
                      <a:pt x="22043" y="1225"/>
                      <a:pt x="17145" y="2450"/>
                      <a:pt x="12399" y="3674"/>
                    </a:cubicBezTo>
                    <a:cubicBezTo>
                      <a:pt x="8726" y="4746"/>
                      <a:pt x="5205" y="5817"/>
                      <a:pt x="1685" y="6889"/>
                    </a:cubicBezTo>
                    <a:cubicBezTo>
                      <a:pt x="1072" y="7042"/>
                      <a:pt x="613" y="7195"/>
                      <a:pt x="307" y="7654"/>
                    </a:cubicBezTo>
                    <a:cubicBezTo>
                      <a:pt x="154" y="7807"/>
                      <a:pt x="1" y="8113"/>
                      <a:pt x="154" y="8266"/>
                    </a:cubicBezTo>
                    <a:cubicBezTo>
                      <a:pt x="154" y="8726"/>
                      <a:pt x="307" y="9032"/>
                      <a:pt x="766" y="9032"/>
                    </a:cubicBezTo>
                    <a:cubicBezTo>
                      <a:pt x="2144" y="9032"/>
                      <a:pt x="3368" y="8726"/>
                      <a:pt x="4593" y="8266"/>
                    </a:cubicBezTo>
                    <a:cubicBezTo>
                      <a:pt x="11328" y="6277"/>
                      <a:pt x="18216" y="4440"/>
                      <a:pt x="25104" y="3062"/>
                    </a:cubicBezTo>
                    <a:cubicBezTo>
                      <a:pt x="25869" y="2756"/>
                      <a:pt x="26635" y="2603"/>
                      <a:pt x="27553" y="2297"/>
                    </a:cubicBezTo>
                    <a:cubicBezTo>
                      <a:pt x="27859" y="2144"/>
                      <a:pt x="28318" y="1838"/>
                      <a:pt x="28778" y="1531"/>
                    </a:cubicBezTo>
                    <a:cubicBezTo>
                      <a:pt x="29084" y="1225"/>
                      <a:pt x="29084" y="766"/>
                      <a:pt x="28778" y="460"/>
                    </a:cubicBezTo>
                    <a:cubicBezTo>
                      <a:pt x="28625" y="154"/>
                      <a:pt x="28471" y="1"/>
                      <a:pt x="28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11"/>
              <p:cNvSpPr/>
              <p:nvPr/>
            </p:nvSpPr>
            <p:spPr>
              <a:xfrm>
                <a:off x="4372500" y="2735500"/>
                <a:ext cx="470700" cy="169850"/>
              </a:xfrm>
              <a:custGeom>
                <a:rect b="b" l="l" r="r" t="t"/>
                <a:pathLst>
                  <a:path extrusionOk="0" h="6794" w="18828">
                    <a:moveTo>
                      <a:pt x="17661" y="1"/>
                    </a:moveTo>
                    <a:cubicBezTo>
                      <a:pt x="17536" y="1"/>
                      <a:pt x="17412" y="20"/>
                      <a:pt x="17297" y="58"/>
                    </a:cubicBezTo>
                    <a:lnTo>
                      <a:pt x="16838" y="58"/>
                    </a:lnTo>
                    <a:lnTo>
                      <a:pt x="2143" y="4344"/>
                    </a:lnTo>
                    <a:cubicBezTo>
                      <a:pt x="1531" y="4497"/>
                      <a:pt x="1072" y="4803"/>
                      <a:pt x="460" y="5110"/>
                    </a:cubicBezTo>
                    <a:cubicBezTo>
                      <a:pt x="153" y="5263"/>
                      <a:pt x="0" y="5722"/>
                      <a:pt x="153" y="6028"/>
                    </a:cubicBezTo>
                    <a:cubicBezTo>
                      <a:pt x="153" y="6487"/>
                      <a:pt x="460" y="6793"/>
                      <a:pt x="919" y="6793"/>
                    </a:cubicBezTo>
                    <a:cubicBezTo>
                      <a:pt x="1531" y="6793"/>
                      <a:pt x="2143" y="6640"/>
                      <a:pt x="2756" y="6487"/>
                    </a:cubicBezTo>
                    <a:cubicBezTo>
                      <a:pt x="7348" y="5263"/>
                      <a:pt x="11787" y="4038"/>
                      <a:pt x="16226" y="2661"/>
                    </a:cubicBezTo>
                    <a:cubicBezTo>
                      <a:pt x="16685" y="2507"/>
                      <a:pt x="17297" y="2354"/>
                      <a:pt x="17756" y="2201"/>
                    </a:cubicBezTo>
                    <a:cubicBezTo>
                      <a:pt x="18368" y="1895"/>
                      <a:pt x="18828" y="1283"/>
                      <a:pt x="18522" y="518"/>
                    </a:cubicBezTo>
                    <a:cubicBezTo>
                      <a:pt x="18407" y="173"/>
                      <a:pt x="18034" y="1"/>
                      <a:pt x="17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1"/>
              <p:cNvSpPr/>
              <p:nvPr/>
            </p:nvSpPr>
            <p:spPr>
              <a:xfrm>
                <a:off x="4127600" y="2024200"/>
                <a:ext cx="440075" cy="136525"/>
              </a:xfrm>
              <a:custGeom>
                <a:rect b="b" l="l" r="r" t="t"/>
                <a:pathLst>
                  <a:path extrusionOk="0" h="5461" w="17603">
                    <a:moveTo>
                      <a:pt x="16472" y="1"/>
                    </a:moveTo>
                    <a:cubicBezTo>
                      <a:pt x="16387" y="1"/>
                      <a:pt x="16304" y="13"/>
                      <a:pt x="16225" y="40"/>
                    </a:cubicBezTo>
                    <a:cubicBezTo>
                      <a:pt x="15919" y="40"/>
                      <a:pt x="15613" y="40"/>
                      <a:pt x="15460" y="193"/>
                    </a:cubicBezTo>
                    <a:lnTo>
                      <a:pt x="1072" y="3407"/>
                    </a:lnTo>
                    <a:cubicBezTo>
                      <a:pt x="918" y="3407"/>
                      <a:pt x="612" y="3560"/>
                      <a:pt x="459" y="3713"/>
                    </a:cubicBezTo>
                    <a:cubicBezTo>
                      <a:pt x="306" y="3866"/>
                      <a:pt x="153" y="4173"/>
                      <a:pt x="153" y="4326"/>
                    </a:cubicBezTo>
                    <a:cubicBezTo>
                      <a:pt x="0" y="4785"/>
                      <a:pt x="306" y="5244"/>
                      <a:pt x="612" y="5244"/>
                    </a:cubicBezTo>
                    <a:cubicBezTo>
                      <a:pt x="1045" y="5352"/>
                      <a:pt x="1478" y="5461"/>
                      <a:pt x="1965" y="5461"/>
                    </a:cubicBezTo>
                    <a:cubicBezTo>
                      <a:pt x="2167" y="5461"/>
                      <a:pt x="2378" y="5442"/>
                      <a:pt x="2602" y="5397"/>
                    </a:cubicBezTo>
                    <a:cubicBezTo>
                      <a:pt x="7041" y="4479"/>
                      <a:pt x="11480" y="3407"/>
                      <a:pt x="15919" y="2489"/>
                    </a:cubicBezTo>
                    <a:lnTo>
                      <a:pt x="16684" y="2030"/>
                    </a:lnTo>
                    <a:cubicBezTo>
                      <a:pt x="17297" y="1877"/>
                      <a:pt x="17603" y="1264"/>
                      <a:pt x="17450" y="805"/>
                    </a:cubicBezTo>
                    <a:cubicBezTo>
                      <a:pt x="17323" y="298"/>
                      <a:pt x="16881" y="1"/>
                      <a:pt x="164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>
                <a:off x="2608400" y="2209825"/>
                <a:ext cx="344425" cy="98550"/>
              </a:xfrm>
              <a:custGeom>
                <a:rect b="b" l="l" r="r" t="t"/>
                <a:pathLst>
                  <a:path extrusionOk="0" h="3942" w="13777">
                    <a:moveTo>
                      <a:pt x="12016" y="0"/>
                    </a:moveTo>
                    <a:cubicBezTo>
                      <a:pt x="11748" y="0"/>
                      <a:pt x="11480" y="39"/>
                      <a:pt x="11174" y="115"/>
                    </a:cubicBezTo>
                    <a:lnTo>
                      <a:pt x="1837" y="1646"/>
                    </a:lnTo>
                    <a:cubicBezTo>
                      <a:pt x="1378" y="1646"/>
                      <a:pt x="1072" y="1952"/>
                      <a:pt x="766" y="1952"/>
                    </a:cubicBezTo>
                    <a:cubicBezTo>
                      <a:pt x="307" y="2258"/>
                      <a:pt x="0" y="2564"/>
                      <a:pt x="153" y="3023"/>
                    </a:cubicBezTo>
                    <a:cubicBezTo>
                      <a:pt x="153" y="3483"/>
                      <a:pt x="460" y="3789"/>
                      <a:pt x="766" y="3942"/>
                    </a:cubicBezTo>
                    <a:lnTo>
                      <a:pt x="2449" y="3942"/>
                    </a:lnTo>
                    <a:lnTo>
                      <a:pt x="12246" y="2258"/>
                    </a:lnTo>
                    <a:cubicBezTo>
                      <a:pt x="12552" y="2258"/>
                      <a:pt x="12705" y="2105"/>
                      <a:pt x="13011" y="2105"/>
                    </a:cubicBezTo>
                    <a:cubicBezTo>
                      <a:pt x="13470" y="1799"/>
                      <a:pt x="13776" y="1340"/>
                      <a:pt x="13623" y="727"/>
                    </a:cubicBezTo>
                    <a:cubicBezTo>
                      <a:pt x="13470" y="421"/>
                      <a:pt x="13164" y="115"/>
                      <a:pt x="12858" y="115"/>
                    </a:cubicBezTo>
                    <a:cubicBezTo>
                      <a:pt x="12552" y="39"/>
                      <a:pt x="12284" y="0"/>
                      <a:pt x="120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>
                <a:off x="3209175" y="2082575"/>
                <a:ext cx="332950" cy="110050"/>
              </a:xfrm>
              <a:custGeom>
                <a:rect b="b" l="l" r="r" t="t"/>
                <a:pathLst>
                  <a:path extrusionOk="0" h="4402" w="13318">
                    <a:moveTo>
                      <a:pt x="11481" y="1"/>
                    </a:moveTo>
                    <a:cubicBezTo>
                      <a:pt x="8267" y="307"/>
                      <a:pt x="4899" y="919"/>
                      <a:pt x="1685" y="1991"/>
                    </a:cubicBezTo>
                    <a:cubicBezTo>
                      <a:pt x="1379" y="2144"/>
                      <a:pt x="1072" y="2297"/>
                      <a:pt x="766" y="2450"/>
                    </a:cubicBezTo>
                    <a:cubicBezTo>
                      <a:pt x="154" y="2756"/>
                      <a:pt x="1" y="3215"/>
                      <a:pt x="154" y="3827"/>
                    </a:cubicBezTo>
                    <a:cubicBezTo>
                      <a:pt x="307" y="4134"/>
                      <a:pt x="766" y="4287"/>
                      <a:pt x="1072" y="4287"/>
                    </a:cubicBezTo>
                    <a:cubicBezTo>
                      <a:pt x="1225" y="4363"/>
                      <a:pt x="1379" y="4401"/>
                      <a:pt x="1532" y="4401"/>
                    </a:cubicBezTo>
                    <a:cubicBezTo>
                      <a:pt x="1685" y="4401"/>
                      <a:pt x="1838" y="4363"/>
                      <a:pt x="1991" y="4287"/>
                    </a:cubicBezTo>
                    <a:cubicBezTo>
                      <a:pt x="4899" y="3368"/>
                      <a:pt x="8114" y="2756"/>
                      <a:pt x="11328" y="2297"/>
                    </a:cubicBezTo>
                    <a:cubicBezTo>
                      <a:pt x="11787" y="2297"/>
                      <a:pt x="12246" y="1991"/>
                      <a:pt x="12706" y="1684"/>
                    </a:cubicBezTo>
                    <a:cubicBezTo>
                      <a:pt x="13165" y="1531"/>
                      <a:pt x="13318" y="1072"/>
                      <a:pt x="13165" y="766"/>
                    </a:cubicBezTo>
                    <a:cubicBezTo>
                      <a:pt x="13012" y="613"/>
                      <a:pt x="12859" y="307"/>
                      <a:pt x="12706" y="307"/>
                    </a:cubicBezTo>
                    <a:cubicBezTo>
                      <a:pt x="12246" y="1"/>
                      <a:pt x="11940" y="1"/>
                      <a:pt x="1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>
                <a:off x="2547175" y="1826200"/>
                <a:ext cx="321450" cy="122475"/>
              </a:xfrm>
              <a:custGeom>
                <a:rect b="b" l="l" r="r" t="t"/>
                <a:pathLst>
                  <a:path extrusionOk="0" h="4899" w="12858">
                    <a:moveTo>
                      <a:pt x="10868" y="0"/>
                    </a:moveTo>
                    <a:cubicBezTo>
                      <a:pt x="7960" y="766"/>
                      <a:pt x="5052" y="1684"/>
                      <a:pt x="2296" y="2296"/>
                    </a:cubicBezTo>
                    <a:cubicBezTo>
                      <a:pt x="1684" y="2602"/>
                      <a:pt x="1378" y="2602"/>
                      <a:pt x="919" y="2908"/>
                    </a:cubicBezTo>
                    <a:cubicBezTo>
                      <a:pt x="460" y="3215"/>
                      <a:pt x="0" y="3521"/>
                      <a:pt x="306" y="4133"/>
                    </a:cubicBezTo>
                    <a:cubicBezTo>
                      <a:pt x="460" y="4592"/>
                      <a:pt x="919" y="4898"/>
                      <a:pt x="1531" y="4898"/>
                    </a:cubicBezTo>
                    <a:cubicBezTo>
                      <a:pt x="1837" y="4898"/>
                      <a:pt x="2296" y="4898"/>
                      <a:pt x="2756" y="4745"/>
                    </a:cubicBezTo>
                    <a:cubicBezTo>
                      <a:pt x="5205" y="3980"/>
                      <a:pt x="7501" y="3368"/>
                      <a:pt x="9950" y="2602"/>
                    </a:cubicBezTo>
                    <a:cubicBezTo>
                      <a:pt x="10868" y="2449"/>
                      <a:pt x="11633" y="1990"/>
                      <a:pt x="12552" y="1531"/>
                    </a:cubicBezTo>
                    <a:cubicBezTo>
                      <a:pt x="12858" y="1225"/>
                      <a:pt x="12858" y="766"/>
                      <a:pt x="12705" y="459"/>
                    </a:cubicBezTo>
                    <a:cubicBezTo>
                      <a:pt x="12552" y="306"/>
                      <a:pt x="12399" y="153"/>
                      <a:pt x="120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>
                <a:off x="2845650" y="2683375"/>
                <a:ext cx="317650" cy="118650"/>
              </a:xfrm>
              <a:custGeom>
                <a:rect b="b" l="l" r="r" t="t"/>
                <a:pathLst>
                  <a:path extrusionOk="0" h="4746" w="12706">
                    <a:moveTo>
                      <a:pt x="11481" y="0"/>
                    </a:moveTo>
                    <a:cubicBezTo>
                      <a:pt x="7654" y="460"/>
                      <a:pt x="3980" y="1531"/>
                      <a:pt x="460" y="2909"/>
                    </a:cubicBezTo>
                    <a:cubicBezTo>
                      <a:pt x="307" y="3062"/>
                      <a:pt x="154" y="3062"/>
                      <a:pt x="154" y="3215"/>
                    </a:cubicBezTo>
                    <a:cubicBezTo>
                      <a:pt x="1" y="3521"/>
                      <a:pt x="1" y="3674"/>
                      <a:pt x="1" y="3980"/>
                    </a:cubicBezTo>
                    <a:cubicBezTo>
                      <a:pt x="1" y="4133"/>
                      <a:pt x="154" y="4439"/>
                      <a:pt x="460" y="4592"/>
                    </a:cubicBezTo>
                    <a:cubicBezTo>
                      <a:pt x="766" y="4746"/>
                      <a:pt x="1225" y="4746"/>
                      <a:pt x="1531" y="4746"/>
                    </a:cubicBezTo>
                    <a:cubicBezTo>
                      <a:pt x="4746" y="3827"/>
                      <a:pt x="7960" y="3062"/>
                      <a:pt x="10409" y="2296"/>
                    </a:cubicBezTo>
                    <a:cubicBezTo>
                      <a:pt x="11328" y="1990"/>
                      <a:pt x="11174" y="1990"/>
                      <a:pt x="11787" y="1837"/>
                    </a:cubicBezTo>
                    <a:cubicBezTo>
                      <a:pt x="12399" y="1531"/>
                      <a:pt x="12705" y="1072"/>
                      <a:pt x="12399" y="460"/>
                    </a:cubicBezTo>
                    <a:cubicBezTo>
                      <a:pt x="12093" y="153"/>
                      <a:pt x="11787" y="0"/>
                      <a:pt x="11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11"/>
              <p:cNvSpPr/>
              <p:nvPr/>
            </p:nvSpPr>
            <p:spPr>
              <a:xfrm>
                <a:off x="4869975" y="4022725"/>
                <a:ext cx="283200" cy="80375"/>
              </a:xfrm>
              <a:custGeom>
                <a:rect b="b" l="l" r="r" t="t"/>
                <a:pathLst>
                  <a:path extrusionOk="0" h="3215" w="11328">
                    <a:moveTo>
                      <a:pt x="9031" y="0"/>
                    </a:moveTo>
                    <a:cubicBezTo>
                      <a:pt x="6582" y="306"/>
                      <a:pt x="3980" y="766"/>
                      <a:pt x="1531" y="1072"/>
                    </a:cubicBezTo>
                    <a:cubicBezTo>
                      <a:pt x="1225" y="1072"/>
                      <a:pt x="765" y="1225"/>
                      <a:pt x="459" y="1378"/>
                    </a:cubicBezTo>
                    <a:cubicBezTo>
                      <a:pt x="306" y="1684"/>
                      <a:pt x="0" y="1684"/>
                      <a:pt x="153" y="1990"/>
                    </a:cubicBezTo>
                    <a:cubicBezTo>
                      <a:pt x="153" y="2449"/>
                      <a:pt x="306" y="3062"/>
                      <a:pt x="612" y="3062"/>
                    </a:cubicBezTo>
                    <a:cubicBezTo>
                      <a:pt x="1225" y="3215"/>
                      <a:pt x="1837" y="3215"/>
                      <a:pt x="2449" y="3215"/>
                    </a:cubicBezTo>
                    <a:cubicBezTo>
                      <a:pt x="4439" y="3062"/>
                      <a:pt x="6582" y="2755"/>
                      <a:pt x="8419" y="2449"/>
                    </a:cubicBezTo>
                    <a:cubicBezTo>
                      <a:pt x="9184" y="2449"/>
                      <a:pt x="9949" y="2296"/>
                      <a:pt x="10715" y="1990"/>
                    </a:cubicBezTo>
                    <a:cubicBezTo>
                      <a:pt x="11021" y="1990"/>
                      <a:pt x="11174" y="1378"/>
                      <a:pt x="11174" y="1072"/>
                    </a:cubicBezTo>
                    <a:cubicBezTo>
                      <a:pt x="11327" y="612"/>
                      <a:pt x="11021" y="306"/>
                      <a:pt x="10562" y="153"/>
                    </a:cubicBezTo>
                    <a:cubicBezTo>
                      <a:pt x="10103" y="0"/>
                      <a:pt x="9490" y="0"/>
                      <a:pt x="9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1"/>
              <p:cNvSpPr/>
              <p:nvPr/>
            </p:nvSpPr>
            <p:spPr>
              <a:xfrm>
                <a:off x="4422250" y="4121475"/>
                <a:ext cx="275550" cy="97750"/>
              </a:xfrm>
              <a:custGeom>
                <a:rect b="b" l="l" r="r" t="t"/>
                <a:pathLst>
                  <a:path extrusionOk="0" h="3910" w="11022">
                    <a:moveTo>
                      <a:pt x="10183" y="0"/>
                    </a:moveTo>
                    <a:cubicBezTo>
                      <a:pt x="10108" y="0"/>
                      <a:pt x="10030" y="10"/>
                      <a:pt x="9950" y="30"/>
                    </a:cubicBezTo>
                    <a:cubicBezTo>
                      <a:pt x="7041" y="489"/>
                      <a:pt x="4286" y="1101"/>
                      <a:pt x="1837" y="1561"/>
                    </a:cubicBezTo>
                    <a:lnTo>
                      <a:pt x="1072" y="1867"/>
                    </a:lnTo>
                    <a:cubicBezTo>
                      <a:pt x="613" y="2173"/>
                      <a:pt x="0" y="2173"/>
                      <a:pt x="153" y="3091"/>
                    </a:cubicBezTo>
                    <a:cubicBezTo>
                      <a:pt x="272" y="3685"/>
                      <a:pt x="759" y="3910"/>
                      <a:pt x="1257" y="3910"/>
                    </a:cubicBezTo>
                    <a:cubicBezTo>
                      <a:pt x="1401" y="3910"/>
                      <a:pt x="1546" y="3891"/>
                      <a:pt x="1684" y="3857"/>
                    </a:cubicBezTo>
                    <a:cubicBezTo>
                      <a:pt x="4286" y="3397"/>
                      <a:pt x="6888" y="2938"/>
                      <a:pt x="9490" y="2326"/>
                    </a:cubicBezTo>
                    <a:cubicBezTo>
                      <a:pt x="9797" y="2326"/>
                      <a:pt x="10256" y="2173"/>
                      <a:pt x="10562" y="1867"/>
                    </a:cubicBezTo>
                    <a:cubicBezTo>
                      <a:pt x="10868" y="1714"/>
                      <a:pt x="11021" y="1255"/>
                      <a:pt x="11021" y="948"/>
                    </a:cubicBezTo>
                    <a:cubicBezTo>
                      <a:pt x="11021" y="417"/>
                      <a:pt x="10675" y="0"/>
                      <a:pt x="10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>
                <a:off x="4713075" y="3043075"/>
                <a:ext cx="244925" cy="81150"/>
              </a:xfrm>
              <a:custGeom>
                <a:rect b="b" l="l" r="r" t="t"/>
                <a:pathLst>
                  <a:path extrusionOk="0" h="3246" w="9797">
                    <a:moveTo>
                      <a:pt x="8725" y="1"/>
                    </a:moveTo>
                    <a:cubicBezTo>
                      <a:pt x="5970" y="1"/>
                      <a:pt x="3215" y="460"/>
                      <a:pt x="613" y="1378"/>
                    </a:cubicBezTo>
                    <a:cubicBezTo>
                      <a:pt x="153" y="1531"/>
                      <a:pt x="0" y="1991"/>
                      <a:pt x="0" y="2450"/>
                    </a:cubicBezTo>
                    <a:cubicBezTo>
                      <a:pt x="133" y="2848"/>
                      <a:pt x="495" y="3245"/>
                      <a:pt x="888" y="3245"/>
                    </a:cubicBezTo>
                    <a:cubicBezTo>
                      <a:pt x="949" y="3245"/>
                      <a:pt x="1010" y="3236"/>
                      <a:pt x="1072" y="3215"/>
                    </a:cubicBezTo>
                    <a:cubicBezTo>
                      <a:pt x="3674" y="2909"/>
                      <a:pt x="5970" y="2450"/>
                      <a:pt x="7960" y="2144"/>
                    </a:cubicBezTo>
                    <a:lnTo>
                      <a:pt x="8878" y="1838"/>
                    </a:lnTo>
                    <a:cubicBezTo>
                      <a:pt x="9337" y="1531"/>
                      <a:pt x="9797" y="1225"/>
                      <a:pt x="9491" y="613"/>
                    </a:cubicBezTo>
                    <a:cubicBezTo>
                      <a:pt x="9337" y="307"/>
                      <a:pt x="9031" y="1"/>
                      <a:pt x="8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>
                <a:off x="5095750" y="4106900"/>
                <a:ext cx="202825" cy="85200"/>
              </a:xfrm>
              <a:custGeom>
                <a:rect b="b" l="l" r="r" t="t"/>
                <a:pathLst>
                  <a:path extrusionOk="0" h="3408" w="8113">
                    <a:moveTo>
                      <a:pt x="6735" y="1"/>
                    </a:moveTo>
                    <a:cubicBezTo>
                      <a:pt x="4898" y="1"/>
                      <a:pt x="3215" y="460"/>
                      <a:pt x="1531" y="1072"/>
                    </a:cubicBezTo>
                    <a:lnTo>
                      <a:pt x="612" y="1531"/>
                    </a:lnTo>
                    <a:cubicBezTo>
                      <a:pt x="153" y="1684"/>
                      <a:pt x="0" y="2297"/>
                      <a:pt x="153" y="2756"/>
                    </a:cubicBezTo>
                    <a:cubicBezTo>
                      <a:pt x="279" y="3134"/>
                      <a:pt x="716" y="3408"/>
                      <a:pt x="1123" y="3408"/>
                    </a:cubicBezTo>
                    <a:cubicBezTo>
                      <a:pt x="1210" y="3408"/>
                      <a:pt x="1296" y="3395"/>
                      <a:pt x="1378" y="3368"/>
                    </a:cubicBezTo>
                    <a:cubicBezTo>
                      <a:pt x="3368" y="2909"/>
                      <a:pt x="5204" y="2603"/>
                      <a:pt x="7194" y="1991"/>
                    </a:cubicBezTo>
                    <a:cubicBezTo>
                      <a:pt x="7653" y="1991"/>
                      <a:pt x="8113" y="1378"/>
                      <a:pt x="7960" y="919"/>
                    </a:cubicBezTo>
                    <a:cubicBezTo>
                      <a:pt x="7807" y="307"/>
                      <a:pt x="7347" y="1"/>
                      <a:pt x="67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>
                <a:off x="2007600" y="1364125"/>
                <a:ext cx="857200" cy="3379550"/>
              </a:xfrm>
              <a:custGeom>
                <a:rect b="b" l="l" r="r" t="t"/>
                <a:pathLst>
                  <a:path extrusionOk="0" h="135182" w="34288">
                    <a:moveTo>
                      <a:pt x="996" y="0"/>
                    </a:moveTo>
                    <a:cubicBezTo>
                      <a:pt x="881" y="0"/>
                      <a:pt x="766" y="39"/>
                      <a:pt x="613" y="115"/>
                    </a:cubicBezTo>
                    <a:cubicBezTo>
                      <a:pt x="460" y="115"/>
                      <a:pt x="154" y="268"/>
                      <a:pt x="154" y="574"/>
                    </a:cubicBezTo>
                    <a:cubicBezTo>
                      <a:pt x="1" y="1799"/>
                      <a:pt x="154" y="3176"/>
                      <a:pt x="613" y="4401"/>
                    </a:cubicBezTo>
                    <a:cubicBezTo>
                      <a:pt x="1378" y="7309"/>
                      <a:pt x="2144" y="10218"/>
                      <a:pt x="2909" y="13279"/>
                    </a:cubicBezTo>
                    <a:cubicBezTo>
                      <a:pt x="4593" y="20473"/>
                      <a:pt x="6124" y="27820"/>
                      <a:pt x="8113" y="35015"/>
                    </a:cubicBezTo>
                    <a:cubicBezTo>
                      <a:pt x="10409" y="42974"/>
                      <a:pt x="12399" y="50934"/>
                      <a:pt x="14236" y="58893"/>
                    </a:cubicBezTo>
                    <a:cubicBezTo>
                      <a:pt x="15614" y="64097"/>
                      <a:pt x="16226" y="69455"/>
                      <a:pt x="17757" y="74506"/>
                    </a:cubicBezTo>
                    <a:cubicBezTo>
                      <a:pt x="20818" y="85986"/>
                      <a:pt x="23267" y="97772"/>
                      <a:pt x="25716" y="109559"/>
                    </a:cubicBezTo>
                    <a:cubicBezTo>
                      <a:pt x="27247" y="117365"/>
                      <a:pt x="29390" y="125018"/>
                      <a:pt x="31686" y="132978"/>
                    </a:cubicBezTo>
                    <a:cubicBezTo>
                      <a:pt x="31992" y="133590"/>
                      <a:pt x="32451" y="134203"/>
                      <a:pt x="32757" y="134815"/>
                    </a:cubicBezTo>
                    <a:cubicBezTo>
                      <a:pt x="32926" y="135068"/>
                      <a:pt x="33141" y="135181"/>
                      <a:pt x="33351" y="135181"/>
                    </a:cubicBezTo>
                    <a:cubicBezTo>
                      <a:pt x="33523" y="135181"/>
                      <a:pt x="33691" y="135106"/>
                      <a:pt x="33829" y="134968"/>
                    </a:cubicBezTo>
                    <a:cubicBezTo>
                      <a:pt x="33982" y="134815"/>
                      <a:pt x="34288" y="134509"/>
                      <a:pt x="34288" y="134356"/>
                    </a:cubicBezTo>
                    <a:cubicBezTo>
                      <a:pt x="33982" y="132825"/>
                      <a:pt x="33676" y="131294"/>
                      <a:pt x="33216" y="129764"/>
                    </a:cubicBezTo>
                    <a:cubicBezTo>
                      <a:pt x="30920" y="122110"/>
                      <a:pt x="29084" y="114610"/>
                      <a:pt x="27553" y="106956"/>
                    </a:cubicBezTo>
                    <a:cubicBezTo>
                      <a:pt x="25869" y="98844"/>
                      <a:pt x="24032" y="90884"/>
                      <a:pt x="22043" y="82772"/>
                    </a:cubicBezTo>
                    <a:cubicBezTo>
                      <a:pt x="20512" y="75731"/>
                      <a:pt x="18522" y="68843"/>
                      <a:pt x="17144" y="61801"/>
                    </a:cubicBezTo>
                    <a:cubicBezTo>
                      <a:pt x="15920" y="55373"/>
                      <a:pt x="14389" y="49097"/>
                      <a:pt x="12552" y="42821"/>
                    </a:cubicBezTo>
                    <a:cubicBezTo>
                      <a:pt x="10103" y="33637"/>
                      <a:pt x="7501" y="24606"/>
                      <a:pt x="5664" y="15422"/>
                    </a:cubicBezTo>
                    <a:cubicBezTo>
                      <a:pt x="4899" y="10830"/>
                      <a:pt x="3674" y="6544"/>
                      <a:pt x="2450" y="2258"/>
                    </a:cubicBezTo>
                    <a:cubicBezTo>
                      <a:pt x="2297" y="1493"/>
                      <a:pt x="1838" y="727"/>
                      <a:pt x="1378" y="115"/>
                    </a:cubicBezTo>
                    <a:cubicBezTo>
                      <a:pt x="1225" y="39"/>
                      <a:pt x="1111" y="0"/>
                      <a:pt x="9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11"/>
              <p:cNvSpPr/>
              <p:nvPr/>
            </p:nvSpPr>
            <p:spPr>
              <a:xfrm>
                <a:off x="2179800" y="2591375"/>
                <a:ext cx="111000" cy="222125"/>
              </a:xfrm>
              <a:custGeom>
                <a:rect b="b" l="l" r="r" t="t"/>
                <a:pathLst>
                  <a:path extrusionOk="0" h="8885" w="4440">
                    <a:moveTo>
                      <a:pt x="976" y="1"/>
                    </a:moveTo>
                    <a:cubicBezTo>
                      <a:pt x="849" y="1"/>
                      <a:pt x="722" y="51"/>
                      <a:pt x="613" y="160"/>
                    </a:cubicBezTo>
                    <a:cubicBezTo>
                      <a:pt x="307" y="313"/>
                      <a:pt x="1" y="772"/>
                      <a:pt x="1" y="1078"/>
                    </a:cubicBezTo>
                    <a:cubicBezTo>
                      <a:pt x="307" y="3680"/>
                      <a:pt x="1225" y="6129"/>
                      <a:pt x="2450" y="8426"/>
                    </a:cubicBezTo>
                    <a:cubicBezTo>
                      <a:pt x="2603" y="8732"/>
                      <a:pt x="3062" y="8885"/>
                      <a:pt x="3521" y="8885"/>
                    </a:cubicBezTo>
                    <a:cubicBezTo>
                      <a:pt x="3981" y="8732"/>
                      <a:pt x="4440" y="8272"/>
                      <a:pt x="4287" y="7813"/>
                    </a:cubicBezTo>
                    <a:cubicBezTo>
                      <a:pt x="3981" y="6436"/>
                      <a:pt x="3521" y="5211"/>
                      <a:pt x="3215" y="4293"/>
                    </a:cubicBezTo>
                    <a:cubicBezTo>
                      <a:pt x="2603" y="2762"/>
                      <a:pt x="2144" y="1537"/>
                      <a:pt x="1532" y="466"/>
                    </a:cubicBezTo>
                    <a:cubicBezTo>
                      <a:pt x="1433" y="169"/>
                      <a:pt x="1206" y="1"/>
                      <a:pt x="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11"/>
              <p:cNvSpPr/>
              <p:nvPr/>
            </p:nvSpPr>
            <p:spPr>
              <a:xfrm>
                <a:off x="2336700" y="3190950"/>
                <a:ext cx="84225" cy="212875"/>
              </a:xfrm>
              <a:custGeom>
                <a:rect b="b" l="l" r="r" t="t"/>
                <a:pathLst>
                  <a:path extrusionOk="0" h="8515" w="3369">
                    <a:moveTo>
                      <a:pt x="1194" y="0"/>
                    </a:moveTo>
                    <a:cubicBezTo>
                      <a:pt x="1055" y="0"/>
                      <a:pt x="910" y="19"/>
                      <a:pt x="766" y="55"/>
                    </a:cubicBezTo>
                    <a:cubicBezTo>
                      <a:pt x="307" y="209"/>
                      <a:pt x="1" y="668"/>
                      <a:pt x="154" y="1280"/>
                    </a:cubicBezTo>
                    <a:cubicBezTo>
                      <a:pt x="460" y="3423"/>
                      <a:pt x="919" y="5260"/>
                      <a:pt x="1225" y="7250"/>
                    </a:cubicBezTo>
                    <a:cubicBezTo>
                      <a:pt x="1378" y="7556"/>
                      <a:pt x="1531" y="7862"/>
                      <a:pt x="1837" y="8015"/>
                    </a:cubicBezTo>
                    <a:cubicBezTo>
                      <a:pt x="1962" y="8265"/>
                      <a:pt x="2189" y="8515"/>
                      <a:pt x="2519" y="8515"/>
                    </a:cubicBezTo>
                    <a:cubicBezTo>
                      <a:pt x="2592" y="8515"/>
                      <a:pt x="2672" y="8502"/>
                      <a:pt x="2756" y="8474"/>
                    </a:cubicBezTo>
                    <a:cubicBezTo>
                      <a:pt x="3062" y="8321"/>
                      <a:pt x="3368" y="8015"/>
                      <a:pt x="3368" y="7556"/>
                    </a:cubicBezTo>
                    <a:cubicBezTo>
                      <a:pt x="3368" y="5260"/>
                      <a:pt x="2909" y="2964"/>
                      <a:pt x="2144" y="668"/>
                    </a:cubicBezTo>
                    <a:cubicBezTo>
                      <a:pt x="2027" y="200"/>
                      <a:pt x="1642" y="0"/>
                      <a:pt x="1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>
                <a:off x="2805200" y="1132575"/>
                <a:ext cx="71100" cy="115800"/>
              </a:xfrm>
              <a:custGeom>
                <a:rect b="b" l="l" r="r" t="t"/>
                <a:pathLst>
                  <a:path extrusionOk="0" h="4632" w="2844">
                    <a:moveTo>
                      <a:pt x="788" y="1"/>
                    </a:moveTo>
                    <a:cubicBezTo>
                      <a:pt x="68" y="1"/>
                      <a:pt x="0" y="1461"/>
                      <a:pt x="700" y="3560"/>
                    </a:cubicBezTo>
                    <a:cubicBezTo>
                      <a:pt x="853" y="3714"/>
                      <a:pt x="1006" y="4020"/>
                      <a:pt x="1312" y="4326"/>
                    </a:cubicBezTo>
                    <a:cubicBezTo>
                      <a:pt x="1465" y="4479"/>
                      <a:pt x="1772" y="4632"/>
                      <a:pt x="1925" y="4632"/>
                    </a:cubicBezTo>
                    <a:cubicBezTo>
                      <a:pt x="2384" y="4632"/>
                      <a:pt x="2690" y="4173"/>
                      <a:pt x="2843" y="3867"/>
                    </a:cubicBezTo>
                    <a:cubicBezTo>
                      <a:pt x="2843" y="3407"/>
                      <a:pt x="2843" y="3101"/>
                      <a:pt x="2843" y="2642"/>
                    </a:cubicBezTo>
                    <a:cubicBezTo>
                      <a:pt x="2384" y="1571"/>
                      <a:pt x="2537" y="193"/>
                      <a:pt x="1006" y="40"/>
                    </a:cubicBezTo>
                    <a:cubicBezTo>
                      <a:pt x="928" y="14"/>
                      <a:pt x="855" y="1"/>
                      <a:pt x="788" y="1"/>
                    </a:cubicBezTo>
                    <a:close/>
                  </a:path>
                </a:pathLst>
              </a:custGeom>
              <a:solidFill>
                <a:srgbClr val="A67C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 ">
  <p:cSld name="CUSTOM_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5" name="Google Shape;225;p13"/>
          <p:cNvGrpSpPr/>
          <p:nvPr/>
        </p:nvGrpSpPr>
        <p:grpSpPr>
          <a:xfrm rot="-1609825">
            <a:off x="242151" y="4427014"/>
            <a:ext cx="561596" cy="572601"/>
            <a:chOff x="1301600" y="238450"/>
            <a:chExt cx="4846600" cy="4941575"/>
          </a:xfrm>
        </p:grpSpPr>
        <p:sp>
          <p:nvSpPr>
            <p:cNvPr id="226" name="Google Shape;226;p13"/>
            <p:cNvSpPr/>
            <p:nvPr/>
          </p:nvSpPr>
          <p:spPr>
            <a:xfrm>
              <a:off x="2951650" y="238450"/>
              <a:ext cx="1524300" cy="4941575"/>
            </a:xfrm>
            <a:custGeom>
              <a:rect b="b" l="l" r="r" t="t"/>
              <a:pathLst>
                <a:path extrusionOk="0" h="197663" w="60972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1301600" y="1480925"/>
              <a:ext cx="4846600" cy="2294100"/>
            </a:xfrm>
            <a:custGeom>
              <a:rect b="b" l="l" r="r" t="t"/>
              <a:pathLst>
                <a:path extrusionOk="0" h="91764" w="193864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1493975" y="1229625"/>
              <a:ext cx="4432250" cy="2957225"/>
            </a:xfrm>
            <a:custGeom>
              <a:rect b="b" l="l" r="r" t="t"/>
              <a:pathLst>
                <a:path extrusionOk="0" h="118289" w="17729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" name="Google Shape;229;p13"/>
          <p:cNvGrpSpPr/>
          <p:nvPr/>
        </p:nvGrpSpPr>
        <p:grpSpPr>
          <a:xfrm>
            <a:off x="351700" y="1436356"/>
            <a:ext cx="8722566" cy="3580273"/>
            <a:chOff x="351700" y="1436356"/>
            <a:chExt cx="8722566" cy="3580273"/>
          </a:xfrm>
        </p:grpSpPr>
        <p:grpSp>
          <p:nvGrpSpPr>
            <p:cNvPr id="230" name="Google Shape;230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31" name="Google Shape;231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rect b="b" l="l" r="r" t="t"/>
                <a:pathLst>
                  <a:path extrusionOk="0" h="35945" w="34679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rect b="b" l="l" r="r" t="t"/>
                <a:pathLst>
                  <a:path extrusionOk="0" h="21664" w="18923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rect b="b" l="l" r="r" t="t"/>
                <a:pathLst>
                  <a:path extrusionOk="0" h="199177" w="209785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rect b="b" l="l" r="r" t="t"/>
                <a:pathLst>
                  <a:path extrusionOk="0" h="21664" w="18923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5" name="Google Shape;235;p13"/>
            <p:cNvSpPr/>
            <p:nvPr/>
          </p:nvSpPr>
          <p:spPr>
            <a:xfrm>
              <a:off x="7621617" y="2160681"/>
              <a:ext cx="154868" cy="163485"/>
            </a:xfrm>
            <a:custGeom>
              <a:rect b="b" l="l" r="r" t="t"/>
              <a:pathLst>
                <a:path extrusionOk="0" h="8879" w="8411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6" name="Google Shape;236;p13"/>
          <p:cNvSpPr txBox="1"/>
          <p:nvPr>
            <p:ph hasCustomPrompt="1" type="title"/>
          </p:nvPr>
        </p:nvSpPr>
        <p:spPr>
          <a:xfrm>
            <a:off x="1923275" y="1543950"/>
            <a:ext cx="698100" cy="280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/>
          <p:nvPr>
            <p:ph idx="1" type="subTitle"/>
          </p:nvPr>
        </p:nvSpPr>
        <p:spPr>
          <a:xfrm>
            <a:off x="2879975" y="1822525"/>
            <a:ext cx="4437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13"/>
          <p:cNvSpPr txBox="1"/>
          <p:nvPr>
            <p:ph idx="2" type="subTitle"/>
          </p:nvPr>
        </p:nvSpPr>
        <p:spPr>
          <a:xfrm>
            <a:off x="2879975" y="1398425"/>
            <a:ext cx="4437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13"/>
          <p:cNvSpPr txBox="1"/>
          <p:nvPr>
            <p:ph hasCustomPrompt="1" idx="3" type="title"/>
          </p:nvPr>
        </p:nvSpPr>
        <p:spPr>
          <a:xfrm>
            <a:off x="1923275" y="2743282"/>
            <a:ext cx="698100" cy="280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/>
          <p:nvPr>
            <p:ph idx="4" type="subTitle"/>
          </p:nvPr>
        </p:nvSpPr>
        <p:spPr>
          <a:xfrm>
            <a:off x="2879975" y="3032700"/>
            <a:ext cx="4437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13"/>
          <p:cNvSpPr txBox="1"/>
          <p:nvPr>
            <p:ph idx="5" type="subTitle"/>
          </p:nvPr>
        </p:nvSpPr>
        <p:spPr>
          <a:xfrm>
            <a:off x="2879975" y="2608600"/>
            <a:ext cx="4437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13"/>
          <p:cNvSpPr txBox="1"/>
          <p:nvPr>
            <p:ph hasCustomPrompt="1" idx="6" type="title"/>
          </p:nvPr>
        </p:nvSpPr>
        <p:spPr>
          <a:xfrm>
            <a:off x="1923275" y="3944257"/>
            <a:ext cx="698100" cy="280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/>
          <p:nvPr>
            <p:ph idx="7" type="subTitle"/>
          </p:nvPr>
        </p:nvSpPr>
        <p:spPr>
          <a:xfrm>
            <a:off x="2879975" y="4242875"/>
            <a:ext cx="4437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13"/>
          <p:cNvSpPr txBox="1"/>
          <p:nvPr>
            <p:ph idx="8" type="subTitle"/>
          </p:nvPr>
        </p:nvSpPr>
        <p:spPr>
          <a:xfrm>
            <a:off x="2879975" y="3818775"/>
            <a:ext cx="4437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13"/>
          <p:cNvSpPr txBox="1"/>
          <p:nvPr>
            <p:ph idx="9"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grpSp>
        <p:nvGrpSpPr>
          <p:cNvPr id="246" name="Google Shape;246;p13"/>
          <p:cNvGrpSpPr/>
          <p:nvPr/>
        </p:nvGrpSpPr>
        <p:grpSpPr>
          <a:xfrm rot="6317172">
            <a:off x="8201240" y="3504887"/>
            <a:ext cx="1463286" cy="786775"/>
            <a:chOff x="230900" y="984000"/>
            <a:chExt cx="6963575" cy="3744150"/>
          </a:xfrm>
        </p:grpSpPr>
        <p:sp>
          <p:nvSpPr>
            <p:cNvPr id="247" name="Google Shape;247;p13"/>
            <p:cNvSpPr/>
            <p:nvPr/>
          </p:nvSpPr>
          <p:spPr>
            <a:xfrm>
              <a:off x="865275" y="1536400"/>
              <a:ext cx="6004800" cy="2752175"/>
            </a:xfrm>
            <a:custGeom>
              <a:rect b="b" l="l" r="r" t="t"/>
              <a:pathLst>
                <a:path extrusionOk="0" h="110087" w="240192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1528450" y="2233925"/>
              <a:ext cx="1268750" cy="925150"/>
            </a:xfrm>
            <a:custGeom>
              <a:rect b="b" l="l" r="r" t="t"/>
              <a:pathLst>
                <a:path extrusionOk="0" h="37006" w="5075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3518050" y="2040325"/>
              <a:ext cx="2559075" cy="1722600"/>
            </a:xfrm>
            <a:custGeom>
              <a:rect b="b" l="l" r="r" t="t"/>
              <a:pathLst>
                <a:path extrusionOk="0" h="68904" w="102363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30900" y="984000"/>
              <a:ext cx="6963575" cy="3744150"/>
            </a:xfrm>
            <a:custGeom>
              <a:rect b="b" l="l" r="r" t="t"/>
              <a:pathLst>
                <a:path extrusionOk="0" h="149766" w="278543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3280150" y="1884850"/>
              <a:ext cx="2840225" cy="1921500"/>
            </a:xfrm>
            <a:custGeom>
              <a:rect b="b" l="l" r="r" t="t"/>
              <a:pathLst>
                <a:path extrusionOk="0" h="76860" w="113609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1427525" y="2098925"/>
              <a:ext cx="1715700" cy="1156600"/>
            </a:xfrm>
            <a:custGeom>
              <a:rect b="b" l="l" r="r" t="t"/>
              <a:pathLst>
                <a:path extrusionOk="0" h="46264" w="68628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3734300" y="2313225"/>
              <a:ext cx="2032850" cy="1132325"/>
            </a:xfrm>
            <a:custGeom>
              <a:rect b="b" l="l" r="r" t="t"/>
              <a:pathLst>
                <a:path extrusionOk="0" h="45293" w="81314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816800" y="2388200"/>
              <a:ext cx="908325" cy="594200"/>
            </a:xfrm>
            <a:custGeom>
              <a:rect b="b" l="l" r="r" t="t"/>
              <a:pathLst>
                <a:path extrusionOk="0" h="23768" w="36333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484000" y="2731325"/>
              <a:ext cx="756925" cy="386500"/>
            </a:xfrm>
            <a:custGeom>
              <a:rect b="b" l="l" r="r" t="t"/>
              <a:pathLst>
                <a:path extrusionOk="0" h="15460" w="30277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" name="Google Shape;256;p13"/>
          <p:cNvGrpSpPr/>
          <p:nvPr/>
        </p:nvGrpSpPr>
        <p:grpSpPr>
          <a:xfrm>
            <a:off x="83191" y="114433"/>
            <a:ext cx="1006497" cy="936290"/>
            <a:chOff x="920750" y="240450"/>
            <a:chExt cx="5619750" cy="5227750"/>
          </a:xfrm>
        </p:grpSpPr>
        <p:sp>
          <p:nvSpPr>
            <p:cNvPr id="257" name="Google Shape;257;p13"/>
            <p:cNvSpPr/>
            <p:nvPr/>
          </p:nvSpPr>
          <p:spPr>
            <a:xfrm>
              <a:off x="1492250" y="641425"/>
              <a:ext cx="4611700" cy="4242400"/>
            </a:xfrm>
            <a:custGeom>
              <a:rect b="b" l="l" r="r" t="t"/>
              <a:pathLst>
                <a:path extrusionOk="0" h="169696" w="184468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1746250" y="2229625"/>
              <a:ext cx="1277950" cy="1058875"/>
            </a:xfrm>
            <a:custGeom>
              <a:rect b="b" l="l" r="r" t="t"/>
              <a:pathLst>
                <a:path extrusionOk="0" h="42355" w="51118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976550" y="1289550"/>
              <a:ext cx="1293825" cy="1117325"/>
            </a:xfrm>
            <a:custGeom>
              <a:rect b="b" l="l" r="r" t="t"/>
              <a:pathLst>
                <a:path extrusionOk="0" h="44693" w="51753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325925" y="2524125"/>
              <a:ext cx="1135075" cy="968075"/>
            </a:xfrm>
            <a:custGeom>
              <a:rect b="b" l="l" r="r" t="t"/>
              <a:pathLst>
                <a:path extrusionOk="0" h="38723" w="45403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572000" y="1270000"/>
              <a:ext cx="825500" cy="714375"/>
            </a:xfrm>
            <a:custGeom>
              <a:rect b="b" l="l" r="r" t="t"/>
              <a:pathLst>
                <a:path extrusionOk="0" h="28575" w="3302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325800" y="3222625"/>
              <a:ext cx="500075" cy="434150"/>
            </a:xfrm>
            <a:custGeom>
              <a:rect b="b" l="l" r="r" t="t"/>
              <a:pathLst>
                <a:path extrusionOk="0" h="17366" w="20003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2500300" y="3816150"/>
              <a:ext cx="638650" cy="517425"/>
            </a:xfrm>
            <a:custGeom>
              <a:rect b="b" l="l" r="r" t="t"/>
              <a:pathLst>
                <a:path extrusionOk="0" h="20697" w="25546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794125" y="4088150"/>
              <a:ext cx="857250" cy="747400"/>
            </a:xfrm>
            <a:custGeom>
              <a:rect b="b" l="l" r="r" t="t"/>
              <a:pathLst>
                <a:path extrusionOk="0" h="29896" w="3429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920750" y="240450"/>
              <a:ext cx="5619750" cy="5227750"/>
            </a:xfrm>
            <a:custGeom>
              <a:rect b="b" l="l" r="r" t="t"/>
              <a:pathLst>
                <a:path extrusionOk="0" h="209110" w="22479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1254125" y="542950"/>
              <a:ext cx="5000625" cy="4529125"/>
            </a:xfrm>
            <a:custGeom>
              <a:rect b="b" l="l" r="r" t="t"/>
              <a:pathLst>
                <a:path extrusionOk="0" h="181165" w="200025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2857500" y="988275"/>
              <a:ext cx="1500200" cy="1640775"/>
            </a:xfrm>
            <a:custGeom>
              <a:rect b="b" l="l" r="r" t="t"/>
              <a:pathLst>
                <a:path extrusionOk="0" h="65631" w="60008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4222750" y="2264325"/>
              <a:ext cx="1555750" cy="1469950"/>
            </a:xfrm>
            <a:custGeom>
              <a:rect b="b" l="l" r="r" t="t"/>
              <a:pathLst>
                <a:path extrusionOk="0" h="58798" w="6223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1674800" y="1978275"/>
              <a:ext cx="1460525" cy="1474550"/>
            </a:xfrm>
            <a:custGeom>
              <a:rect b="b" l="l" r="r" t="t"/>
              <a:pathLst>
                <a:path extrusionOk="0" h="58982" w="58421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4429125" y="1039500"/>
              <a:ext cx="1245475" cy="1151525"/>
            </a:xfrm>
            <a:custGeom>
              <a:rect b="b" l="l" r="r" t="t"/>
              <a:pathLst>
                <a:path extrusionOk="0" h="46061" w="49819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532175" y="3871550"/>
              <a:ext cx="1412900" cy="1002075"/>
            </a:xfrm>
            <a:custGeom>
              <a:rect b="b" l="l" r="r" t="t"/>
              <a:pathLst>
                <a:path extrusionOk="0" h="40083" w="56516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2356825" y="3644725"/>
              <a:ext cx="1072175" cy="895525"/>
            </a:xfrm>
            <a:custGeom>
              <a:rect b="b" l="l" r="r" t="t"/>
              <a:pathLst>
                <a:path extrusionOk="0" h="35821" w="42887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182925" y="3039650"/>
              <a:ext cx="730275" cy="793825"/>
            </a:xfrm>
            <a:custGeom>
              <a:rect b="b" l="l" r="r" t="t"/>
              <a:pathLst>
                <a:path extrusionOk="0" h="31753" w="29211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2230425" y="1388200"/>
              <a:ext cx="484200" cy="493000"/>
            </a:xfrm>
            <a:custGeom>
              <a:rect b="b" l="l" r="r" t="t"/>
              <a:pathLst>
                <a:path extrusionOk="0" h="19720" w="19368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190875" y="1381125"/>
              <a:ext cx="1024075" cy="1006450"/>
            </a:xfrm>
            <a:custGeom>
              <a:rect b="b" l="l" r="r" t="t"/>
              <a:pathLst>
                <a:path extrusionOk="0" h="40258" w="40963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4532300" y="2618225"/>
              <a:ext cx="1031900" cy="842525"/>
            </a:xfrm>
            <a:custGeom>
              <a:rect b="b" l="l" r="r" t="t"/>
              <a:pathLst>
                <a:path extrusionOk="0" h="33701" w="41276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2032000" y="2380225"/>
              <a:ext cx="690575" cy="757925"/>
            </a:xfrm>
            <a:custGeom>
              <a:rect b="b" l="l" r="r" t="t"/>
              <a:pathLst>
                <a:path extrusionOk="0" h="30317" w="27623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4675825" y="1411900"/>
              <a:ext cx="695750" cy="517250"/>
            </a:xfrm>
            <a:custGeom>
              <a:rect b="b" l="l" r="r" t="t"/>
              <a:pathLst>
                <a:path extrusionOk="0" h="20690" w="2783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985100" y="4237100"/>
              <a:ext cx="547225" cy="422225"/>
            </a:xfrm>
            <a:custGeom>
              <a:rect b="b" l="l" r="r" t="t"/>
              <a:pathLst>
                <a:path extrusionOk="0" h="16889" w="21889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3516750" y="1793100"/>
              <a:ext cx="317075" cy="345225"/>
            </a:xfrm>
            <a:custGeom>
              <a:rect b="b" l="l" r="r" t="t"/>
              <a:pathLst>
                <a:path extrusionOk="0" h="13809" w="12683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 1">
  <p:cSld name="CUSTOM_10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4"/>
          <p:cNvSpPr txBox="1"/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grpSp>
        <p:nvGrpSpPr>
          <p:cNvPr id="284" name="Google Shape;284;p14"/>
          <p:cNvGrpSpPr/>
          <p:nvPr/>
        </p:nvGrpSpPr>
        <p:grpSpPr>
          <a:xfrm flipH="1">
            <a:off x="7971813" y="67672"/>
            <a:ext cx="1433776" cy="1616271"/>
            <a:chOff x="1462300" y="238775"/>
            <a:chExt cx="4518675" cy="5093825"/>
          </a:xfrm>
        </p:grpSpPr>
        <p:sp>
          <p:nvSpPr>
            <p:cNvPr id="285" name="Google Shape;285;p14"/>
            <p:cNvSpPr/>
            <p:nvPr/>
          </p:nvSpPr>
          <p:spPr>
            <a:xfrm>
              <a:off x="3104100" y="2080550"/>
              <a:ext cx="910125" cy="865750"/>
            </a:xfrm>
            <a:custGeom>
              <a:rect b="b" l="l" r="r" t="t"/>
              <a:pathLst>
                <a:path extrusionOk="0" h="34630" w="36405">
                  <a:moveTo>
                    <a:pt x="11543" y="1"/>
                  </a:moveTo>
                  <a:lnTo>
                    <a:pt x="11543" y="1"/>
                  </a:lnTo>
                  <a:cubicBezTo>
                    <a:pt x="4085" y="3730"/>
                    <a:pt x="0" y="11721"/>
                    <a:pt x="1243" y="19890"/>
                  </a:cubicBezTo>
                  <a:cubicBezTo>
                    <a:pt x="2842" y="28059"/>
                    <a:pt x="9590" y="34097"/>
                    <a:pt x="17936" y="34630"/>
                  </a:cubicBezTo>
                  <a:cubicBezTo>
                    <a:pt x="26105" y="34630"/>
                    <a:pt x="33386" y="28947"/>
                    <a:pt x="35162" y="20778"/>
                  </a:cubicBezTo>
                  <a:cubicBezTo>
                    <a:pt x="36405" y="12609"/>
                    <a:pt x="31255" y="4618"/>
                    <a:pt x="23441" y="2309"/>
                  </a:cubicBezTo>
                  <a:cubicBezTo>
                    <a:pt x="22267" y="2054"/>
                    <a:pt x="21092" y="1931"/>
                    <a:pt x="19935" y="1931"/>
                  </a:cubicBezTo>
                  <a:cubicBezTo>
                    <a:pt x="14989" y="1931"/>
                    <a:pt x="10352" y="4179"/>
                    <a:pt x="7340" y="7976"/>
                  </a:cubicBezTo>
                  <a:lnTo>
                    <a:pt x="7340" y="7976"/>
                  </a:lnTo>
                  <a:lnTo>
                    <a:pt x="11543" y="1"/>
                  </a:ln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4156275" y="329900"/>
              <a:ext cx="816900" cy="661700"/>
            </a:xfrm>
            <a:custGeom>
              <a:rect b="b" l="l" r="r" t="t"/>
              <a:pathLst>
                <a:path extrusionOk="0" h="26468" w="32676">
                  <a:moveTo>
                    <a:pt x="21394" y="1"/>
                  </a:moveTo>
                  <a:cubicBezTo>
                    <a:pt x="19603" y="1"/>
                    <a:pt x="17818" y="371"/>
                    <a:pt x="16161" y="1124"/>
                  </a:cubicBezTo>
                  <a:cubicBezTo>
                    <a:pt x="12254" y="3077"/>
                    <a:pt x="8702" y="5563"/>
                    <a:pt x="5861" y="8938"/>
                  </a:cubicBezTo>
                  <a:lnTo>
                    <a:pt x="11721" y="769"/>
                  </a:lnTo>
                  <a:lnTo>
                    <a:pt x="11721" y="769"/>
                  </a:lnTo>
                  <a:cubicBezTo>
                    <a:pt x="5328" y="946"/>
                    <a:pt x="178" y="6096"/>
                    <a:pt x="1" y="12489"/>
                  </a:cubicBezTo>
                  <a:cubicBezTo>
                    <a:pt x="178" y="18882"/>
                    <a:pt x="4440" y="24210"/>
                    <a:pt x="10478" y="25986"/>
                  </a:cubicBezTo>
                  <a:cubicBezTo>
                    <a:pt x="11855" y="26310"/>
                    <a:pt x="13250" y="26467"/>
                    <a:pt x="14636" y="26467"/>
                  </a:cubicBezTo>
                  <a:cubicBezTo>
                    <a:pt x="19329" y="26467"/>
                    <a:pt x="23921" y="24659"/>
                    <a:pt x="27348" y="21368"/>
                  </a:cubicBezTo>
                  <a:cubicBezTo>
                    <a:pt x="30012" y="18882"/>
                    <a:pt x="31788" y="15508"/>
                    <a:pt x="32321" y="11956"/>
                  </a:cubicBezTo>
                  <a:cubicBezTo>
                    <a:pt x="32676" y="8227"/>
                    <a:pt x="31255" y="4498"/>
                    <a:pt x="28414" y="2012"/>
                  </a:cubicBezTo>
                  <a:cubicBezTo>
                    <a:pt x="26267" y="682"/>
                    <a:pt x="23825" y="1"/>
                    <a:pt x="21394" y="1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4924325" y="2733175"/>
              <a:ext cx="936775" cy="916675"/>
            </a:xfrm>
            <a:custGeom>
              <a:rect b="b" l="l" r="r" t="t"/>
              <a:pathLst>
                <a:path extrusionOk="0" h="36667" w="37471">
                  <a:moveTo>
                    <a:pt x="10833" y="1"/>
                  </a:moveTo>
                  <a:lnTo>
                    <a:pt x="10833" y="1"/>
                  </a:lnTo>
                  <a:cubicBezTo>
                    <a:pt x="9864" y="221"/>
                    <a:pt x="8938" y="550"/>
                    <a:pt x="8070" y="976"/>
                  </a:cubicBezTo>
                  <a:lnTo>
                    <a:pt x="8070" y="976"/>
                  </a:lnTo>
                  <a:lnTo>
                    <a:pt x="10833" y="1"/>
                  </a:lnTo>
                  <a:close/>
                  <a:moveTo>
                    <a:pt x="14628" y="457"/>
                  </a:moveTo>
                  <a:cubicBezTo>
                    <a:pt x="12383" y="457"/>
                    <a:pt x="10145" y="650"/>
                    <a:pt x="7931" y="1045"/>
                  </a:cubicBezTo>
                  <a:lnTo>
                    <a:pt x="7931" y="1045"/>
                  </a:lnTo>
                  <a:cubicBezTo>
                    <a:pt x="7977" y="1022"/>
                    <a:pt x="8024" y="999"/>
                    <a:pt x="8070" y="976"/>
                  </a:cubicBezTo>
                  <a:lnTo>
                    <a:pt x="8070" y="976"/>
                  </a:lnTo>
                  <a:lnTo>
                    <a:pt x="7814" y="1066"/>
                  </a:lnTo>
                  <a:cubicBezTo>
                    <a:pt x="7853" y="1059"/>
                    <a:pt x="7892" y="1052"/>
                    <a:pt x="7931" y="1045"/>
                  </a:cubicBezTo>
                  <a:lnTo>
                    <a:pt x="7931" y="1045"/>
                  </a:lnTo>
                  <a:cubicBezTo>
                    <a:pt x="5364" y="2342"/>
                    <a:pt x="3312" y="4481"/>
                    <a:pt x="2132" y="7104"/>
                  </a:cubicBezTo>
                  <a:cubicBezTo>
                    <a:pt x="711" y="10833"/>
                    <a:pt x="1" y="14740"/>
                    <a:pt x="178" y="18647"/>
                  </a:cubicBezTo>
                  <a:cubicBezTo>
                    <a:pt x="356" y="25395"/>
                    <a:pt x="2664" y="33031"/>
                    <a:pt x="8880" y="35695"/>
                  </a:cubicBezTo>
                  <a:cubicBezTo>
                    <a:pt x="10425" y="36371"/>
                    <a:pt x="12037" y="36667"/>
                    <a:pt x="13667" y="36667"/>
                  </a:cubicBezTo>
                  <a:cubicBezTo>
                    <a:pt x="18032" y="36667"/>
                    <a:pt x="22534" y="34552"/>
                    <a:pt x="26283" y="31966"/>
                  </a:cubicBezTo>
                  <a:cubicBezTo>
                    <a:pt x="31966" y="27881"/>
                    <a:pt x="37471" y="21844"/>
                    <a:pt x="36760" y="14740"/>
                  </a:cubicBezTo>
                  <a:cubicBezTo>
                    <a:pt x="36228" y="8880"/>
                    <a:pt x="31255" y="4085"/>
                    <a:pt x="25573" y="1954"/>
                  </a:cubicBezTo>
                  <a:cubicBezTo>
                    <a:pt x="21964" y="970"/>
                    <a:pt x="18288" y="457"/>
                    <a:pt x="14628" y="457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2271150" y="3600725"/>
              <a:ext cx="877375" cy="692150"/>
            </a:xfrm>
            <a:custGeom>
              <a:rect b="b" l="l" r="r" t="t"/>
              <a:pathLst>
                <a:path extrusionOk="0" h="27686" w="35095">
                  <a:moveTo>
                    <a:pt x="19606" y="0"/>
                  </a:moveTo>
                  <a:cubicBezTo>
                    <a:pt x="17350" y="0"/>
                    <a:pt x="15046" y="319"/>
                    <a:pt x="12789" y="701"/>
                  </a:cubicBezTo>
                  <a:lnTo>
                    <a:pt x="12789" y="701"/>
                  </a:lnTo>
                  <a:cubicBezTo>
                    <a:pt x="12825" y="680"/>
                    <a:pt x="12860" y="659"/>
                    <a:pt x="12896" y="638"/>
                  </a:cubicBezTo>
                  <a:lnTo>
                    <a:pt x="12896" y="638"/>
                  </a:lnTo>
                  <a:lnTo>
                    <a:pt x="11120" y="993"/>
                  </a:lnTo>
                  <a:cubicBezTo>
                    <a:pt x="11673" y="895"/>
                    <a:pt x="12230" y="796"/>
                    <a:pt x="12789" y="701"/>
                  </a:cubicBezTo>
                  <a:lnTo>
                    <a:pt x="12789" y="701"/>
                  </a:lnTo>
                  <a:cubicBezTo>
                    <a:pt x="1" y="8330"/>
                    <a:pt x="5819" y="27685"/>
                    <a:pt x="20097" y="27685"/>
                  </a:cubicBezTo>
                  <a:cubicBezTo>
                    <a:pt x="20530" y="27685"/>
                    <a:pt x="20972" y="27667"/>
                    <a:pt x="21420" y="27631"/>
                  </a:cubicBezTo>
                  <a:cubicBezTo>
                    <a:pt x="27635" y="26921"/>
                    <a:pt x="32785" y="22303"/>
                    <a:pt x="34029" y="16088"/>
                  </a:cubicBezTo>
                  <a:cubicBezTo>
                    <a:pt x="35094" y="9872"/>
                    <a:pt x="31720" y="3835"/>
                    <a:pt x="26037" y="1171"/>
                  </a:cubicBezTo>
                  <a:cubicBezTo>
                    <a:pt x="24001" y="309"/>
                    <a:pt x="21827" y="0"/>
                    <a:pt x="19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4031975" y="4399625"/>
              <a:ext cx="963400" cy="932975"/>
            </a:xfrm>
            <a:custGeom>
              <a:rect b="b" l="l" r="r" t="t"/>
              <a:pathLst>
                <a:path extrusionOk="0" h="37319" w="38536">
                  <a:moveTo>
                    <a:pt x="21526" y="0"/>
                  </a:moveTo>
                  <a:cubicBezTo>
                    <a:pt x="16678" y="0"/>
                    <a:pt x="11993" y="2114"/>
                    <a:pt x="8879" y="5975"/>
                  </a:cubicBezTo>
                  <a:lnTo>
                    <a:pt x="11628" y="5315"/>
                  </a:lnTo>
                  <a:lnTo>
                    <a:pt x="11628" y="5315"/>
                  </a:lnTo>
                  <a:cubicBezTo>
                    <a:pt x="5724" y="7072"/>
                    <a:pt x="1360" y="12056"/>
                    <a:pt x="711" y="18228"/>
                  </a:cubicBezTo>
                  <a:cubicBezTo>
                    <a:pt x="0" y="24976"/>
                    <a:pt x="3374" y="31369"/>
                    <a:pt x="9235" y="34921"/>
                  </a:cubicBezTo>
                  <a:cubicBezTo>
                    <a:pt x="12165" y="36519"/>
                    <a:pt x="15406" y="37319"/>
                    <a:pt x="18646" y="37319"/>
                  </a:cubicBezTo>
                  <a:cubicBezTo>
                    <a:pt x="21887" y="37319"/>
                    <a:pt x="25128" y="36519"/>
                    <a:pt x="28058" y="34921"/>
                  </a:cubicBezTo>
                  <a:cubicBezTo>
                    <a:pt x="34274" y="31369"/>
                    <a:pt x="38358" y="24976"/>
                    <a:pt x="38536" y="17873"/>
                  </a:cubicBezTo>
                  <a:cubicBezTo>
                    <a:pt x="38536" y="10592"/>
                    <a:pt x="34274" y="4021"/>
                    <a:pt x="27703" y="1180"/>
                  </a:cubicBezTo>
                  <a:cubicBezTo>
                    <a:pt x="25687" y="384"/>
                    <a:pt x="23592" y="0"/>
                    <a:pt x="21526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1585750" y="948450"/>
              <a:ext cx="803600" cy="743675"/>
            </a:xfrm>
            <a:custGeom>
              <a:rect b="b" l="l" r="r" t="t"/>
              <a:pathLst>
                <a:path extrusionOk="0" h="29747" w="32144">
                  <a:moveTo>
                    <a:pt x="15805" y="1"/>
                  </a:moveTo>
                  <a:cubicBezTo>
                    <a:pt x="9945" y="178"/>
                    <a:pt x="4618" y="3907"/>
                    <a:pt x="178" y="7637"/>
                  </a:cubicBezTo>
                  <a:lnTo>
                    <a:pt x="7104" y="3375"/>
                  </a:lnTo>
                  <a:lnTo>
                    <a:pt x="7104" y="3375"/>
                  </a:lnTo>
                  <a:cubicBezTo>
                    <a:pt x="1421" y="7992"/>
                    <a:pt x="1" y="15806"/>
                    <a:pt x="3375" y="22376"/>
                  </a:cubicBezTo>
                  <a:cubicBezTo>
                    <a:pt x="6229" y="26998"/>
                    <a:pt x="11268" y="29747"/>
                    <a:pt x="16581" y="29747"/>
                  </a:cubicBezTo>
                  <a:cubicBezTo>
                    <a:pt x="18210" y="29747"/>
                    <a:pt x="19864" y="29488"/>
                    <a:pt x="21488" y="28947"/>
                  </a:cubicBezTo>
                  <a:cubicBezTo>
                    <a:pt x="28236" y="26283"/>
                    <a:pt x="32143" y="19180"/>
                    <a:pt x="30900" y="12076"/>
                  </a:cubicBezTo>
                  <a:cubicBezTo>
                    <a:pt x="29302" y="4973"/>
                    <a:pt x="23086" y="1"/>
                    <a:pt x="15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462300" y="866650"/>
              <a:ext cx="4518675" cy="4455875"/>
            </a:xfrm>
            <a:custGeom>
              <a:rect b="b" l="l" r="r" t="t"/>
              <a:pathLst>
                <a:path extrusionOk="0" h="178235" w="180747">
                  <a:moveTo>
                    <a:pt x="19842" y="2863"/>
                  </a:moveTo>
                  <a:cubicBezTo>
                    <a:pt x="20309" y="2863"/>
                    <a:pt x="20787" y="2881"/>
                    <a:pt x="21276" y="2917"/>
                  </a:cubicBezTo>
                  <a:cubicBezTo>
                    <a:pt x="21589" y="2898"/>
                    <a:pt x="21900" y="2889"/>
                    <a:pt x="22210" y="2889"/>
                  </a:cubicBezTo>
                  <a:cubicBezTo>
                    <a:pt x="27717" y="2889"/>
                    <a:pt x="32812" y="5837"/>
                    <a:pt x="35838" y="10376"/>
                  </a:cubicBezTo>
                  <a:cubicBezTo>
                    <a:pt x="40100" y="15881"/>
                    <a:pt x="41343" y="23162"/>
                    <a:pt x="39035" y="29733"/>
                  </a:cubicBezTo>
                  <a:cubicBezTo>
                    <a:pt x="38679" y="30976"/>
                    <a:pt x="37792" y="31864"/>
                    <a:pt x="36726" y="32219"/>
                  </a:cubicBezTo>
                  <a:cubicBezTo>
                    <a:pt x="35128" y="32929"/>
                    <a:pt x="33707" y="33640"/>
                    <a:pt x="32286" y="34350"/>
                  </a:cubicBezTo>
                  <a:cubicBezTo>
                    <a:pt x="28826" y="36162"/>
                    <a:pt x="24908" y="37210"/>
                    <a:pt x="21098" y="37210"/>
                  </a:cubicBezTo>
                  <a:cubicBezTo>
                    <a:pt x="20801" y="37210"/>
                    <a:pt x="20506" y="37204"/>
                    <a:pt x="20211" y="37191"/>
                  </a:cubicBezTo>
                  <a:cubicBezTo>
                    <a:pt x="19960" y="37209"/>
                    <a:pt x="19708" y="37218"/>
                    <a:pt x="19458" y="37218"/>
                  </a:cubicBezTo>
                  <a:cubicBezTo>
                    <a:pt x="17226" y="37218"/>
                    <a:pt x="15023" y="36515"/>
                    <a:pt x="13107" y="35238"/>
                  </a:cubicBezTo>
                  <a:cubicBezTo>
                    <a:pt x="10621" y="33817"/>
                    <a:pt x="8490" y="31686"/>
                    <a:pt x="6714" y="29378"/>
                  </a:cubicBezTo>
                  <a:cubicBezTo>
                    <a:pt x="5649" y="27779"/>
                    <a:pt x="4761" y="25826"/>
                    <a:pt x="4583" y="23872"/>
                  </a:cubicBezTo>
                  <a:cubicBezTo>
                    <a:pt x="4051" y="19610"/>
                    <a:pt x="4939" y="15526"/>
                    <a:pt x="6714" y="11797"/>
                  </a:cubicBezTo>
                  <a:cubicBezTo>
                    <a:pt x="9360" y="6175"/>
                    <a:pt x="13545" y="2863"/>
                    <a:pt x="19842" y="2863"/>
                  </a:cubicBezTo>
                  <a:close/>
                  <a:moveTo>
                    <a:pt x="86114" y="46040"/>
                  </a:moveTo>
                  <a:cubicBezTo>
                    <a:pt x="87583" y="46040"/>
                    <a:pt x="89062" y="46168"/>
                    <a:pt x="90534" y="46426"/>
                  </a:cubicBezTo>
                  <a:cubicBezTo>
                    <a:pt x="95151" y="47314"/>
                    <a:pt x="99058" y="50155"/>
                    <a:pt x="101367" y="54239"/>
                  </a:cubicBezTo>
                  <a:cubicBezTo>
                    <a:pt x="102787" y="56903"/>
                    <a:pt x="103675" y="59922"/>
                    <a:pt x="104030" y="63119"/>
                  </a:cubicBezTo>
                  <a:cubicBezTo>
                    <a:pt x="104563" y="70044"/>
                    <a:pt x="100834" y="76615"/>
                    <a:pt x="94441" y="79634"/>
                  </a:cubicBezTo>
                  <a:cubicBezTo>
                    <a:pt x="93020" y="80344"/>
                    <a:pt x="91777" y="81055"/>
                    <a:pt x="90534" y="81765"/>
                  </a:cubicBezTo>
                  <a:cubicBezTo>
                    <a:pt x="87337" y="83203"/>
                    <a:pt x="84141" y="83923"/>
                    <a:pt x="80815" y="83923"/>
                  </a:cubicBezTo>
                  <a:cubicBezTo>
                    <a:pt x="80445" y="83923"/>
                    <a:pt x="80074" y="83914"/>
                    <a:pt x="79701" y="83896"/>
                  </a:cubicBezTo>
                  <a:lnTo>
                    <a:pt x="79524" y="83896"/>
                  </a:lnTo>
                  <a:cubicBezTo>
                    <a:pt x="79376" y="83901"/>
                    <a:pt x="79229" y="83903"/>
                    <a:pt x="79082" y="83903"/>
                  </a:cubicBezTo>
                  <a:cubicBezTo>
                    <a:pt x="73397" y="83903"/>
                    <a:pt x="68269" y="80570"/>
                    <a:pt x="65672" y="75550"/>
                  </a:cubicBezTo>
                  <a:cubicBezTo>
                    <a:pt x="64429" y="73419"/>
                    <a:pt x="63364" y="70932"/>
                    <a:pt x="62831" y="68446"/>
                  </a:cubicBezTo>
                  <a:cubicBezTo>
                    <a:pt x="62298" y="64894"/>
                    <a:pt x="62831" y="61165"/>
                    <a:pt x="64607" y="58146"/>
                  </a:cubicBezTo>
                  <a:cubicBezTo>
                    <a:pt x="65276" y="56807"/>
                    <a:pt x="65946" y="55467"/>
                    <a:pt x="67806" y="55467"/>
                  </a:cubicBezTo>
                  <a:cubicBezTo>
                    <a:pt x="67919" y="55467"/>
                    <a:pt x="68036" y="55472"/>
                    <a:pt x="68158" y="55482"/>
                  </a:cubicBezTo>
                  <a:cubicBezTo>
                    <a:pt x="68691" y="55482"/>
                    <a:pt x="69224" y="54950"/>
                    <a:pt x="69224" y="54417"/>
                  </a:cubicBezTo>
                  <a:cubicBezTo>
                    <a:pt x="69224" y="53174"/>
                    <a:pt x="69579" y="52286"/>
                    <a:pt x="70645" y="51576"/>
                  </a:cubicBezTo>
                  <a:cubicBezTo>
                    <a:pt x="75009" y="47915"/>
                    <a:pt x="80490" y="46040"/>
                    <a:pt x="86114" y="46040"/>
                  </a:cubicBezTo>
                  <a:close/>
                  <a:moveTo>
                    <a:pt x="154855" y="70443"/>
                  </a:moveTo>
                  <a:cubicBezTo>
                    <a:pt x="158488" y="70443"/>
                    <a:pt x="162047" y="71481"/>
                    <a:pt x="165297" y="73241"/>
                  </a:cubicBezTo>
                  <a:cubicBezTo>
                    <a:pt x="170091" y="76082"/>
                    <a:pt x="173998" y="80344"/>
                    <a:pt x="176307" y="85494"/>
                  </a:cubicBezTo>
                  <a:cubicBezTo>
                    <a:pt x="177372" y="87448"/>
                    <a:pt x="177728" y="89756"/>
                    <a:pt x="177728" y="92065"/>
                  </a:cubicBezTo>
                  <a:cubicBezTo>
                    <a:pt x="177195" y="100056"/>
                    <a:pt x="172045" y="107160"/>
                    <a:pt x="164409" y="109823"/>
                  </a:cubicBezTo>
                  <a:cubicBezTo>
                    <a:pt x="161999" y="110627"/>
                    <a:pt x="159532" y="111018"/>
                    <a:pt x="157096" y="111018"/>
                  </a:cubicBezTo>
                  <a:cubicBezTo>
                    <a:pt x="150918" y="111018"/>
                    <a:pt x="144943" y="108498"/>
                    <a:pt x="140613" y="103786"/>
                  </a:cubicBezTo>
                  <a:cubicBezTo>
                    <a:pt x="137949" y="100944"/>
                    <a:pt x="136351" y="97215"/>
                    <a:pt x="135995" y="93308"/>
                  </a:cubicBezTo>
                  <a:cubicBezTo>
                    <a:pt x="135285" y="87625"/>
                    <a:pt x="136883" y="81765"/>
                    <a:pt x="140613" y="77325"/>
                  </a:cubicBezTo>
                  <a:cubicBezTo>
                    <a:pt x="141500" y="76260"/>
                    <a:pt x="142388" y="75194"/>
                    <a:pt x="143987" y="75194"/>
                  </a:cubicBezTo>
                  <a:lnTo>
                    <a:pt x="143987" y="75372"/>
                  </a:lnTo>
                  <a:cubicBezTo>
                    <a:pt x="144164" y="75017"/>
                    <a:pt x="144519" y="74662"/>
                    <a:pt x="144875" y="74484"/>
                  </a:cubicBezTo>
                  <a:cubicBezTo>
                    <a:pt x="145940" y="73774"/>
                    <a:pt x="145585" y="72175"/>
                    <a:pt x="147006" y="71643"/>
                  </a:cubicBezTo>
                  <a:cubicBezTo>
                    <a:pt x="148426" y="71110"/>
                    <a:pt x="149847" y="70755"/>
                    <a:pt x="151445" y="70755"/>
                  </a:cubicBezTo>
                  <a:cubicBezTo>
                    <a:pt x="152584" y="70544"/>
                    <a:pt x="153723" y="70443"/>
                    <a:pt x="154855" y="70443"/>
                  </a:cubicBezTo>
                  <a:close/>
                  <a:moveTo>
                    <a:pt x="37792" y="116572"/>
                  </a:moveTo>
                  <a:lnTo>
                    <a:pt x="37969" y="117282"/>
                  </a:lnTo>
                  <a:lnTo>
                    <a:pt x="37614" y="117637"/>
                  </a:lnTo>
                  <a:cubicBezTo>
                    <a:pt x="37614" y="117282"/>
                    <a:pt x="37614" y="117104"/>
                    <a:pt x="37436" y="116749"/>
                  </a:cubicBezTo>
                  <a:cubicBezTo>
                    <a:pt x="37436" y="116749"/>
                    <a:pt x="37792" y="116572"/>
                    <a:pt x="37792" y="116572"/>
                  </a:cubicBezTo>
                  <a:close/>
                  <a:moveTo>
                    <a:pt x="51465" y="108048"/>
                  </a:moveTo>
                  <a:cubicBezTo>
                    <a:pt x="55727" y="108580"/>
                    <a:pt x="59989" y="109291"/>
                    <a:pt x="63364" y="112487"/>
                  </a:cubicBezTo>
                  <a:cubicBezTo>
                    <a:pt x="66560" y="115329"/>
                    <a:pt x="68514" y="119413"/>
                    <a:pt x="68691" y="123675"/>
                  </a:cubicBezTo>
                  <a:cubicBezTo>
                    <a:pt x="68869" y="125096"/>
                    <a:pt x="68691" y="126694"/>
                    <a:pt x="67981" y="128115"/>
                  </a:cubicBezTo>
                  <a:cubicBezTo>
                    <a:pt x="65183" y="135217"/>
                    <a:pt x="58537" y="139125"/>
                    <a:pt x="51758" y="139125"/>
                  </a:cubicBezTo>
                  <a:cubicBezTo>
                    <a:pt x="47351" y="139125"/>
                    <a:pt x="42888" y="137473"/>
                    <a:pt x="39390" y="133975"/>
                  </a:cubicBezTo>
                  <a:cubicBezTo>
                    <a:pt x="35483" y="130068"/>
                    <a:pt x="34595" y="124030"/>
                    <a:pt x="37081" y="119235"/>
                  </a:cubicBezTo>
                  <a:lnTo>
                    <a:pt x="37081" y="119235"/>
                  </a:lnTo>
                  <a:cubicBezTo>
                    <a:pt x="37081" y="121544"/>
                    <a:pt x="37081" y="123497"/>
                    <a:pt x="37081" y="125451"/>
                  </a:cubicBezTo>
                  <a:cubicBezTo>
                    <a:pt x="37081" y="127049"/>
                    <a:pt x="37614" y="128825"/>
                    <a:pt x="38502" y="130246"/>
                  </a:cubicBezTo>
                  <a:cubicBezTo>
                    <a:pt x="39160" y="131727"/>
                    <a:pt x="40582" y="132751"/>
                    <a:pt x="42201" y="132751"/>
                  </a:cubicBezTo>
                  <a:cubicBezTo>
                    <a:pt x="42328" y="132751"/>
                    <a:pt x="42457" y="132745"/>
                    <a:pt x="42586" y="132732"/>
                  </a:cubicBezTo>
                  <a:cubicBezTo>
                    <a:pt x="43119" y="132732"/>
                    <a:pt x="43474" y="132377"/>
                    <a:pt x="43474" y="132022"/>
                  </a:cubicBezTo>
                  <a:cubicBezTo>
                    <a:pt x="43652" y="131666"/>
                    <a:pt x="43474" y="131489"/>
                    <a:pt x="43474" y="131134"/>
                  </a:cubicBezTo>
                  <a:cubicBezTo>
                    <a:pt x="43297" y="130956"/>
                    <a:pt x="43297" y="130778"/>
                    <a:pt x="43119" y="130778"/>
                  </a:cubicBezTo>
                  <a:cubicBezTo>
                    <a:pt x="39923" y="129535"/>
                    <a:pt x="39745" y="126694"/>
                    <a:pt x="39745" y="123853"/>
                  </a:cubicBezTo>
                  <a:cubicBezTo>
                    <a:pt x="39390" y="118880"/>
                    <a:pt x="41876" y="114263"/>
                    <a:pt x="46138" y="111777"/>
                  </a:cubicBezTo>
                  <a:cubicBezTo>
                    <a:pt x="47559" y="110889"/>
                    <a:pt x="49867" y="110711"/>
                    <a:pt x="50222" y="108403"/>
                  </a:cubicBezTo>
                  <a:cubicBezTo>
                    <a:pt x="50400" y="108225"/>
                    <a:pt x="51110" y="108048"/>
                    <a:pt x="51465" y="108048"/>
                  </a:cubicBezTo>
                  <a:close/>
                  <a:moveTo>
                    <a:pt x="123920" y="140546"/>
                  </a:moveTo>
                  <a:cubicBezTo>
                    <a:pt x="126761" y="140546"/>
                    <a:pt x="129780" y="141789"/>
                    <a:pt x="131733" y="143920"/>
                  </a:cubicBezTo>
                  <a:cubicBezTo>
                    <a:pt x="134575" y="146583"/>
                    <a:pt x="136706" y="149958"/>
                    <a:pt x="137416" y="153864"/>
                  </a:cubicBezTo>
                  <a:cubicBezTo>
                    <a:pt x="138482" y="157416"/>
                    <a:pt x="137771" y="161323"/>
                    <a:pt x="135463" y="164342"/>
                  </a:cubicBezTo>
                  <a:cubicBezTo>
                    <a:pt x="132444" y="169314"/>
                    <a:pt x="127471" y="173044"/>
                    <a:pt x="121966" y="174819"/>
                  </a:cubicBezTo>
                  <a:cubicBezTo>
                    <a:pt x="120661" y="175109"/>
                    <a:pt x="119475" y="175399"/>
                    <a:pt x="118310" y="175399"/>
                  </a:cubicBezTo>
                  <a:cubicBezTo>
                    <a:pt x="118048" y="175399"/>
                    <a:pt x="117787" y="175385"/>
                    <a:pt x="117527" y="175352"/>
                  </a:cubicBezTo>
                  <a:cubicBezTo>
                    <a:pt x="108115" y="175352"/>
                    <a:pt x="101189" y="166651"/>
                    <a:pt x="103498" y="157594"/>
                  </a:cubicBezTo>
                  <a:cubicBezTo>
                    <a:pt x="104385" y="153509"/>
                    <a:pt x="106516" y="149780"/>
                    <a:pt x="109358" y="146761"/>
                  </a:cubicBezTo>
                  <a:cubicBezTo>
                    <a:pt x="110423" y="145163"/>
                    <a:pt x="112199" y="143920"/>
                    <a:pt x="114330" y="143742"/>
                  </a:cubicBezTo>
                  <a:cubicBezTo>
                    <a:pt x="114863" y="143742"/>
                    <a:pt x="115751" y="143565"/>
                    <a:pt x="115928" y="143209"/>
                  </a:cubicBezTo>
                  <a:cubicBezTo>
                    <a:pt x="117882" y="140190"/>
                    <a:pt x="121078" y="140723"/>
                    <a:pt x="123920" y="140546"/>
                  </a:cubicBezTo>
                  <a:close/>
                  <a:moveTo>
                    <a:pt x="20903" y="0"/>
                  </a:moveTo>
                  <a:cubicBezTo>
                    <a:pt x="20270" y="0"/>
                    <a:pt x="19625" y="25"/>
                    <a:pt x="18968" y="76"/>
                  </a:cubicBezTo>
                  <a:cubicBezTo>
                    <a:pt x="14883" y="254"/>
                    <a:pt x="10976" y="2029"/>
                    <a:pt x="8135" y="4871"/>
                  </a:cubicBezTo>
                  <a:cubicBezTo>
                    <a:pt x="4939" y="8423"/>
                    <a:pt x="2808" y="12862"/>
                    <a:pt x="2097" y="17657"/>
                  </a:cubicBezTo>
                  <a:cubicBezTo>
                    <a:pt x="0" y="29365"/>
                    <a:pt x="9080" y="40041"/>
                    <a:pt x="20877" y="40041"/>
                  </a:cubicBezTo>
                  <a:cubicBezTo>
                    <a:pt x="21068" y="40041"/>
                    <a:pt x="21261" y="40038"/>
                    <a:pt x="21454" y="40033"/>
                  </a:cubicBezTo>
                  <a:cubicBezTo>
                    <a:pt x="25893" y="40033"/>
                    <a:pt x="30333" y="38790"/>
                    <a:pt x="34240" y="36481"/>
                  </a:cubicBezTo>
                  <a:cubicBezTo>
                    <a:pt x="35055" y="35888"/>
                    <a:pt x="35994" y="35604"/>
                    <a:pt x="36928" y="35604"/>
                  </a:cubicBezTo>
                  <a:cubicBezTo>
                    <a:pt x="38231" y="35604"/>
                    <a:pt x="39524" y="36157"/>
                    <a:pt x="40455" y="37191"/>
                  </a:cubicBezTo>
                  <a:cubicBezTo>
                    <a:pt x="42586" y="38967"/>
                    <a:pt x="45072" y="40565"/>
                    <a:pt x="47559" y="42164"/>
                  </a:cubicBezTo>
                  <a:cubicBezTo>
                    <a:pt x="52531" y="45538"/>
                    <a:pt x="57326" y="48734"/>
                    <a:pt x="62298" y="51931"/>
                  </a:cubicBezTo>
                  <a:cubicBezTo>
                    <a:pt x="63008" y="52464"/>
                    <a:pt x="64074" y="52641"/>
                    <a:pt x="64074" y="54062"/>
                  </a:cubicBezTo>
                  <a:cubicBezTo>
                    <a:pt x="61410" y="57436"/>
                    <a:pt x="59812" y="61520"/>
                    <a:pt x="59634" y="65960"/>
                  </a:cubicBezTo>
                  <a:cubicBezTo>
                    <a:pt x="59279" y="68091"/>
                    <a:pt x="59812" y="70577"/>
                    <a:pt x="60877" y="72531"/>
                  </a:cubicBezTo>
                  <a:cubicBezTo>
                    <a:pt x="62476" y="75727"/>
                    <a:pt x="64429" y="78746"/>
                    <a:pt x="66738" y="81410"/>
                  </a:cubicBezTo>
                  <a:cubicBezTo>
                    <a:pt x="67803" y="82475"/>
                    <a:pt x="67803" y="84074"/>
                    <a:pt x="66915" y="85317"/>
                  </a:cubicBezTo>
                  <a:cubicBezTo>
                    <a:pt x="64074" y="90644"/>
                    <a:pt x="61588" y="95794"/>
                    <a:pt x="58569" y="101299"/>
                  </a:cubicBezTo>
                  <a:cubicBezTo>
                    <a:pt x="56729" y="104865"/>
                    <a:pt x="56527" y="105972"/>
                    <a:pt x="55070" y="105972"/>
                  </a:cubicBezTo>
                  <a:cubicBezTo>
                    <a:pt x="54277" y="105972"/>
                    <a:pt x="53113" y="105644"/>
                    <a:pt x="51110" y="105206"/>
                  </a:cubicBezTo>
                  <a:cubicBezTo>
                    <a:pt x="50221" y="104933"/>
                    <a:pt x="49332" y="104791"/>
                    <a:pt x="48453" y="104791"/>
                  </a:cubicBezTo>
                  <a:cubicBezTo>
                    <a:pt x="47050" y="104791"/>
                    <a:pt x="45672" y="105152"/>
                    <a:pt x="44362" y="105917"/>
                  </a:cubicBezTo>
                  <a:cubicBezTo>
                    <a:pt x="37259" y="109468"/>
                    <a:pt x="32642" y="116927"/>
                    <a:pt x="32819" y="124918"/>
                  </a:cubicBezTo>
                  <a:cubicBezTo>
                    <a:pt x="32819" y="128647"/>
                    <a:pt x="34240" y="132377"/>
                    <a:pt x="36726" y="135218"/>
                  </a:cubicBezTo>
                  <a:cubicBezTo>
                    <a:pt x="40643" y="139436"/>
                    <a:pt x="46094" y="141610"/>
                    <a:pt x="51568" y="141610"/>
                  </a:cubicBezTo>
                  <a:cubicBezTo>
                    <a:pt x="55773" y="141610"/>
                    <a:pt x="59992" y="140327"/>
                    <a:pt x="63541" y="137704"/>
                  </a:cubicBezTo>
                  <a:cubicBezTo>
                    <a:pt x="66205" y="135396"/>
                    <a:pt x="68336" y="132732"/>
                    <a:pt x="69934" y="129713"/>
                  </a:cubicBezTo>
                  <a:cubicBezTo>
                    <a:pt x="71000" y="127759"/>
                    <a:pt x="71532" y="125451"/>
                    <a:pt x="71355" y="123142"/>
                  </a:cubicBezTo>
                  <a:cubicBezTo>
                    <a:pt x="71000" y="117815"/>
                    <a:pt x="68336" y="112842"/>
                    <a:pt x="63896" y="109823"/>
                  </a:cubicBezTo>
                  <a:cubicBezTo>
                    <a:pt x="62831" y="109113"/>
                    <a:pt x="61765" y="108403"/>
                    <a:pt x="60522" y="107515"/>
                  </a:cubicBezTo>
                  <a:cubicBezTo>
                    <a:pt x="59279" y="106627"/>
                    <a:pt x="59102" y="106272"/>
                    <a:pt x="59812" y="104851"/>
                  </a:cubicBezTo>
                  <a:cubicBezTo>
                    <a:pt x="62831" y="98813"/>
                    <a:pt x="65850" y="92953"/>
                    <a:pt x="68869" y="87093"/>
                  </a:cubicBezTo>
                  <a:cubicBezTo>
                    <a:pt x="69758" y="85536"/>
                    <a:pt x="70091" y="84954"/>
                    <a:pt x="70868" y="84954"/>
                  </a:cubicBezTo>
                  <a:cubicBezTo>
                    <a:pt x="71333" y="84954"/>
                    <a:pt x="71957" y="85162"/>
                    <a:pt x="72953" y="85494"/>
                  </a:cubicBezTo>
                  <a:cubicBezTo>
                    <a:pt x="75389" y="86306"/>
                    <a:pt x="77940" y="86712"/>
                    <a:pt x="80508" y="86712"/>
                  </a:cubicBezTo>
                  <a:cubicBezTo>
                    <a:pt x="82434" y="86712"/>
                    <a:pt x="84369" y="86484"/>
                    <a:pt x="86272" y="86027"/>
                  </a:cubicBezTo>
                  <a:cubicBezTo>
                    <a:pt x="87337" y="85849"/>
                    <a:pt x="88580" y="85317"/>
                    <a:pt x="89824" y="84962"/>
                  </a:cubicBezTo>
                  <a:cubicBezTo>
                    <a:pt x="90521" y="84708"/>
                    <a:pt x="90991" y="84545"/>
                    <a:pt x="91349" y="84545"/>
                  </a:cubicBezTo>
                  <a:cubicBezTo>
                    <a:pt x="91994" y="84545"/>
                    <a:pt x="92271" y="85075"/>
                    <a:pt x="92843" y="86560"/>
                  </a:cubicBezTo>
                  <a:cubicBezTo>
                    <a:pt x="93908" y="89401"/>
                    <a:pt x="94796" y="92420"/>
                    <a:pt x="95861" y="95261"/>
                  </a:cubicBezTo>
                  <a:cubicBezTo>
                    <a:pt x="97815" y="101832"/>
                    <a:pt x="99591" y="108403"/>
                    <a:pt x="102077" y="114796"/>
                  </a:cubicBezTo>
                  <a:cubicBezTo>
                    <a:pt x="104918" y="122610"/>
                    <a:pt x="107937" y="130601"/>
                    <a:pt x="110956" y="138592"/>
                  </a:cubicBezTo>
                  <a:cubicBezTo>
                    <a:pt x="111666" y="140368"/>
                    <a:pt x="111666" y="141256"/>
                    <a:pt x="109891" y="142499"/>
                  </a:cubicBezTo>
                  <a:cubicBezTo>
                    <a:pt x="105629" y="146051"/>
                    <a:pt x="102432" y="150845"/>
                    <a:pt x="101011" y="156351"/>
                  </a:cubicBezTo>
                  <a:cubicBezTo>
                    <a:pt x="97713" y="167501"/>
                    <a:pt x="106498" y="178235"/>
                    <a:pt x="117417" y="178235"/>
                  </a:cubicBezTo>
                  <a:cubicBezTo>
                    <a:pt x="118845" y="178235"/>
                    <a:pt x="120310" y="178051"/>
                    <a:pt x="121789" y="177661"/>
                  </a:cubicBezTo>
                  <a:cubicBezTo>
                    <a:pt x="128714" y="175707"/>
                    <a:pt x="134752" y="171268"/>
                    <a:pt x="138304" y="164875"/>
                  </a:cubicBezTo>
                  <a:cubicBezTo>
                    <a:pt x="140435" y="161501"/>
                    <a:pt x="141145" y="157239"/>
                    <a:pt x="140080" y="153332"/>
                  </a:cubicBezTo>
                  <a:cubicBezTo>
                    <a:pt x="139369" y="149958"/>
                    <a:pt x="137771" y="146583"/>
                    <a:pt x="135463" y="143920"/>
                  </a:cubicBezTo>
                  <a:cubicBezTo>
                    <a:pt x="132059" y="140220"/>
                    <a:pt x="128162" y="137754"/>
                    <a:pt x="123258" y="137754"/>
                  </a:cubicBezTo>
                  <a:cubicBezTo>
                    <a:pt x="122277" y="137754"/>
                    <a:pt x="121256" y="137852"/>
                    <a:pt x="120190" y="138059"/>
                  </a:cubicBezTo>
                  <a:cubicBezTo>
                    <a:pt x="119125" y="138415"/>
                    <a:pt x="118059" y="138415"/>
                    <a:pt x="116994" y="138592"/>
                  </a:cubicBezTo>
                  <a:cubicBezTo>
                    <a:pt x="116372" y="138675"/>
                    <a:pt x="115876" y="138729"/>
                    <a:pt x="115467" y="138729"/>
                  </a:cubicBezTo>
                  <a:cubicBezTo>
                    <a:pt x="114126" y="138729"/>
                    <a:pt x="113726" y="138148"/>
                    <a:pt x="112909" y="136106"/>
                  </a:cubicBezTo>
                  <a:cubicBezTo>
                    <a:pt x="110778" y="130778"/>
                    <a:pt x="108825" y="125451"/>
                    <a:pt x="106872" y="120123"/>
                  </a:cubicBezTo>
                  <a:cubicBezTo>
                    <a:pt x="102432" y="108580"/>
                    <a:pt x="99413" y="96505"/>
                    <a:pt x="95151" y="84962"/>
                  </a:cubicBezTo>
                  <a:cubicBezTo>
                    <a:pt x="94618" y="83186"/>
                    <a:pt x="94618" y="83008"/>
                    <a:pt x="96394" y="81943"/>
                  </a:cubicBezTo>
                  <a:cubicBezTo>
                    <a:pt x="100123" y="79634"/>
                    <a:pt x="103142" y="76260"/>
                    <a:pt x="105096" y="72531"/>
                  </a:cubicBezTo>
                  <a:cubicBezTo>
                    <a:pt x="105796" y="71247"/>
                    <a:pt x="106036" y="70807"/>
                    <a:pt x="106722" y="70807"/>
                  </a:cubicBezTo>
                  <a:cubicBezTo>
                    <a:pt x="107081" y="70807"/>
                    <a:pt x="107561" y="70927"/>
                    <a:pt x="108292" y="71110"/>
                  </a:cubicBezTo>
                  <a:cubicBezTo>
                    <a:pt x="115396" y="73241"/>
                    <a:pt x="122321" y="75194"/>
                    <a:pt x="129247" y="77503"/>
                  </a:cubicBezTo>
                  <a:cubicBezTo>
                    <a:pt x="131201" y="78036"/>
                    <a:pt x="133154" y="78391"/>
                    <a:pt x="135107" y="78391"/>
                  </a:cubicBezTo>
                  <a:cubicBezTo>
                    <a:pt x="135352" y="78268"/>
                    <a:pt x="135598" y="78061"/>
                    <a:pt x="135843" y="78061"/>
                  </a:cubicBezTo>
                  <a:cubicBezTo>
                    <a:pt x="135953" y="78061"/>
                    <a:pt x="136063" y="78103"/>
                    <a:pt x="136173" y="78213"/>
                  </a:cubicBezTo>
                  <a:cubicBezTo>
                    <a:pt x="136351" y="78568"/>
                    <a:pt x="136173" y="78924"/>
                    <a:pt x="135818" y="79279"/>
                  </a:cubicBezTo>
                  <a:cubicBezTo>
                    <a:pt x="135285" y="80522"/>
                    <a:pt x="134752" y="81765"/>
                    <a:pt x="134397" y="83186"/>
                  </a:cubicBezTo>
                  <a:cubicBezTo>
                    <a:pt x="131911" y="89579"/>
                    <a:pt x="132621" y="96860"/>
                    <a:pt x="136351" y="102720"/>
                  </a:cubicBezTo>
                  <a:cubicBezTo>
                    <a:pt x="141175" y="109761"/>
                    <a:pt x="149159" y="113739"/>
                    <a:pt x="157420" y="113739"/>
                  </a:cubicBezTo>
                  <a:cubicBezTo>
                    <a:pt x="160410" y="113739"/>
                    <a:pt x="163436" y="113217"/>
                    <a:pt x="166362" y="112132"/>
                  </a:cubicBezTo>
                  <a:cubicBezTo>
                    <a:pt x="174886" y="108403"/>
                    <a:pt x="179326" y="101477"/>
                    <a:pt x="180569" y="92598"/>
                  </a:cubicBezTo>
                  <a:cubicBezTo>
                    <a:pt x="180746" y="90289"/>
                    <a:pt x="180391" y="88158"/>
                    <a:pt x="179503" y="86027"/>
                  </a:cubicBezTo>
                  <a:cubicBezTo>
                    <a:pt x="175627" y="74862"/>
                    <a:pt x="165114" y="67623"/>
                    <a:pt x="153642" y="67623"/>
                  </a:cubicBezTo>
                  <a:cubicBezTo>
                    <a:pt x="151977" y="67623"/>
                    <a:pt x="150292" y="67776"/>
                    <a:pt x="148604" y="68091"/>
                  </a:cubicBezTo>
                  <a:cubicBezTo>
                    <a:pt x="145585" y="68801"/>
                    <a:pt x="142566" y="69512"/>
                    <a:pt x="141145" y="72708"/>
                  </a:cubicBezTo>
                  <a:cubicBezTo>
                    <a:pt x="140613" y="73419"/>
                    <a:pt x="140080" y="73951"/>
                    <a:pt x="139369" y="74306"/>
                  </a:cubicBezTo>
                  <a:cubicBezTo>
                    <a:pt x="137620" y="75123"/>
                    <a:pt x="135717" y="75556"/>
                    <a:pt x="133812" y="75556"/>
                  </a:cubicBezTo>
                  <a:cubicBezTo>
                    <a:pt x="132816" y="75556"/>
                    <a:pt x="131820" y="75438"/>
                    <a:pt x="130845" y="75194"/>
                  </a:cubicBezTo>
                  <a:cubicBezTo>
                    <a:pt x="123742" y="73063"/>
                    <a:pt x="116461" y="70755"/>
                    <a:pt x="109180" y="68624"/>
                  </a:cubicBezTo>
                  <a:cubicBezTo>
                    <a:pt x="106872" y="67913"/>
                    <a:pt x="106872" y="67913"/>
                    <a:pt x="106872" y="65427"/>
                  </a:cubicBezTo>
                  <a:cubicBezTo>
                    <a:pt x="106872" y="59922"/>
                    <a:pt x="105096" y="54595"/>
                    <a:pt x="101722" y="50333"/>
                  </a:cubicBezTo>
                  <a:cubicBezTo>
                    <a:pt x="99946" y="48912"/>
                    <a:pt x="99591" y="46603"/>
                    <a:pt x="100834" y="44650"/>
                  </a:cubicBezTo>
                  <a:cubicBezTo>
                    <a:pt x="101722" y="42696"/>
                    <a:pt x="102610" y="40388"/>
                    <a:pt x="103498" y="38434"/>
                  </a:cubicBezTo>
                  <a:cubicBezTo>
                    <a:pt x="105273" y="34705"/>
                    <a:pt x="107227" y="31153"/>
                    <a:pt x="109003" y="27602"/>
                  </a:cubicBezTo>
                  <a:cubicBezTo>
                    <a:pt x="111844" y="22452"/>
                    <a:pt x="114508" y="17302"/>
                    <a:pt x="117349" y="12152"/>
                  </a:cubicBezTo>
                  <a:cubicBezTo>
                    <a:pt x="117704" y="11441"/>
                    <a:pt x="117527" y="10554"/>
                    <a:pt x="116816" y="10198"/>
                  </a:cubicBezTo>
                  <a:cubicBezTo>
                    <a:pt x="116668" y="10099"/>
                    <a:pt x="116505" y="10055"/>
                    <a:pt x="116340" y="10055"/>
                  </a:cubicBezTo>
                  <a:cubicBezTo>
                    <a:pt x="115915" y="10055"/>
                    <a:pt x="115474" y="10347"/>
                    <a:pt x="115218" y="10731"/>
                  </a:cubicBezTo>
                  <a:cubicBezTo>
                    <a:pt x="114508" y="11619"/>
                    <a:pt x="113975" y="12507"/>
                    <a:pt x="113442" y="13395"/>
                  </a:cubicBezTo>
                  <a:cubicBezTo>
                    <a:pt x="110778" y="18367"/>
                    <a:pt x="108292" y="23340"/>
                    <a:pt x="105629" y="28134"/>
                  </a:cubicBezTo>
                  <a:cubicBezTo>
                    <a:pt x="102787" y="33107"/>
                    <a:pt x="100301" y="38434"/>
                    <a:pt x="98348" y="43762"/>
                  </a:cubicBezTo>
                  <a:cubicBezTo>
                    <a:pt x="97992" y="44472"/>
                    <a:pt x="97637" y="45005"/>
                    <a:pt x="97282" y="45715"/>
                  </a:cubicBezTo>
                  <a:cubicBezTo>
                    <a:pt x="96749" y="45715"/>
                    <a:pt x="96217" y="45538"/>
                    <a:pt x="95684" y="45360"/>
                  </a:cubicBezTo>
                  <a:cubicBezTo>
                    <a:pt x="92403" y="43887"/>
                    <a:pt x="89197" y="43222"/>
                    <a:pt x="86058" y="43222"/>
                  </a:cubicBezTo>
                  <a:cubicBezTo>
                    <a:pt x="80872" y="43222"/>
                    <a:pt x="75867" y="45037"/>
                    <a:pt x="71000" y="48024"/>
                  </a:cubicBezTo>
                  <a:cubicBezTo>
                    <a:pt x="69934" y="48734"/>
                    <a:pt x="68691" y="49445"/>
                    <a:pt x="67626" y="50333"/>
                  </a:cubicBezTo>
                  <a:cubicBezTo>
                    <a:pt x="67245" y="50713"/>
                    <a:pt x="66762" y="50890"/>
                    <a:pt x="66287" y="50890"/>
                  </a:cubicBezTo>
                  <a:cubicBezTo>
                    <a:pt x="65875" y="50890"/>
                    <a:pt x="65469" y="50757"/>
                    <a:pt x="65139" y="50510"/>
                  </a:cubicBezTo>
                  <a:cubicBezTo>
                    <a:pt x="64252" y="49800"/>
                    <a:pt x="63364" y="49267"/>
                    <a:pt x="62298" y="48557"/>
                  </a:cubicBezTo>
                  <a:cubicBezTo>
                    <a:pt x="58036" y="45715"/>
                    <a:pt x="53596" y="42874"/>
                    <a:pt x="49157" y="40033"/>
                  </a:cubicBezTo>
                  <a:cubicBezTo>
                    <a:pt x="47381" y="38790"/>
                    <a:pt x="45605" y="37546"/>
                    <a:pt x="43829" y="36303"/>
                  </a:cubicBezTo>
                  <a:cubicBezTo>
                    <a:pt x="42764" y="35593"/>
                    <a:pt x="41343" y="34883"/>
                    <a:pt x="40988" y="33462"/>
                  </a:cubicBezTo>
                  <a:cubicBezTo>
                    <a:pt x="40455" y="32219"/>
                    <a:pt x="41521" y="31153"/>
                    <a:pt x="41876" y="30088"/>
                  </a:cubicBezTo>
                  <a:cubicBezTo>
                    <a:pt x="45985" y="17932"/>
                    <a:pt x="37880" y="0"/>
                    <a:pt x="20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4085250" y="238775"/>
              <a:ext cx="945650" cy="869525"/>
            </a:xfrm>
            <a:custGeom>
              <a:rect b="b" l="l" r="r" t="t"/>
              <a:pathLst>
                <a:path extrusionOk="0" h="34781" w="37826">
                  <a:moveTo>
                    <a:pt x="20915" y="2812"/>
                  </a:moveTo>
                  <a:cubicBezTo>
                    <a:pt x="23974" y="2812"/>
                    <a:pt x="26887" y="4191"/>
                    <a:pt x="28946" y="6545"/>
                  </a:cubicBezTo>
                  <a:cubicBezTo>
                    <a:pt x="33208" y="10984"/>
                    <a:pt x="34807" y="17377"/>
                    <a:pt x="33386" y="23238"/>
                  </a:cubicBezTo>
                  <a:cubicBezTo>
                    <a:pt x="32498" y="28210"/>
                    <a:pt x="28769" y="30696"/>
                    <a:pt x="24152" y="31762"/>
                  </a:cubicBezTo>
                  <a:cubicBezTo>
                    <a:pt x="23264" y="31939"/>
                    <a:pt x="22376" y="31939"/>
                    <a:pt x="21488" y="31939"/>
                  </a:cubicBezTo>
                  <a:cubicBezTo>
                    <a:pt x="17581" y="31762"/>
                    <a:pt x="13852" y="30519"/>
                    <a:pt x="10655" y="28210"/>
                  </a:cubicBezTo>
                  <a:cubicBezTo>
                    <a:pt x="7814" y="25724"/>
                    <a:pt x="6216" y="21995"/>
                    <a:pt x="6216" y="18088"/>
                  </a:cubicBezTo>
                  <a:cubicBezTo>
                    <a:pt x="6216" y="16667"/>
                    <a:pt x="6216" y="15246"/>
                    <a:pt x="6393" y="13826"/>
                  </a:cubicBezTo>
                  <a:cubicBezTo>
                    <a:pt x="6748" y="10452"/>
                    <a:pt x="8702" y="7433"/>
                    <a:pt x="11721" y="5657"/>
                  </a:cubicBezTo>
                  <a:cubicBezTo>
                    <a:pt x="13852" y="4236"/>
                    <a:pt x="16338" y="3348"/>
                    <a:pt x="19002" y="2993"/>
                  </a:cubicBezTo>
                  <a:cubicBezTo>
                    <a:pt x="19642" y="2871"/>
                    <a:pt x="20281" y="2812"/>
                    <a:pt x="20915" y="2812"/>
                  </a:cubicBezTo>
                  <a:close/>
                  <a:moveTo>
                    <a:pt x="20934" y="1"/>
                  </a:moveTo>
                  <a:cubicBezTo>
                    <a:pt x="20289" y="1"/>
                    <a:pt x="19642" y="50"/>
                    <a:pt x="19002" y="152"/>
                  </a:cubicBezTo>
                  <a:cubicBezTo>
                    <a:pt x="15095" y="507"/>
                    <a:pt x="11366" y="2283"/>
                    <a:pt x="8347" y="4769"/>
                  </a:cubicBezTo>
                  <a:cubicBezTo>
                    <a:pt x="7104" y="5834"/>
                    <a:pt x="6038" y="7077"/>
                    <a:pt x="5328" y="8320"/>
                  </a:cubicBezTo>
                  <a:cubicBezTo>
                    <a:pt x="0" y="18976"/>
                    <a:pt x="5505" y="34070"/>
                    <a:pt x="21133" y="34781"/>
                  </a:cubicBezTo>
                  <a:cubicBezTo>
                    <a:pt x="22198" y="34781"/>
                    <a:pt x="23441" y="34603"/>
                    <a:pt x="24507" y="34425"/>
                  </a:cubicBezTo>
                  <a:cubicBezTo>
                    <a:pt x="30012" y="33005"/>
                    <a:pt x="34096" y="30341"/>
                    <a:pt x="35872" y="24658"/>
                  </a:cubicBezTo>
                  <a:cubicBezTo>
                    <a:pt x="37826" y="16489"/>
                    <a:pt x="34984" y="7965"/>
                    <a:pt x="28591" y="2638"/>
                  </a:cubicBezTo>
                  <a:cubicBezTo>
                    <a:pt x="26433" y="911"/>
                    <a:pt x="23692" y="1"/>
                    <a:pt x="209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4906575" y="2750925"/>
              <a:ext cx="230875" cy="707050"/>
            </a:xfrm>
            <a:custGeom>
              <a:rect b="b" l="l" r="r" t="t"/>
              <a:pathLst>
                <a:path extrusionOk="0" h="28282" w="9235">
                  <a:moveTo>
                    <a:pt x="6038" y="1"/>
                  </a:moveTo>
                  <a:cubicBezTo>
                    <a:pt x="6094" y="1"/>
                    <a:pt x="6155" y="5"/>
                    <a:pt x="6219" y="13"/>
                  </a:cubicBezTo>
                  <a:lnTo>
                    <a:pt x="6219" y="13"/>
                  </a:lnTo>
                  <a:cubicBezTo>
                    <a:pt x="6218" y="9"/>
                    <a:pt x="6217" y="5"/>
                    <a:pt x="6216" y="1"/>
                  </a:cubicBezTo>
                  <a:close/>
                  <a:moveTo>
                    <a:pt x="6219" y="13"/>
                  </a:moveTo>
                  <a:lnTo>
                    <a:pt x="6219" y="13"/>
                  </a:lnTo>
                  <a:cubicBezTo>
                    <a:pt x="6389" y="715"/>
                    <a:pt x="6036" y="1069"/>
                    <a:pt x="5683" y="1599"/>
                  </a:cubicBezTo>
                  <a:cubicBezTo>
                    <a:pt x="3019" y="4796"/>
                    <a:pt x="1421" y="8703"/>
                    <a:pt x="1066" y="12787"/>
                  </a:cubicBezTo>
                  <a:cubicBezTo>
                    <a:pt x="0" y="19003"/>
                    <a:pt x="3197" y="23620"/>
                    <a:pt x="7281" y="27882"/>
                  </a:cubicBezTo>
                  <a:cubicBezTo>
                    <a:pt x="7459" y="28148"/>
                    <a:pt x="7770" y="28281"/>
                    <a:pt x="8080" y="28281"/>
                  </a:cubicBezTo>
                  <a:cubicBezTo>
                    <a:pt x="8391" y="28281"/>
                    <a:pt x="8702" y="28148"/>
                    <a:pt x="8879" y="27882"/>
                  </a:cubicBezTo>
                  <a:cubicBezTo>
                    <a:pt x="9057" y="27527"/>
                    <a:pt x="9235" y="26994"/>
                    <a:pt x="9057" y="26639"/>
                  </a:cubicBezTo>
                  <a:cubicBezTo>
                    <a:pt x="7814" y="24863"/>
                    <a:pt x="6571" y="23087"/>
                    <a:pt x="5328" y="21134"/>
                  </a:cubicBezTo>
                  <a:cubicBezTo>
                    <a:pt x="3552" y="18470"/>
                    <a:pt x="3019" y="15096"/>
                    <a:pt x="3907" y="11899"/>
                  </a:cubicBezTo>
                  <a:cubicBezTo>
                    <a:pt x="4440" y="8347"/>
                    <a:pt x="5860" y="5151"/>
                    <a:pt x="8347" y="2487"/>
                  </a:cubicBezTo>
                  <a:cubicBezTo>
                    <a:pt x="9057" y="1777"/>
                    <a:pt x="9057" y="534"/>
                    <a:pt x="7281" y="179"/>
                  </a:cubicBezTo>
                  <a:cubicBezTo>
                    <a:pt x="6982" y="179"/>
                    <a:pt x="6557" y="53"/>
                    <a:pt x="6219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5248425" y="3446825"/>
              <a:ext cx="226425" cy="89950"/>
            </a:xfrm>
            <a:custGeom>
              <a:rect b="b" l="l" r="r" t="t"/>
              <a:pathLst>
                <a:path extrusionOk="0" h="3598" w="9057">
                  <a:moveTo>
                    <a:pt x="1426" y="1"/>
                  </a:moveTo>
                  <a:cubicBezTo>
                    <a:pt x="888" y="1"/>
                    <a:pt x="472" y="345"/>
                    <a:pt x="178" y="934"/>
                  </a:cubicBezTo>
                  <a:cubicBezTo>
                    <a:pt x="0" y="1466"/>
                    <a:pt x="178" y="2177"/>
                    <a:pt x="888" y="2354"/>
                  </a:cubicBezTo>
                  <a:cubicBezTo>
                    <a:pt x="2486" y="3065"/>
                    <a:pt x="4262" y="3420"/>
                    <a:pt x="6216" y="3597"/>
                  </a:cubicBezTo>
                  <a:cubicBezTo>
                    <a:pt x="6926" y="3420"/>
                    <a:pt x="7636" y="3242"/>
                    <a:pt x="8347" y="2532"/>
                  </a:cubicBezTo>
                  <a:cubicBezTo>
                    <a:pt x="8879" y="2354"/>
                    <a:pt x="9057" y="1644"/>
                    <a:pt x="8879" y="934"/>
                  </a:cubicBezTo>
                  <a:cubicBezTo>
                    <a:pt x="8733" y="495"/>
                    <a:pt x="8347" y="177"/>
                    <a:pt x="7818" y="177"/>
                  </a:cubicBezTo>
                  <a:cubicBezTo>
                    <a:pt x="7705" y="177"/>
                    <a:pt x="7585" y="192"/>
                    <a:pt x="7459" y="223"/>
                  </a:cubicBezTo>
                  <a:cubicBezTo>
                    <a:pt x="6748" y="490"/>
                    <a:pt x="5994" y="623"/>
                    <a:pt x="5239" y="623"/>
                  </a:cubicBezTo>
                  <a:cubicBezTo>
                    <a:pt x="4484" y="623"/>
                    <a:pt x="3729" y="490"/>
                    <a:pt x="3019" y="223"/>
                  </a:cubicBezTo>
                  <a:cubicBezTo>
                    <a:pt x="2664" y="223"/>
                    <a:pt x="2131" y="46"/>
                    <a:pt x="1776" y="46"/>
                  </a:cubicBezTo>
                  <a:cubicBezTo>
                    <a:pt x="1654" y="15"/>
                    <a:pt x="1537" y="1"/>
                    <a:pt x="1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3055250" y="2287475"/>
              <a:ext cx="621575" cy="600000"/>
            </a:xfrm>
            <a:custGeom>
              <a:rect b="b" l="l" r="r" t="t"/>
              <a:pathLst>
                <a:path extrusionOk="0" h="24000" w="24863">
                  <a:moveTo>
                    <a:pt x="6178" y="0"/>
                  </a:moveTo>
                  <a:cubicBezTo>
                    <a:pt x="5848" y="0"/>
                    <a:pt x="5588" y="165"/>
                    <a:pt x="5328" y="425"/>
                  </a:cubicBezTo>
                  <a:cubicBezTo>
                    <a:pt x="4085" y="2201"/>
                    <a:pt x="3375" y="4332"/>
                    <a:pt x="3020" y="6286"/>
                  </a:cubicBezTo>
                  <a:cubicBezTo>
                    <a:pt x="1" y="16763"/>
                    <a:pt x="8347" y="22979"/>
                    <a:pt x="15273" y="23867"/>
                  </a:cubicBezTo>
                  <a:cubicBezTo>
                    <a:pt x="16516" y="23955"/>
                    <a:pt x="17759" y="24000"/>
                    <a:pt x="19002" y="24000"/>
                  </a:cubicBezTo>
                  <a:cubicBezTo>
                    <a:pt x="20245" y="24000"/>
                    <a:pt x="21488" y="23955"/>
                    <a:pt x="22731" y="23867"/>
                  </a:cubicBezTo>
                  <a:cubicBezTo>
                    <a:pt x="23442" y="23867"/>
                    <a:pt x="24152" y="23511"/>
                    <a:pt x="24685" y="22801"/>
                  </a:cubicBezTo>
                  <a:cubicBezTo>
                    <a:pt x="24862" y="22623"/>
                    <a:pt x="24862" y="22268"/>
                    <a:pt x="24862" y="21913"/>
                  </a:cubicBezTo>
                  <a:cubicBezTo>
                    <a:pt x="24862" y="21735"/>
                    <a:pt x="24507" y="21380"/>
                    <a:pt x="24330" y="21380"/>
                  </a:cubicBezTo>
                  <a:lnTo>
                    <a:pt x="17404" y="21380"/>
                  </a:lnTo>
                  <a:cubicBezTo>
                    <a:pt x="8347" y="21380"/>
                    <a:pt x="3375" y="14455"/>
                    <a:pt x="5861" y="5753"/>
                  </a:cubicBezTo>
                  <a:cubicBezTo>
                    <a:pt x="6394" y="4332"/>
                    <a:pt x="6927" y="2912"/>
                    <a:pt x="7459" y="1313"/>
                  </a:cubicBezTo>
                  <a:cubicBezTo>
                    <a:pt x="7637" y="780"/>
                    <a:pt x="7104" y="70"/>
                    <a:pt x="6571" y="70"/>
                  </a:cubicBezTo>
                  <a:cubicBezTo>
                    <a:pt x="6429" y="23"/>
                    <a:pt x="6299" y="0"/>
                    <a:pt x="6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3738950" y="2585075"/>
              <a:ext cx="159850" cy="183125"/>
            </a:xfrm>
            <a:custGeom>
              <a:rect b="b" l="l" r="r" t="t"/>
              <a:pathLst>
                <a:path extrusionOk="0" h="7325" w="6394">
                  <a:moveTo>
                    <a:pt x="4753" y="0"/>
                  </a:moveTo>
                  <a:cubicBezTo>
                    <a:pt x="4312" y="0"/>
                    <a:pt x="3866" y="232"/>
                    <a:pt x="3730" y="775"/>
                  </a:cubicBezTo>
                  <a:cubicBezTo>
                    <a:pt x="3197" y="2373"/>
                    <a:pt x="2309" y="3794"/>
                    <a:pt x="889" y="4859"/>
                  </a:cubicBezTo>
                  <a:cubicBezTo>
                    <a:pt x="356" y="5392"/>
                    <a:pt x="1" y="6102"/>
                    <a:pt x="356" y="6813"/>
                  </a:cubicBezTo>
                  <a:cubicBezTo>
                    <a:pt x="607" y="7148"/>
                    <a:pt x="978" y="7325"/>
                    <a:pt x="1392" y="7325"/>
                  </a:cubicBezTo>
                  <a:cubicBezTo>
                    <a:pt x="1855" y="7325"/>
                    <a:pt x="2373" y="7104"/>
                    <a:pt x="2842" y="6635"/>
                  </a:cubicBezTo>
                  <a:cubicBezTo>
                    <a:pt x="3908" y="5569"/>
                    <a:pt x="4973" y="4326"/>
                    <a:pt x="5861" y="3261"/>
                  </a:cubicBezTo>
                  <a:cubicBezTo>
                    <a:pt x="6039" y="2906"/>
                    <a:pt x="6216" y="2551"/>
                    <a:pt x="6394" y="2018"/>
                  </a:cubicBezTo>
                  <a:cubicBezTo>
                    <a:pt x="6394" y="1307"/>
                    <a:pt x="6039" y="420"/>
                    <a:pt x="5151" y="64"/>
                  </a:cubicBezTo>
                  <a:cubicBezTo>
                    <a:pt x="5025" y="22"/>
                    <a:pt x="4889" y="0"/>
                    <a:pt x="4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1670100" y="1142925"/>
              <a:ext cx="679275" cy="524775"/>
            </a:xfrm>
            <a:custGeom>
              <a:rect b="b" l="l" r="r" t="t"/>
              <a:pathLst>
                <a:path extrusionOk="0" h="20991" w="27171">
                  <a:moveTo>
                    <a:pt x="2976" y="0"/>
                  </a:moveTo>
                  <a:cubicBezTo>
                    <a:pt x="2487" y="0"/>
                    <a:pt x="1954" y="462"/>
                    <a:pt x="1954" y="923"/>
                  </a:cubicBezTo>
                  <a:cubicBezTo>
                    <a:pt x="533" y="3942"/>
                    <a:pt x="1" y="7139"/>
                    <a:pt x="711" y="10513"/>
                  </a:cubicBezTo>
                  <a:cubicBezTo>
                    <a:pt x="1421" y="15663"/>
                    <a:pt x="5506" y="19570"/>
                    <a:pt x="10656" y="20458"/>
                  </a:cubicBezTo>
                  <a:cubicBezTo>
                    <a:pt x="12431" y="20635"/>
                    <a:pt x="14030" y="20813"/>
                    <a:pt x="15806" y="20990"/>
                  </a:cubicBezTo>
                  <a:cubicBezTo>
                    <a:pt x="18824" y="20990"/>
                    <a:pt x="21843" y="20458"/>
                    <a:pt x="24862" y="19570"/>
                  </a:cubicBezTo>
                  <a:cubicBezTo>
                    <a:pt x="25750" y="19392"/>
                    <a:pt x="26461" y="18859"/>
                    <a:pt x="26993" y="17971"/>
                  </a:cubicBezTo>
                  <a:cubicBezTo>
                    <a:pt x="27171" y="17616"/>
                    <a:pt x="27171" y="17083"/>
                    <a:pt x="26993" y="16728"/>
                  </a:cubicBezTo>
                  <a:cubicBezTo>
                    <a:pt x="26816" y="16551"/>
                    <a:pt x="26638" y="16373"/>
                    <a:pt x="26283" y="16373"/>
                  </a:cubicBezTo>
                  <a:cubicBezTo>
                    <a:pt x="25750" y="16373"/>
                    <a:pt x="25040" y="16551"/>
                    <a:pt x="24507" y="16906"/>
                  </a:cubicBezTo>
                  <a:cubicBezTo>
                    <a:pt x="21784" y="17853"/>
                    <a:pt x="18903" y="18327"/>
                    <a:pt x="16023" y="18327"/>
                  </a:cubicBezTo>
                  <a:cubicBezTo>
                    <a:pt x="14582" y="18327"/>
                    <a:pt x="13142" y="18208"/>
                    <a:pt x="11721" y="17971"/>
                  </a:cubicBezTo>
                  <a:cubicBezTo>
                    <a:pt x="7104" y="17616"/>
                    <a:pt x="3375" y="13887"/>
                    <a:pt x="3197" y="9092"/>
                  </a:cubicBezTo>
                  <a:cubicBezTo>
                    <a:pt x="3020" y="7671"/>
                    <a:pt x="3020" y="6073"/>
                    <a:pt x="3552" y="4652"/>
                  </a:cubicBezTo>
                  <a:cubicBezTo>
                    <a:pt x="3730" y="3587"/>
                    <a:pt x="3907" y="2521"/>
                    <a:pt x="4085" y="1456"/>
                  </a:cubicBezTo>
                  <a:cubicBezTo>
                    <a:pt x="4263" y="923"/>
                    <a:pt x="4085" y="213"/>
                    <a:pt x="3197" y="35"/>
                  </a:cubicBezTo>
                  <a:cubicBezTo>
                    <a:pt x="3126" y="11"/>
                    <a:pt x="3051" y="0"/>
                    <a:pt x="2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4120750" y="4557850"/>
              <a:ext cx="488400" cy="571125"/>
            </a:xfrm>
            <a:custGeom>
              <a:rect b="b" l="l" r="r" t="t"/>
              <a:pathLst>
                <a:path extrusionOk="0" h="22845" w="19536">
                  <a:moveTo>
                    <a:pt x="6394" y="1"/>
                  </a:moveTo>
                  <a:cubicBezTo>
                    <a:pt x="5506" y="356"/>
                    <a:pt x="4796" y="889"/>
                    <a:pt x="4263" y="1599"/>
                  </a:cubicBezTo>
                  <a:cubicBezTo>
                    <a:pt x="1599" y="4618"/>
                    <a:pt x="178" y="8525"/>
                    <a:pt x="356" y="12432"/>
                  </a:cubicBezTo>
                  <a:cubicBezTo>
                    <a:pt x="1" y="15451"/>
                    <a:pt x="1244" y="18292"/>
                    <a:pt x="3730" y="19890"/>
                  </a:cubicBezTo>
                  <a:cubicBezTo>
                    <a:pt x="6089" y="21821"/>
                    <a:pt x="8966" y="22844"/>
                    <a:pt x="11892" y="22844"/>
                  </a:cubicBezTo>
                  <a:cubicBezTo>
                    <a:pt x="13811" y="22844"/>
                    <a:pt x="15752" y="22403"/>
                    <a:pt x="17582" y="21489"/>
                  </a:cubicBezTo>
                  <a:cubicBezTo>
                    <a:pt x="18470" y="20956"/>
                    <a:pt x="19535" y="20601"/>
                    <a:pt x="19535" y="19180"/>
                  </a:cubicBezTo>
                  <a:cubicBezTo>
                    <a:pt x="19535" y="18781"/>
                    <a:pt x="19199" y="18550"/>
                    <a:pt x="18527" y="18550"/>
                  </a:cubicBezTo>
                  <a:cubicBezTo>
                    <a:pt x="18002" y="18550"/>
                    <a:pt x="17273" y="18691"/>
                    <a:pt x="16339" y="19003"/>
                  </a:cubicBezTo>
                  <a:cubicBezTo>
                    <a:pt x="15983" y="19180"/>
                    <a:pt x="15451" y="19358"/>
                    <a:pt x="15095" y="19535"/>
                  </a:cubicBezTo>
                  <a:cubicBezTo>
                    <a:pt x="14022" y="20019"/>
                    <a:pt x="12997" y="20226"/>
                    <a:pt x="12005" y="20226"/>
                  </a:cubicBezTo>
                  <a:cubicBezTo>
                    <a:pt x="9718" y="20226"/>
                    <a:pt x="7612" y="19122"/>
                    <a:pt x="5506" y="17759"/>
                  </a:cubicBezTo>
                  <a:cubicBezTo>
                    <a:pt x="4085" y="16872"/>
                    <a:pt x="3020" y="15096"/>
                    <a:pt x="3020" y="13142"/>
                  </a:cubicBezTo>
                  <a:cubicBezTo>
                    <a:pt x="2665" y="9591"/>
                    <a:pt x="3730" y="6039"/>
                    <a:pt x="6216" y="3375"/>
                  </a:cubicBezTo>
                  <a:cubicBezTo>
                    <a:pt x="6571" y="2842"/>
                    <a:pt x="7282" y="2310"/>
                    <a:pt x="7637" y="1777"/>
                  </a:cubicBezTo>
                  <a:cubicBezTo>
                    <a:pt x="7992" y="1244"/>
                    <a:pt x="7992" y="711"/>
                    <a:pt x="7637" y="356"/>
                  </a:cubicBezTo>
                  <a:cubicBezTo>
                    <a:pt x="7282" y="1"/>
                    <a:pt x="6927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4689025" y="4802050"/>
              <a:ext cx="111025" cy="168725"/>
            </a:xfrm>
            <a:custGeom>
              <a:rect b="b" l="l" r="r" t="t"/>
              <a:pathLst>
                <a:path extrusionOk="0" h="6749" w="4441">
                  <a:moveTo>
                    <a:pt x="3730" y="0"/>
                  </a:moveTo>
                  <a:cubicBezTo>
                    <a:pt x="3375" y="0"/>
                    <a:pt x="2842" y="0"/>
                    <a:pt x="2842" y="178"/>
                  </a:cubicBezTo>
                  <a:cubicBezTo>
                    <a:pt x="1421" y="1776"/>
                    <a:pt x="533" y="3729"/>
                    <a:pt x="178" y="5860"/>
                  </a:cubicBezTo>
                  <a:cubicBezTo>
                    <a:pt x="1" y="6393"/>
                    <a:pt x="533" y="6748"/>
                    <a:pt x="1066" y="6748"/>
                  </a:cubicBezTo>
                  <a:lnTo>
                    <a:pt x="1421" y="6748"/>
                  </a:lnTo>
                  <a:cubicBezTo>
                    <a:pt x="3375" y="5328"/>
                    <a:pt x="4440" y="3197"/>
                    <a:pt x="4440" y="888"/>
                  </a:cubicBezTo>
                  <a:cubicBezTo>
                    <a:pt x="4440" y="533"/>
                    <a:pt x="4085" y="0"/>
                    <a:pt x="3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2629050" y="4143825"/>
              <a:ext cx="182050" cy="89975"/>
            </a:xfrm>
            <a:custGeom>
              <a:rect b="b" l="l" r="r" t="t"/>
              <a:pathLst>
                <a:path extrusionOk="0" h="3599" w="7282">
                  <a:moveTo>
                    <a:pt x="800" y="0"/>
                  </a:moveTo>
                  <a:cubicBezTo>
                    <a:pt x="413" y="0"/>
                    <a:pt x="147" y="319"/>
                    <a:pt x="1" y="757"/>
                  </a:cubicBezTo>
                  <a:cubicBezTo>
                    <a:pt x="1" y="1112"/>
                    <a:pt x="1" y="1645"/>
                    <a:pt x="356" y="2000"/>
                  </a:cubicBezTo>
                  <a:cubicBezTo>
                    <a:pt x="1599" y="2888"/>
                    <a:pt x="3020" y="3421"/>
                    <a:pt x="4618" y="3598"/>
                  </a:cubicBezTo>
                  <a:cubicBezTo>
                    <a:pt x="5683" y="3598"/>
                    <a:pt x="6571" y="3598"/>
                    <a:pt x="6926" y="2888"/>
                  </a:cubicBezTo>
                  <a:cubicBezTo>
                    <a:pt x="7282" y="2533"/>
                    <a:pt x="7282" y="2178"/>
                    <a:pt x="7282" y="1645"/>
                  </a:cubicBezTo>
                  <a:cubicBezTo>
                    <a:pt x="7282" y="1467"/>
                    <a:pt x="7104" y="1112"/>
                    <a:pt x="6749" y="1112"/>
                  </a:cubicBezTo>
                  <a:cubicBezTo>
                    <a:pt x="4795" y="935"/>
                    <a:pt x="3020" y="579"/>
                    <a:pt x="1066" y="47"/>
                  </a:cubicBezTo>
                  <a:cubicBezTo>
                    <a:pt x="972" y="15"/>
                    <a:pt x="883" y="0"/>
                    <a:pt x="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4316100" y="458125"/>
              <a:ext cx="301925" cy="508100"/>
            </a:xfrm>
            <a:custGeom>
              <a:rect b="b" l="l" r="r" t="t"/>
              <a:pathLst>
                <a:path extrusionOk="0" h="20324" w="12077">
                  <a:moveTo>
                    <a:pt x="3611" y="0"/>
                  </a:moveTo>
                  <a:cubicBezTo>
                    <a:pt x="3098" y="0"/>
                    <a:pt x="2664" y="316"/>
                    <a:pt x="2309" y="790"/>
                  </a:cubicBezTo>
                  <a:cubicBezTo>
                    <a:pt x="888" y="2565"/>
                    <a:pt x="1" y="4874"/>
                    <a:pt x="1" y="7360"/>
                  </a:cubicBezTo>
                  <a:cubicBezTo>
                    <a:pt x="1" y="8603"/>
                    <a:pt x="356" y="10024"/>
                    <a:pt x="888" y="11267"/>
                  </a:cubicBezTo>
                  <a:cubicBezTo>
                    <a:pt x="2487" y="15707"/>
                    <a:pt x="6394" y="17838"/>
                    <a:pt x="10123" y="20146"/>
                  </a:cubicBezTo>
                  <a:cubicBezTo>
                    <a:pt x="10360" y="20265"/>
                    <a:pt x="10596" y="20324"/>
                    <a:pt x="10820" y="20324"/>
                  </a:cubicBezTo>
                  <a:cubicBezTo>
                    <a:pt x="11267" y="20324"/>
                    <a:pt x="11662" y="20087"/>
                    <a:pt x="11899" y="19614"/>
                  </a:cubicBezTo>
                  <a:cubicBezTo>
                    <a:pt x="12076" y="19081"/>
                    <a:pt x="11899" y="18370"/>
                    <a:pt x="11366" y="18015"/>
                  </a:cubicBezTo>
                  <a:cubicBezTo>
                    <a:pt x="9590" y="16595"/>
                    <a:pt x="7637" y="15352"/>
                    <a:pt x="5861" y="13931"/>
                  </a:cubicBezTo>
                  <a:cubicBezTo>
                    <a:pt x="2664" y="11267"/>
                    <a:pt x="1776" y="6650"/>
                    <a:pt x="3907" y="3098"/>
                  </a:cubicBezTo>
                  <a:cubicBezTo>
                    <a:pt x="4085" y="2565"/>
                    <a:pt x="4440" y="2388"/>
                    <a:pt x="4618" y="1855"/>
                  </a:cubicBezTo>
                  <a:cubicBezTo>
                    <a:pt x="4973" y="1322"/>
                    <a:pt x="4795" y="612"/>
                    <a:pt x="4440" y="257"/>
                  </a:cubicBezTo>
                  <a:cubicBezTo>
                    <a:pt x="4144" y="79"/>
                    <a:pt x="3868" y="0"/>
                    <a:pt x="3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" name="Google Shape;302;p14"/>
          <p:cNvGrpSpPr/>
          <p:nvPr/>
        </p:nvGrpSpPr>
        <p:grpSpPr>
          <a:xfrm rot="1283753">
            <a:off x="-26729" y="4445212"/>
            <a:ext cx="1249448" cy="742283"/>
            <a:chOff x="228650" y="628000"/>
            <a:chExt cx="6803150" cy="4041675"/>
          </a:xfrm>
        </p:grpSpPr>
        <p:sp>
          <p:nvSpPr>
            <p:cNvPr id="303" name="Google Shape;303;p14"/>
            <p:cNvSpPr/>
            <p:nvPr/>
          </p:nvSpPr>
          <p:spPr>
            <a:xfrm>
              <a:off x="1080225" y="1825400"/>
              <a:ext cx="5109450" cy="1999475"/>
            </a:xfrm>
            <a:custGeom>
              <a:rect b="b" l="l" r="r" t="t"/>
              <a:pathLst>
                <a:path extrusionOk="0" h="79979" w="204378">
                  <a:moveTo>
                    <a:pt x="78061" y="0"/>
                  </a:moveTo>
                  <a:cubicBezTo>
                    <a:pt x="57906" y="0"/>
                    <a:pt x="37601" y="2805"/>
                    <a:pt x="17410" y="9681"/>
                  </a:cubicBezTo>
                  <a:cubicBezTo>
                    <a:pt x="11355" y="11195"/>
                    <a:pt x="6056" y="14980"/>
                    <a:pt x="3028" y="20279"/>
                  </a:cubicBezTo>
                  <a:cubicBezTo>
                    <a:pt x="384" y="25568"/>
                    <a:pt x="2936" y="32879"/>
                    <a:pt x="7156" y="32879"/>
                  </a:cubicBezTo>
                  <a:cubicBezTo>
                    <a:pt x="7252" y="32879"/>
                    <a:pt x="7350" y="32875"/>
                    <a:pt x="7448" y="32867"/>
                  </a:cubicBezTo>
                  <a:lnTo>
                    <a:pt x="7448" y="32867"/>
                  </a:lnTo>
                  <a:lnTo>
                    <a:pt x="0" y="35039"/>
                  </a:lnTo>
                  <a:cubicBezTo>
                    <a:pt x="49959" y="55098"/>
                    <a:pt x="100297" y="75158"/>
                    <a:pt x="154797" y="79321"/>
                  </a:cubicBezTo>
                  <a:cubicBezTo>
                    <a:pt x="157558" y="79763"/>
                    <a:pt x="160352" y="79979"/>
                    <a:pt x="163149" y="79979"/>
                  </a:cubicBezTo>
                  <a:cubicBezTo>
                    <a:pt x="169938" y="79979"/>
                    <a:pt x="176750" y="78705"/>
                    <a:pt x="183183" y="76293"/>
                  </a:cubicBezTo>
                  <a:cubicBezTo>
                    <a:pt x="193402" y="72130"/>
                    <a:pt x="200972" y="63046"/>
                    <a:pt x="203242" y="52071"/>
                  </a:cubicBezTo>
                  <a:cubicBezTo>
                    <a:pt x="204378" y="42609"/>
                    <a:pt x="200972" y="33147"/>
                    <a:pt x="194159" y="27091"/>
                  </a:cubicBezTo>
                  <a:cubicBezTo>
                    <a:pt x="187725" y="21793"/>
                    <a:pt x="179777" y="18008"/>
                    <a:pt x="171829" y="16115"/>
                  </a:cubicBezTo>
                  <a:cubicBezTo>
                    <a:pt x="141648" y="7061"/>
                    <a:pt x="110042" y="0"/>
                    <a:pt x="78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228650" y="628000"/>
              <a:ext cx="6803150" cy="4041675"/>
            </a:xfrm>
            <a:custGeom>
              <a:rect b="b" l="l" r="r" t="t"/>
              <a:pathLst>
                <a:path extrusionOk="0" h="161667" w="272126">
                  <a:moveTo>
                    <a:pt x="125276" y="6105"/>
                  </a:moveTo>
                  <a:cubicBezTo>
                    <a:pt x="126033" y="6862"/>
                    <a:pt x="127169" y="7240"/>
                    <a:pt x="127547" y="8375"/>
                  </a:cubicBezTo>
                  <a:cubicBezTo>
                    <a:pt x="132467" y="17837"/>
                    <a:pt x="135495" y="28435"/>
                    <a:pt x="135874" y="39410"/>
                  </a:cubicBezTo>
                  <a:cubicBezTo>
                    <a:pt x="136252" y="40924"/>
                    <a:pt x="135495" y="42438"/>
                    <a:pt x="134360" y="43574"/>
                  </a:cubicBezTo>
                  <a:cubicBezTo>
                    <a:pt x="133970" y="43639"/>
                    <a:pt x="133581" y="43670"/>
                    <a:pt x="133193" y="43670"/>
                  </a:cubicBezTo>
                  <a:cubicBezTo>
                    <a:pt x="131321" y="43670"/>
                    <a:pt x="129493" y="42935"/>
                    <a:pt x="127926" y="41681"/>
                  </a:cubicBezTo>
                  <a:cubicBezTo>
                    <a:pt x="127547" y="41681"/>
                    <a:pt x="127547" y="41303"/>
                    <a:pt x="127547" y="40924"/>
                  </a:cubicBezTo>
                  <a:cubicBezTo>
                    <a:pt x="123762" y="31841"/>
                    <a:pt x="121492" y="22001"/>
                    <a:pt x="121492" y="12160"/>
                  </a:cubicBezTo>
                  <a:cubicBezTo>
                    <a:pt x="121113" y="10646"/>
                    <a:pt x="121870" y="8754"/>
                    <a:pt x="123005" y="7619"/>
                  </a:cubicBezTo>
                  <a:cubicBezTo>
                    <a:pt x="123762" y="6862"/>
                    <a:pt x="124519" y="6483"/>
                    <a:pt x="125276" y="6105"/>
                  </a:cubicBezTo>
                  <a:close/>
                  <a:moveTo>
                    <a:pt x="23455" y="52881"/>
                  </a:moveTo>
                  <a:cubicBezTo>
                    <a:pt x="30114" y="52881"/>
                    <a:pt x="36718" y="53642"/>
                    <a:pt x="43147" y="54928"/>
                  </a:cubicBezTo>
                  <a:cubicBezTo>
                    <a:pt x="44282" y="54928"/>
                    <a:pt x="45039" y="55306"/>
                    <a:pt x="45796" y="56063"/>
                  </a:cubicBezTo>
                  <a:cubicBezTo>
                    <a:pt x="46175" y="56442"/>
                    <a:pt x="46553" y="57199"/>
                    <a:pt x="46553" y="57577"/>
                  </a:cubicBezTo>
                  <a:cubicBezTo>
                    <a:pt x="46932" y="58334"/>
                    <a:pt x="46553" y="59091"/>
                    <a:pt x="45796" y="59091"/>
                  </a:cubicBezTo>
                  <a:cubicBezTo>
                    <a:pt x="44661" y="59470"/>
                    <a:pt x="43525" y="59848"/>
                    <a:pt x="42011" y="60227"/>
                  </a:cubicBezTo>
                  <a:cubicBezTo>
                    <a:pt x="39208" y="60517"/>
                    <a:pt x="36404" y="60659"/>
                    <a:pt x="33607" y="60659"/>
                  </a:cubicBezTo>
                  <a:cubicBezTo>
                    <a:pt x="25453" y="60659"/>
                    <a:pt x="17353" y="59453"/>
                    <a:pt x="9462" y="57199"/>
                  </a:cubicBezTo>
                  <a:cubicBezTo>
                    <a:pt x="8705" y="57199"/>
                    <a:pt x="8705" y="56442"/>
                    <a:pt x="8327" y="56063"/>
                  </a:cubicBezTo>
                  <a:cubicBezTo>
                    <a:pt x="9462" y="53414"/>
                    <a:pt x="12112" y="53793"/>
                    <a:pt x="14004" y="53414"/>
                  </a:cubicBezTo>
                  <a:cubicBezTo>
                    <a:pt x="17159" y="53050"/>
                    <a:pt x="20313" y="52881"/>
                    <a:pt x="23455" y="52881"/>
                  </a:cubicBezTo>
                  <a:close/>
                  <a:moveTo>
                    <a:pt x="70998" y="34950"/>
                  </a:moveTo>
                  <a:cubicBezTo>
                    <a:pt x="73304" y="34950"/>
                    <a:pt x="75649" y="35653"/>
                    <a:pt x="77588" y="36761"/>
                  </a:cubicBezTo>
                  <a:cubicBezTo>
                    <a:pt x="85915" y="40167"/>
                    <a:pt x="93863" y="44709"/>
                    <a:pt x="101432" y="49629"/>
                  </a:cubicBezTo>
                  <a:cubicBezTo>
                    <a:pt x="104460" y="51143"/>
                    <a:pt x="106731" y="53793"/>
                    <a:pt x="108245" y="56820"/>
                  </a:cubicBezTo>
                  <a:cubicBezTo>
                    <a:pt x="108623" y="57956"/>
                    <a:pt x="109002" y="59091"/>
                    <a:pt x="108623" y="60227"/>
                  </a:cubicBezTo>
                  <a:cubicBezTo>
                    <a:pt x="108180" y="61113"/>
                    <a:pt x="107477" y="61481"/>
                    <a:pt x="106742" y="61481"/>
                  </a:cubicBezTo>
                  <a:cubicBezTo>
                    <a:pt x="106223" y="61481"/>
                    <a:pt x="105687" y="61297"/>
                    <a:pt x="105217" y="60984"/>
                  </a:cubicBezTo>
                  <a:cubicBezTo>
                    <a:pt x="102189" y="60227"/>
                    <a:pt x="99540" y="59091"/>
                    <a:pt x="96891" y="57956"/>
                  </a:cubicBezTo>
                  <a:cubicBezTo>
                    <a:pt x="87807" y="53414"/>
                    <a:pt x="79481" y="47737"/>
                    <a:pt x="71911" y="40924"/>
                  </a:cubicBezTo>
                  <a:cubicBezTo>
                    <a:pt x="70019" y="39789"/>
                    <a:pt x="68883" y="37518"/>
                    <a:pt x="68505" y="35247"/>
                  </a:cubicBezTo>
                  <a:cubicBezTo>
                    <a:pt x="69316" y="35044"/>
                    <a:pt x="70155" y="34950"/>
                    <a:pt x="70998" y="34950"/>
                  </a:cubicBezTo>
                  <a:close/>
                  <a:moveTo>
                    <a:pt x="167713" y="48872"/>
                  </a:moveTo>
                  <a:cubicBezTo>
                    <a:pt x="168990" y="48872"/>
                    <a:pt x="170126" y="49062"/>
                    <a:pt x="170694" y="49629"/>
                  </a:cubicBezTo>
                  <a:cubicBezTo>
                    <a:pt x="172586" y="52279"/>
                    <a:pt x="169180" y="53793"/>
                    <a:pt x="168044" y="55306"/>
                  </a:cubicBezTo>
                  <a:cubicBezTo>
                    <a:pt x="162367" y="61741"/>
                    <a:pt x="155555" y="67039"/>
                    <a:pt x="147985" y="71202"/>
                  </a:cubicBezTo>
                  <a:cubicBezTo>
                    <a:pt x="146471" y="71581"/>
                    <a:pt x="144957" y="72338"/>
                    <a:pt x="143443" y="72338"/>
                  </a:cubicBezTo>
                  <a:cubicBezTo>
                    <a:pt x="143191" y="72590"/>
                    <a:pt x="142897" y="72674"/>
                    <a:pt x="142616" y="72674"/>
                  </a:cubicBezTo>
                  <a:cubicBezTo>
                    <a:pt x="142055" y="72674"/>
                    <a:pt x="141551" y="72338"/>
                    <a:pt x="141551" y="72338"/>
                  </a:cubicBezTo>
                  <a:cubicBezTo>
                    <a:pt x="141172" y="71581"/>
                    <a:pt x="141172" y="70824"/>
                    <a:pt x="141551" y="70067"/>
                  </a:cubicBezTo>
                  <a:cubicBezTo>
                    <a:pt x="146471" y="63254"/>
                    <a:pt x="152148" y="57199"/>
                    <a:pt x="158961" y="51900"/>
                  </a:cubicBezTo>
                  <a:cubicBezTo>
                    <a:pt x="160475" y="50765"/>
                    <a:pt x="162367" y="49629"/>
                    <a:pt x="163881" y="49251"/>
                  </a:cubicBezTo>
                  <a:cubicBezTo>
                    <a:pt x="165016" y="49062"/>
                    <a:pt x="166436" y="48872"/>
                    <a:pt x="167713" y="48872"/>
                  </a:cubicBezTo>
                  <a:close/>
                  <a:moveTo>
                    <a:pt x="263799" y="62497"/>
                  </a:moveTo>
                  <a:cubicBezTo>
                    <a:pt x="264177" y="63633"/>
                    <a:pt x="264556" y="64390"/>
                    <a:pt x="264177" y="64768"/>
                  </a:cubicBezTo>
                  <a:cubicBezTo>
                    <a:pt x="263420" y="66282"/>
                    <a:pt x="262285" y="67418"/>
                    <a:pt x="261150" y="68175"/>
                  </a:cubicBezTo>
                  <a:cubicBezTo>
                    <a:pt x="255094" y="72338"/>
                    <a:pt x="249038" y="76123"/>
                    <a:pt x="242983" y="79907"/>
                  </a:cubicBezTo>
                  <a:lnTo>
                    <a:pt x="242226" y="80664"/>
                  </a:lnTo>
                  <a:cubicBezTo>
                    <a:pt x="241090" y="81043"/>
                    <a:pt x="239955" y="81232"/>
                    <a:pt x="238819" y="81232"/>
                  </a:cubicBezTo>
                  <a:cubicBezTo>
                    <a:pt x="237684" y="81232"/>
                    <a:pt x="236549" y="81043"/>
                    <a:pt x="235413" y="80664"/>
                  </a:cubicBezTo>
                  <a:cubicBezTo>
                    <a:pt x="234278" y="79907"/>
                    <a:pt x="235413" y="76880"/>
                    <a:pt x="238062" y="74609"/>
                  </a:cubicBezTo>
                  <a:cubicBezTo>
                    <a:pt x="244497" y="68932"/>
                    <a:pt x="252066" y="64768"/>
                    <a:pt x="260014" y="62497"/>
                  </a:cubicBezTo>
                  <a:close/>
                  <a:moveTo>
                    <a:pt x="116193" y="88991"/>
                  </a:moveTo>
                  <a:cubicBezTo>
                    <a:pt x="116571" y="88991"/>
                    <a:pt x="117328" y="88991"/>
                    <a:pt x="117707" y="89369"/>
                  </a:cubicBezTo>
                  <a:cubicBezTo>
                    <a:pt x="118085" y="90126"/>
                    <a:pt x="118085" y="90505"/>
                    <a:pt x="117707" y="91262"/>
                  </a:cubicBezTo>
                  <a:cubicBezTo>
                    <a:pt x="113165" y="95803"/>
                    <a:pt x="107488" y="98831"/>
                    <a:pt x="101432" y="99588"/>
                  </a:cubicBezTo>
                  <a:cubicBezTo>
                    <a:pt x="105217" y="94668"/>
                    <a:pt x="110516" y="90883"/>
                    <a:pt x="116193" y="88991"/>
                  </a:cubicBezTo>
                  <a:close/>
                  <a:moveTo>
                    <a:pt x="70397" y="92965"/>
                  </a:moveTo>
                  <a:cubicBezTo>
                    <a:pt x="71722" y="92965"/>
                    <a:pt x="73047" y="93154"/>
                    <a:pt x="74182" y="93532"/>
                  </a:cubicBezTo>
                  <a:cubicBezTo>
                    <a:pt x="75696" y="94668"/>
                    <a:pt x="76074" y="95425"/>
                    <a:pt x="75696" y="96939"/>
                  </a:cubicBezTo>
                  <a:cubicBezTo>
                    <a:pt x="74560" y="99588"/>
                    <a:pt x="72290" y="101102"/>
                    <a:pt x="69640" y="101102"/>
                  </a:cubicBezTo>
                  <a:cubicBezTo>
                    <a:pt x="67748" y="101102"/>
                    <a:pt x="66234" y="101480"/>
                    <a:pt x="65855" y="103373"/>
                  </a:cubicBezTo>
                  <a:cubicBezTo>
                    <a:pt x="65477" y="106779"/>
                    <a:pt x="62828" y="108293"/>
                    <a:pt x="60178" y="109807"/>
                  </a:cubicBezTo>
                  <a:cubicBezTo>
                    <a:pt x="54880" y="113592"/>
                    <a:pt x="48824" y="115863"/>
                    <a:pt x="42390" y="116998"/>
                  </a:cubicBezTo>
                  <a:cubicBezTo>
                    <a:pt x="42122" y="117065"/>
                    <a:pt x="41866" y="117096"/>
                    <a:pt x="41621" y="117096"/>
                  </a:cubicBezTo>
                  <a:cubicBezTo>
                    <a:pt x="40486" y="117096"/>
                    <a:pt x="39607" y="116418"/>
                    <a:pt x="38984" y="115484"/>
                  </a:cubicBezTo>
                  <a:cubicBezTo>
                    <a:pt x="38605" y="114349"/>
                    <a:pt x="38984" y="113592"/>
                    <a:pt x="39362" y="112456"/>
                  </a:cubicBezTo>
                  <a:cubicBezTo>
                    <a:pt x="43147" y="105644"/>
                    <a:pt x="49203" y="100345"/>
                    <a:pt x="56394" y="97317"/>
                  </a:cubicBezTo>
                  <a:cubicBezTo>
                    <a:pt x="59800" y="96182"/>
                    <a:pt x="63206" y="94668"/>
                    <a:pt x="66612" y="93532"/>
                  </a:cubicBezTo>
                  <a:cubicBezTo>
                    <a:pt x="67748" y="93154"/>
                    <a:pt x="69073" y="92965"/>
                    <a:pt x="70397" y="92965"/>
                  </a:cubicBezTo>
                  <a:close/>
                  <a:moveTo>
                    <a:pt x="110894" y="41681"/>
                  </a:moveTo>
                  <a:cubicBezTo>
                    <a:pt x="113922" y="41681"/>
                    <a:pt x="116950" y="42060"/>
                    <a:pt x="119978" y="42817"/>
                  </a:cubicBezTo>
                  <a:cubicBezTo>
                    <a:pt x="122627" y="42817"/>
                    <a:pt x="123005" y="45466"/>
                    <a:pt x="124519" y="47737"/>
                  </a:cubicBezTo>
                  <a:cubicBezTo>
                    <a:pt x="126033" y="50008"/>
                    <a:pt x="127169" y="51900"/>
                    <a:pt x="130575" y="52279"/>
                  </a:cubicBezTo>
                  <a:cubicBezTo>
                    <a:pt x="131116" y="52279"/>
                    <a:pt x="131656" y="52286"/>
                    <a:pt x="132190" y="52286"/>
                  </a:cubicBezTo>
                  <a:cubicBezTo>
                    <a:pt x="135395" y="52286"/>
                    <a:pt x="138361" y="52008"/>
                    <a:pt x="139658" y="48115"/>
                  </a:cubicBezTo>
                  <a:cubicBezTo>
                    <a:pt x="139958" y="46319"/>
                    <a:pt x="141442" y="45233"/>
                    <a:pt x="142986" y="45233"/>
                  </a:cubicBezTo>
                  <a:cubicBezTo>
                    <a:pt x="143394" y="45233"/>
                    <a:pt x="143805" y="45308"/>
                    <a:pt x="144200" y="45466"/>
                  </a:cubicBezTo>
                  <a:cubicBezTo>
                    <a:pt x="147606" y="46223"/>
                    <a:pt x="151013" y="45088"/>
                    <a:pt x="153662" y="48115"/>
                  </a:cubicBezTo>
                  <a:cubicBezTo>
                    <a:pt x="149877" y="52657"/>
                    <a:pt x="145714" y="56820"/>
                    <a:pt x="141551" y="60984"/>
                  </a:cubicBezTo>
                  <a:cubicBezTo>
                    <a:pt x="139658" y="63254"/>
                    <a:pt x="137766" y="65525"/>
                    <a:pt x="136252" y="67796"/>
                  </a:cubicBezTo>
                  <a:cubicBezTo>
                    <a:pt x="132846" y="72716"/>
                    <a:pt x="135117" y="79529"/>
                    <a:pt x="140794" y="81421"/>
                  </a:cubicBezTo>
                  <a:cubicBezTo>
                    <a:pt x="141126" y="81532"/>
                    <a:pt x="141427" y="81578"/>
                    <a:pt x="141713" y="81578"/>
                  </a:cubicBezTo>
                  <a:cubicBezTo>
                    <a:pt x="142405" y="81578"/>
                    <a:pt x="143019" y="81310"/>
                    <a:pt x="143822" y="81043"/>
                  </a:cubicBezTo>
                  <a:cubicBezTo>
                    <a:pt x="155555" y="72716"/>
                    <a:pt x="168423" y="65904"/>
                    <a:pt x="176749" y="53414"/>
                  </a:cubicBezTo>
                  <a:cubicBezTo>
                    <a:pt x="177601" y="51711"/>
                    <a:pt x="179304" y="50859"/>
                    <a:pt x="181060" y="50859"/>
                  </a:cubicBezTo>
                  <a:cubicBezTo>
                    <a:pt x="181646" y="50859"/>
                    <a:pt x="182237" y="50954"/>
                    <a:pt x="182805" y="51143"/>
                  </a:cubicBezTo>
                  <a:cubicBezTo>
                    <a:pt x="188104" y="52279"/>
                    <a:pt x="193781" y="53414"/>
                    <a:pt x="199079" y="54928"/>
                  </a:cubicBezTo>
                  <a:cubicBezTo>
                    <a:pt x="209677" y="57956"/>
                    <a:pt x="219517" y="62119"/>
                    <a:pt x="228979" y="67796"/>
                  </a:cubicBezTo>
                  <a:cubicBezTo>
                    <a:pt x="232764" y="70067"/>
                    <a:pt x="232764" y="70067"/>
                    <a:pt x="231250" y="73852"/>
                  </a:cubicBezTo>
                  <a:cubicBezTo>
                    <a:pt x="230114" y="75744"/>
                    <a:pt x="229357" y="77258"/>
                    <a:pt x="228601" y="79150"/>
                  </a:cubicBezTo>
                  <a:cubicBezTo>
                    <a:pt x="227844" y="81043"/>
                    <a:pt x="228222" y="83314"/>
                    <a:pt x="229736" y="84828"/>
                  </a:cubicBezTo>
                  <a:cubicBezTo>
                    <a:pt x="232272" y="88209"/>
                    <a:pt x="233746" y="89703"/>
                    <a:pt x="235740" y="89703"/>
                  </a:cubicBezTo>
                  <a:cubicBezTo>
                    <a:pt x="237317" y="89703"/>
                    <a:pt x="239218" y="88769"/>
                    <a:pt x="242226" y="87098"/>
                  </a:cubicBezTo>
                  <a:cubicBezTo>
                    <a:pt x="245015" y="85394"/>
                    <a:pt x="246789" y="84451"/>
                    <a:pt x="248068" y="84451"/>
                  </a:cubicBezTo>
                  <a:cubicBezTo>
                    <a:pt x="249912" y="84451"/>
                    <a:pt x="250725" y="86413"/>
                    <a:pt x="252066" y="90883"/>
                  </a:cubicBezTo>
                  <a:cubicBezTo>
                    <a:pt x="255094" y="99967"/>
                    <a:pt x="251688" y="109807"/>
                    <a:pt x="243740" y="115106"/>
                  </a:cubicBezTo>
                  <a:cubicBezTo>
                    <a:pt x="242983" y="115484"/>
                    <a:pt x="242604" y="115863"/>
                    <a:pt x="241847" y="116241"/>
                  </a:cubicBezTo>
                  <a:cubicBezTo>
                    <a:pt x="241432" y="116407"/>
                    <a:pt x="241054" y="116482"/>
                    <a:pt x="240708" y="116482"/>
                  </a:cubicBezTo>
                  <a:cubicBezTo>
                    <a:pt x="239475" y="116482"/>
                    <a:pt x="238653" y="115531"/>
                    <a:pt x="238062" y="114349"/>
                  </a:cubicBezTo>
                  <a:cubicBezTo>
                    <a:pt x="236927" y="113213"/>
                    <a:pt x="237305" y="111699"/>
                    <a:pt x="238062" y="110942"/>
                  </a:cubicBezTo>
                  <a:cubicBezTo>
                    <a:pt x="240712" y="108672"/>
                    <a:pt x="242983" y="106401"/>
                    <a:pt x="245254" y="104130"/>
                  </a:cubicBezTo>
                  <a:cubicBezTo>
                    <a:pt x="247146" y="102237"/>
                    <a:pt x="247524" y="99588"/>
                    <a:pt x="246010" y="97696"/>
                  </a:cubicBezTo>
                  <a:cubicBezTo>
                    <a:pt x="245632" y="96560"/>
                    <a:pt x="244497" y="95803"/>
                    <a:pt x="242983" y="95803"/>
                  </a:cubicBezTo>
                  <a:cubicBezTo>
                    <a:pt x="242226" y="95803"/>
                    <a:pt x="241090" y="96560"/>
                    <a:pt x="241090" y="97317"/>
                  </a:cubicBezTo>
                  <a:cubicBezTo>
                    <a:pt x="240333" y="101102"/>
                    <a:pt x="238441" y="104130"/>
                    <a:pt x="235035" y="106022"/>
                  </a:cubicBezTo>
                  <a:cubicBezTo>
                    <a:pt x="234223" y="106833"/>
                    <a:pt x="233195" y="107210"/>
                    <a:pt x="232182" y="107210"/>
                  </a:cubicBezTo>
                  <a:cubicBezTo>
                    <a:pt x="231304" y="107210"/>
                    <a:pt x="230439" y="106928"/>
                    <a:pt x="229736" y="106401"/>
                  </a:cubicBezTo>
                  <a:cubicBezTo>
                    <a:pt x="227844" y="104887"/>
                    <a:pt x="225951" y="103751"/>
                    <a:pt x="223680" y="102616"/>
                  </a:cubicBezTo>
                  <a:cubicBezTo>
                    <a:pt x="222372" y="101744"/>
                    <a:pt x="220983" y="101354"/>
                    <a:pt x="219644" y="101354"/>
                  </a:cubicBezTo>
                  <a:cubicBezTo>
                    <a:pt x="215171" y="101354"/>
                    <a:pt x="211248" y="105700"/>
                    <a:pt x="212705" y="110942"/>
                  </a:cubicBezTo>
                  <a:cubicBezTo>
                    <a:pt x="213083" y="113592"/>
                    <a:pt x="213840" y="115863"/>
                    <a:pt x="214218" y="118133"/>
                  </a:cubicBezTo>
                  <a:cubicBezTo>
                    <a:pt x="212705" y="119647"/>
                    <a:pt x="211191" y="120026"/>
                    <a:pt x="209677" y="120404"/>
                  </a:cubicBezTo>
                  <a:cubicBezTo>
                    <a:pt x="208541" y="120783"/>
                    <a:pt x="208163" y="121918"/>
                    <a:pt x="208163" y="122675"/>
                  </a:cubicBezTo>
                  <a:cubicBezTo>
                    <a:pt x="208163" y="123432"/>
                    <a:pt x="208920" y="124567"/>
                    <a:pt x="209677" y="124946"/>
                  </a:cubicBezTo>
                  <a:cubicBezTo>
                    <a:pt x="211191" y="125324"/>
                    <a:pt x="213083" y="125703"/>
                    <a:pt x="214597" y="126081"/>
                  </a:cubicBezTo>
                  <a:cubicBezTo>
                    <a:pt x="215354" y="125703"/>
                    <a:pt x="216111" y="125324"/>
                    <a:pt x="216868" y="125324"/>
                  </a:cubicBezTo>
                  <a:cubicBezTo>
                    <a:pt x="217026" y="125272"/>
                    <a:pt x="217163" y="125248"/>
                    <a:pt x="217280" y="125248"/>
                  </a:cubicBezTo>
                  <a:cubicBezTo>
                    <a:pt x="218003" y="125248"/>
                    <a:pt x="218003" y="126134"/>
                    <a:pt x="218003" y="126460"/>
                  </a:cubicBezTo>
                  <a:cubicBezTo>
                    <a:pt x="217625" y="126838"/>
                    <a:pt x="217246" y="126838"/>
                    <a:pt x="216868" y="126838"/>
                  </a:cubicBezTo>
                  <a:cubicBezTo>
                    <a:pt x="216111" y="126460"/>
                    <a:pt x="215354" y="126460"/>
                    <a:pt x="214597" y="126081"/>
                  </a:cubicBezTo>
                  <a:cubicBezTo>
                    <a:pt x="214092" y="127091"/>
                    <a:pt x="213251" y="127259"/>
                    <a:pt x="212410" y="127259"/>
                  </a:cubicBezTo>
                  <a:cubicBezTo>
                    <a:pt x="211990" y="127259"/>
                    <a:pt x="211569" y="127217"/>
                    <a:pt x="211191" y="127217"/>
                  </a:cubicBezTo>
                  <a:cubicBezTo>
                    <a:pt x="208160" y="127400"/>
                    <a:pt x="205130" y="127495"/>
                    <a:pt x="202099" y="127495"/>
                  </a:cubicBezTo>
                  <a:cubicBezTo>
                    <a:pt x="192640" y="127495"/>
                    <a:pt x="183181" y="126574"/>
                    <a:pt x="173721" y="124567"/>
                  </a:cubicBezTo>
                  <a:cubicBezTo>
                    <a:pt x="173343" y="124567"/>
                    <a:pt x="173343" y="124567"/>
                    <a:pt x="172964" y="124189"/>
                  </a:cubicBezTo>
                  <a:cubicBezTo>
                    <a:pt x="172586" y="123811"/>
                    <a:pt x="172207" y="123054"/>
                    <a:pt x="172207" y="122675"/>
                  </a:cubicBezTo>
                  <a:cubicBezTo>
                    <a:pt x="172586" y="122297"/>
                    <a:pt x="172964" y="121918"/>
                    <a:pt x="173721" y="121918"/>
                  </a:cubicBezTo>
                  <a:cubicBezTo>
                    <a:pt x="180155" y="122675"/>
                    <a:pt x="186968" y="123432"/>
                    <a:pt x="193402" y="124567"/>
                  </a:cubicBezTo>
                  <a:cubicBezTo>
                    <a:pt x="194322" y="124797"/>
                    <a:pt x="195242" y="125167"/>
                    <a:pt x="196162" y="125167"/>
                  </a:cubicBezTo>
                  <a:cubicBezTo>
                    <a:pt x="196756" y="125167"/>
                    <a:pt x="197350" y="125013"/>
                    <a:pt x="197944" y="124567"/>
                  </a:cubicBezTo>
                  <a:cubicBezTo>
                    <a:pt x="198701" y="123811"/>
                    <a:pt x="199079" y="123054"/>
                    <a:pt x="199458" y="122297"/>
                  </a:cubicBezTo>
                  <a:cubicBezTo>
                    <a:pt x="199458" y="121540"/>
                    <a:pt x="199079" y="120783"/>
                    <a:pt x="198322" y="120404"/>
                  </a:cubicBezTo>
                  <a:cubicBezTo>
                    <a:pt x="197565" y="120026"/>
                    <a:pt x="196808" y="120026"/>
                    <a:pt x="195673" y="119647"/>
                  </a:cubicBezTo>
                  <a:cubicBezTo>
                    <a:pt x="186968" y="117755"/>
                    <a:pt x="178263" y="116619"/>
                    <a:pt x="169180" y="115863"/>
                  </a:cubicBezTo>
                  <a:cubicBezTo>
                    <a:pt x="166909" y="115863"/>
                    <a:pt x="165773" y="114727"/>
                    <a:pt x="165773" y="112078"/>
                  </a:cubicBezTo>
                  <a:cubicBezTo>
                    <a:pt x="168801" y="111699"/>
                    <a:pt x="172207" y="111699"/>
                    <a:pt x="175614" y="111321"/>
                  </a:cubicBezTo>
                  <a:cubicBezTo>
                    <a:pt x="176749" y="111321"/>
                    <a:pt x="177885" y="110185"/>
                    <a:pt x="177506" y="108672"/>
                  </a:cubicBezTo>
                  <a:cubicBezTo>
                    <a:pt x="177506" y="107915"/>
                    <a:pt x="176749" y="107158"/>
                    <a:pt x="175992" y="106779"/>
                  </a:cubicBezTo>
                  <a:cubicBezTo>
                    <a:pt x="174857" y="106401"/>
                    <a:pt x="174100" y="106022"/>
                    <a:pt x="172964" y="106022"/>
                  </a:cubicBezTo>
                  <a:lnTo>
                    <a:pt x="168044" y="106022"/>
                  </a:lnTo>
                  <a:cubicBezTo>
                    <a:pt x="167039" y="106273"/>
                    <a:pt x="166016" y="106395"/>
                    <a:pt x="164998" y="106395"/>
                  </a:cubicBezTo>
                  <a:cubicBezTo>
                    <a:pt x="161418" y="106395"/>
                    <a:pt x="157912" y="104890"/>
                    <a:pt x="155555" y="102237"/>
                  </a:cubicBezTo>
                  <a:cubicBezTo>
                    <a:pt x="154419" y="100875"/>
                    <a:pt x="152875" y="100194"/>
                    <a:pt x="151331" y="100194"/>
                  </a:cubicBezTo>
                  <a:cubicBezTo>
                    <a:pt x="150301" y="100194"/>
                    <a:pt x="149272" y="100496"/>
                    <a:pt x="148363" y="101102"/>
                  </a:cubicBezTo>
                  <a:cubicBezTo>
                    <a:pt x="145714" y="102616"/>
                    <a:pt x="144200" y="105644"/>
                    <a:pt x="144579" y="108672"/>
                  </a:cubicBezTo>
                  <a:cubicBezTo>
                    <a:pt x="145336" y="110942"/>
                    <a:pt x="146093" y="113213"/>
                    <a:pt x="146850" y="115106"/>
                  </a:cubicBezTo>
                  <a:cubicBezTo>
                    <a:pt x="147985" y="117755"/>
                    <a:pt x="148742" y="120404"/>
                    <a:pt x="148742" y="122675"/>
                  </a:cubicBezTo>
                  <a:cubicBezTo>
                    <a:pt x="146950" y="123123"/>
                    <a:pt x="145100" y="123335"/>
                    <a:pt x="143261" y="123335"/>
                  </a:cubicBezTo>
                  <a:cubicBezTo>
                    <a:pt x="140436" y="123335"/>
                    <a:pt x="137638" y="122835"/>
                    <a:pt x="135117" y="121918"/>
                  </a:cubicBezTo>
                  <a:cubicBezTo>
                    <a:pt x="128304" y="120783"/>
                    <a:pt x="121492" y="118512"/>
                    <a:pt x="115057" y="116619"/>
                  </a:cubicBezTo>
                  <a:cubicBezTo>
                    <a:pt x="105596" y="113970"/>
                    <a:pt x="96134" y="111321"/>
                    <a:pt x="86672" y="108672"/>
                  </a:cubicBezTo>
                  <a:cubicBezTo>
                    <a:pt x="84401" y="107915"/>
                    <a:pt x="82130" y="107158"/>
                    <a:pt x="79859" y="106401"/>
                  </a:cubicBezTo>
                  <a:cubicBezTo>
                    <a:pt x="79481" y="106022"/>
                    <a:pt x="79102" y="105265"/>
                    <a:pt x="79102" y="104508"/>
                  </a:cubicBezTo>
                  <a:cubicBezTo>
                    <a:pt x="79411" y="103890"/>
                    <a:pt x="79973" y="103272"/>
                    <a:pt x="80786" y="103272"/>
                  </a:cubicBezTo>
                  <a:cubicBezTo>
                    <a:pt x="80969" y="103272"/>
                    <a:pt x="81165" y="103303"/>
                    <a:pt x="81373" y="103373"/>
                  </a:cubicBezTo>
                  <a:cubicBezTo>
                    <a:pt x="96891" y="109428"/>
                    <a:pt x="113165" y="111321"/>
                    <a:pt x="129061" y="115863"/>
                  </a:cubicBezTo>
                  <a:cubicBezTo>
                    <a:pt x="131710" y="116241"/>
                    <a:pt x="134360" y="116998"/>
                    <a:pt x="136631" y="116998"/>
                  </a:cubicBezTo>
                  <a:cubicBezTo>
                    <a:pt x="136955" y="117063"/>
                    <a:pt x="137269" y="117094"/>
                    <a:pt x="137567" y="117094"/>
                  </a:cubicBezTo>
                  <a:cubicBezTo>
                    <a:pt x="139009" y="117094"/>
                    <a:pt x="140102" y="116360"/>
                    <a:pt x="140415" y="115106"/>
                  </a:cubicBezTo>
                  <a:cubicBezTo>
                    <a:pt x="140794" y="113213"/>
                    <a:pt x="139658" y="112456"/>
                    <a:pt x="138145" y="112078"/>
                  </a:cubicBezTo>
                  <a:cubicBezTo>
                    <a:pt x="135874" y="111321"/>
                    <a:pt x="132846" y="110564"/>
                    <a:pt x="130575" y="110185"/>
                  </a:cubicBezTo>
                  <a:cubicBezTo>
                    <a:pt x="128683" y="109428"/>
                    <a:pt x="127169" y="108293"/>
                    <a:pt x="127926" y="105644"/>
                  </a:cubicBezTo>
                  <a:cubicBezTo>
                    <a:pt x="128304" y="103373"/>
                    <a:pt x="126412" y="102237"/>
                    <a:pt x="124519" y="101859"/>
                  </a:cubicBezTo>
                  <a:cubicBezTo>
                    <a:pt x="122249" y="101480"/>
                    <a:pt x="119599" y="101859"/>
                    <a:pt x="118085" y="99588"/>
                  </a:cubicBezTo>
                  <a:cubicBezTo>
                    <a:pt x="118424" y="97893"/>
                    <a:pt x="119978" y="96502"/>
                    <a:pt x="121658" y="96502"/>
                  </a:cubicBezTo>
                  <a:cubicBezTo>
                    <a:pt x="121854" y="96502"/>
                    <a:pt x="122051" y="96521"/>
                    <a:pt x="122249" y="96560"/>
                  </a:cubicBezTo>
                  <a:cubicBezTo>
                    <a:pt x="125276" y="96560"/>
                    <a:pt x="128304" y="96939"/>
                    <a:pt x="131332" y="96939"/>
                  </a:cubicBezTo>
                  <a:cubicBezTo>
                    <a:pt x="132846" y="96939"/>
                    <a:pt x="134360" y="96560"/>
                    <a:pt x="135874" y="95425"/>
                  </a:cubicBezTo>
                  <a:cubicBezTo>
                    <a:pt x="136252" y="94668"/>
                    <a:pt x="136252" y="91640"/>
                    <a:pt x="135495" y="91640"/>
                  </a:cubicBezTo>
                  <a:cubicBezTo>
                    <a:pt x="135176" y="91661"/>
                    <a:pt x="134858" y="91672"/>
                    <a:pt x="134541" y="91672"/>
                  </a:cubicBezTo>
                  <a:cubicBezTo>
                    <a:pt x="129230" y="91672"/>
                    <a:pt x="124370" y="88714"/>
                    <a:pt x="121870" y="84071"/>
                  </a:cubicBezTo>
                  <a:cubicBezTo>
                    <a:pt x="121270" y="82871"/>
                    <a:pt x="120143" y="82411"/>
                    <a:pt x="118877" y="82411"/>
                  </a:cubicBezTo>
                  <a:cubicBezTo>
                    <a:pt x="117747" y="82411"/>
                    <a:pt x="116507" y="82778"/>
                    <a:pt x="115436" y="83314"/>
                  </a:cubicBezTo>
                  <a:cubicBezTo>
                    <a:pt x="107488" y="85963"/>
                    <a:pt x="100675" y="90505"/>
                    <a:pt x="94998" y="96560"/>
                  </a:cubicBezTo>
                  <a:cubicBezTo>
                    <a:pt x="93667" y="97891"/>
                    <a:pt x="92921" y="100100"/>
                    <a:pt x="90703" y="100100"/>
                  </a:cubicBezTo>
                  <a:cubicBezTo>
                    <a:pt x="90398" y="100100"/>
                    <a:pt x="90065" y="100058"/>
                    <a:pt x="89700" y="99967"/>
                  </a:cubicBezTo>
                  <a:cubicBezTo>
                    <a:pt x="87050" y="99210"/>
                    <a:pt x="83644" y="98831"/>
                    <a:pt x="82887" y="95425"/>
                  </a:cubicBezTo>
                  <a:cubicBezTo>
                    <a:pt x="82252" y="90661"/>
                    <a:pt x="78151" y="87496"/>
                    <a:pt x="73494" y="87496"/>
                  </a:cubicBezTo>
                  <a:cubicBezTo>
                    <a:pt x="72602" y="87496"/>
                    <a:pt x="71689" y="87612"/>
                    <a:pt x="70776" y="87855"/>
                  </a:cubicBezTo>
                  <a:cubicBezTo>
                    <a:pt x="70251" y="87893"/>
                    <a:pt x="69723" y="87912"/>
                    <a:pt x="69192" y="87912"/>
                  </a:cubicBezTo>
                  <a:cubicBezTo>
                    <a:pt x="64364" y="87912"/>
                    <a:pt x="59350" y="86345"/>
                    <a:pt x="55258" y="82935"/>
                  </a:cubicBezTo>
                  <a:cubicBezTo>
                    <a:pt x="49959" y="79150"/>
                    <a:pt x="45039" y="74987"/>
                    <a:pt x="40498" y="70067"/>
                  </a:cubicBezTo>
                  <a:cubicBezTo>
                    <a:pt x="39741" y="69689"/>
                    <a:pt x="38605" y="69689"/>
                    <a:pt x="37848" y="69689"/>
                  </a:cubicBezTo>
                  <a:cubicBezTo>
                    <a:pt x="36334" y="70445"/>
                    <a:pt x="35956" y="71959"/>
                    <a:pt x="36713" y="73095"/>
                  </a:cubicBezTo>
                  <a:cubicBezTo>
                    <a:pt x="37470" y="74987"/>
                    <a:pt x="38605" y="76501"/>
                    <a:pt x="40119" y="78015"/>
                  </a:cubicBezTo>
                  <a:cubicBezTo>
                    <a:pt x="42390" y="79907"/>
                    <a:pt x="44282" y="81800"/>
                    <a:pt x="46932" y="84071"/>
                  </a:cubicBezTo>
                  <a:cubicBezTo>
                    <a:pt x="42768" y="83692"/>
                    <a:pt x="38984" y="82178"/>
                    <a:pt x="35956" y="79150"/>
                  </a:cubicBezTo>
                  <a:cubicBezTo>
                    <a:pt x="32550" y="76880"/>
                    <a:pt x="29900" y="73852"/>
                    <a:pt x="28386" y="70067"/>
                  </a:cubicBezTo>
                  <a:cubicBezTo>
                    <a:pt x="27629" y="67796"/>
                    <a:pt x="28386" y="66661"/>
                    <a:pt x="31036" y="66282"/>
                  </a:cubicBezTo>
                  <a:cubicBezTo>
                    <a:pt x="37091" y="65904"/>
                    <a:pt x="43147" y="65525"/>
                    <a:pt x="48824" y="64768"/>
                  </a:cubicBezTo>
                  <a:cubicBezTo>
                    <a:pt x="50716" y="64390"/>
                    <a:pt x="52609" y="63633"/>
                    <a:pt x="54501" y="62876"/>
                  </a:cubicBezTo>
                  <a:cubicBezTo>
                    <a:pt x="55637" y="62497"/>
                    <a:pt x="56015" y="60605"/>
                    <a:pt x="55258" y="59470"/>
                  </a:cubicBezTo>
                  <a:cubicBezTo>
                    <a:pt x="52987" y="55685"/>
                    <a:pt x="50338" y="51900"/>
                    <a:pt x="46932" y="48872"/>
                  </a:cubicBezTo>
                  <a:cubicBezTo>
                    <a:pt x="50046" y="47938"/>
                    <a:pt x="53417" y="47260"/>
                    <a:pt x="56833" y="47260"/>
                  </a:cubicBezTo>
                  <a:cubicBezTo>
                    <a:pt x="57568" y="47260"/>
                    <a:pt x="58305" y="47291"/>
                    <a:pt x="59043" y="47358"/>
                  </a:cubicBezTo>
                  <a:cubicBezTo>
                    <a:pt x="62828" y="47358"/>
                    <a:pt x="66234" y="47358"/>
                    <a:pt x="70019" y="48115"/>
                  </a:cubicBezTo>
                  <a:cubicBezTo>
                    <a:pt x="71533" y="48494"/>
                    <a:pt x="73425" y="49629"/>
                    <a:pt x="74939" y="51143"/>
                  </a:cubicBezTo>
                  <a:cubicBezTo>
                    <a:pt x="80995" y="55685"/>
                    <a:pt x="87429" y="59470"/>
                    <a:pt x="94241" y="63254"/>
                  </a:cubicBezTo>
                  <a:cubicBezTo>
                    <a:pt x="97269" y="64768"/>
                    <a:pt x="100675" y="65904"/>
                    <a:pt x="104082" y="67418"/>
                  </a:cubicBezTo>
                  <a:cubicBezTo>
                    <a:pt x="105105" y="68270"/>
                    <a:pt x="106358" y="68662"/>
                    <a:pt x="107634" y="68662"/>
                  </a:cubicBezTo>
                  <a:cubicBezTo>
                    <a:pt x="109191" y="68662"/>
                    <a:pt x="110782" y="68079"/>
                    <a:pt x="112030" y="67039"/>
                  </a:cubicBezTo>
                  <a:cubicBezTo>
                    <a:pt x="114679" y="64768"/>
                    <a:pt x="115814" y="61362"/>
                    <a:pt x="114679" y="57956"/>
                  </a:cubicBezTo>
                  <a:cubicBezTo>
                    <a:pt x="113544" y="54549"/>
                    <a:pt x="111651" y="51143"/>
                    <a:pt x="109002" y="48872"/>
                  </a:cubicBezTo>
                  <a:cubicBezTo>
                    <a:pt x="107109" y="46980"/>
                    <a:pt x="104460" y="45088"/>
                    <a:pt x="101811" y="42817"/>
                  </a:cubicBezTo>
                  <a:cubicBezTo>
                    <a:pt x="104839" y="42060"/>
                    <a:pt x="107866" y="41681"/>
                    <a:pt x="110894" y="41681"/>
                  </a:cubicBezTo>
                  <a:close/>
                  <a:moveTo>
                    <a:pt x="152527" y="108293"/>
                  </a:moveTo>
                  <a:lnTo>
                    <a:pt x="152527" y="108293"/>
                  </a:lnTo>
                  <a:cubicBezTo>
                    <a:pt x="153284" y="109050"/>
                    <a:pt x="154041" y="108672"/>
                    <a:pt x="154419" y="109050"/>
                  </a:cubicBezTo>
                  <a:cubicBezTo>
                    <a:pt x="161232" y="116619"/>
                    <a:pt x="166530" y="125324"/>
                    <a:pt x="169937" y="134786"/>
                  </a:cubicBezTo>
                  <a:cubicBezTo>
                    <a:pt x="170315" y="135543"/>
                    <a:pt x="169937" y="136679"/>
                    <a:pt x="169558" y="137057"/>
                  </a:cubicBezTo>
                  <a:cubicBezTo>
                    <a:pt x="169088" y="137214"/>
                    <a:pt x="168682" y="137306"/>
                    <a:pt x="168315" y="137306"/>
                  </a:cubicBezTo>
                  <a:cubicBezTo>
                    <a:pt x="167796" y="137306"/>
                    <a:pt x="167352" y="137122"/>
                    <a:pt x="166909" y="136679"/>
                  </a:cubicBezTo>
                  <a:cubicBezTo>
                    <a:pt x="162367" y="132515"/>
                    <a:pt x="158582" y="127595"/>
                    <a:pt x="155555" y="121918"/>
                  </a:cubicBezTo>
                  <a:cubicBezTo>
                    <a:pt x="153284" y="117755"/>
                    <a:pt x="152148" y="113213"/>
                    <a:pt x="152527" y="108293"/>
                  </a:cubicBezTo>
                  <a:close/>
                  <a:moveTo>
                    <a:pt x="220206" y="107502"/>
                  </a:moveTo>
                  <a:cubicBezTo>
                    <a:pt x="221052" y="107502"/>
                    <a:pt x="221988" y="107825"/>
                    <a:pt x="222923" y="108293"/>
                  </a:cubicBezTo>
                  <a:cubicBezTo>
                    <a:pt x="228222" y="112078"/>
                    <a:pt x="232764" y="116619"/>
                    <a:pt x="236549" y="121918"/>
                  </a:cubicBezTo>
                  <a:cubicBezTo>
                    <a:pt x="239955" y="126460"/>
                    <a:pt x="242983" y="131759"/>
                    <a:pt x="244875" y="137436"/>
                  </a:cubicBezTo>
                  <a:cubicBezTo>
                    <a:pt x="245632" y="138571"/>
                    <a:pt x="245632" y="140085"/>
                    <a:pt x="244497" y="141220"/>
                  </a:cubicBezTo>
                  <a:cubicBezTo>
                    <a:pt x="243869" y="141377"/>
                    <a:pt x="243307" y="141469"/>
                    <a:pt x="242783" y="141469"/>
                  </a:cubicBezTo>
                  <a:cubicBezTo>
                    <a:pt x="242042" y="141469"/>
                    <a:pt x="241377" y="141285"/>
                    <a:pt x="240712" y="140842"/>
                  </a:cubicBezTo>
                  <a:lnTo>
                    <a:pt x="239955" y="140085"/>
                  </a:lnTo>
                  <a:cubicBezTo>
                    <a:pt x="232007" y="133651"/>
                    <a:pt x="225573" y="125703"/>
                    <a:pt x="220653" y="116619"/>
                  </a:cubicBezTo>
                  <a:cubicBezTo>
                    <a:pt x="219896" y="115106"/>
                    <a:pt x="219139" y="113213"/>
                    <a:pt x="218760" y="111699"/>
                  </a:cubicBezTo>
                  <a:cubicBezTo>
                    <a:pt x="218003" y="110564"/>
                    <a:pt x="217625" y="109050"/>
                    <a:pt x="218760" y="107915"/>
                  </a:cubicBezTo>
                  <a:cubicBezTo>
                    <a:pt x="219194" y="107625"/>
                    <a:pt x="219683" y="107502"/>
                    <a:pt x="220206" y="107502"/>
                  </a:cubicBezTo>
                  <a:close/>
                  <a:moveTo>
                    <a:pt x="103703" y="128731"/>
                  </a:moveTo>
                  <a:cubicBezTo>
                    <a:pt x="104460" y="129109"/>
                    <a:pt x="105217" y="129866"/>
                    <a:pt x="105217" y="130623"/>
                  </a:cubicBezTo>
                  <a:cubicBezTo>
                    <a:pt x="105217" y="138193"/>
                    <a:pt x="104082" y="145762"/>
                    <a:pt x="101811" y="152575"/>
                  </a:cubicBezTo>
                  <a:cubicBezTo>
                    <a:pt x="101054" y="152196"/>
                    <a:pt x="99918" y="151818"/>
                    <a:pt x="99918" y="151439"/>
                  </a:cubicBezTo>
                  <a:cubicBezTo>
                    <a:pt x="97269" y="144248"/>
                    <a:pt x="97648" y="136679"/>
                    <a:pt x="101054" y="129866"/>
                  </a:cubicBezTo>
                  <a:cubicBezTo>
                    <a:pt x="101811" y="129109"/>
                    <a:pt x="102568" y="128731"/>
                    <a:pt x="103703" y="128731"/>
                  </a:cubicBezTo>
                  <a:close/>
                  <a:moveTo>
                    <a:pt x="124724" y="0"/>
                  </a:moveTo>
                  <a:cubicBezTo>
                    <a:pt x="122257" y="0"/>
                    <a:pt x="119817" y="1135"/>
                    <a:pt x="118464" y="3455"/>
                  </a:cubicBezTo>
                  <a:cubicBezTo>
                    <a:pt x="115814" y="6862"/>
                    <a:pt x="114679" y="10646"/>
                    <a:pt x="115057" y="14810"/>
                  </a:cubicBezTo>
                  <a:cubicBezTo>
                    <a:pt x="115436" y="20108"/>
                    <a:pt x="116193" y="25407"/>
                    <a:pt x="117707" y="30327"/>
                  </a:cubicBezTo>
                  <a:cubicBezTo>
                    <a:pt x="118464" y="32219"/>
                    <a:pt x="119221" y="34112"/>
                    <a:pt x="117707" y="36383"/>
                  </a:cubicBezTo>
                  <a:cubicBezTo>
                    <a:pt x="114301" y="36004"/>
                    <a:pt x="110894" y="35815"/>
                    <a:pt x="107488" y="35815"/>
                  </a:cubicBezTo>
                  <a:cubicBezTo>
                    <a:pt x="104082" y="35815"/>
                    <a:pt x="100675" y="36004"/>
                    <a:pt x="97269" y="36383"/>
                  </a:cubicBezTo>
                  <a:cubicBezTo>
                    <a:pt x="96228" y="36572"/>
                    <a:pt x="95187" y="36667"/>
                    <a:pt x="94153" y="36667"/>
                  </a:cubicBezTo>
                  <a:cubicBezTo>
                    <a:pt x="91048" y="36667"/>
                    <a:pt x="87996" y="35815"/>
                    <a:pt x="85158" y="34112"/>
                  </a:cubicBezTo>
                  <a:cubicBezTo>
                    <a:pt x="80616" y="31084"/>
                    <a:pt x="75696" y="29570"/>
                    <a:pt x="70397" y="28813"/>
                  </a:cubicBezTo>
                  <a:cubicBezTo>
                    <a:pt x="70020" y="28790"/>
                    <a:pt x="69658" y="28778"/>
                    <a:pt x="69310" y="28778"/>
                  </a:cubicBezTo>
                  <a:cubicBezTo>
                    <a:pt x="64068" y="28778"/>
                    <a:pt x="62071" y="31461"/>
                    <a:pt x="62071" y="37140"/>
                  </a:cubicBezTo>
                  <a:cubicBezTo>
                    <a:pt x="62071" y="38275"/>
                    <a:pt x="62828" y="39789"/>
                    <a:pt x="61314" y="41303"/>
                  </a:cubicBezTo>
                  <a:cubicBezTo>
                    <a:pt x="56015" y="41681"/>
                    <a:pt x="49959" y="41681"/>
                    <a:pt x="44282" y="42817"/>
                  </a:cubicBezTo>
                  <a:cubicBezTo>
                    <a:pt x="34063" y="45466"/>
                    <a:pt x="23845" y="46980"/>
                    <a:pt x="13247" y="48115"/>
                  </a:cubicBezTo>
                  <a:cubicBezTo>
                    <a:pt x="9084" y="48115"/>
                    <a:pt x="5299" y="49629"/>
                    <a:pt x="2271" y="52279"/>
                  </a:cubicBezTo>
                  <a:cubicBezTo>
                    <a:pt x="1" y="54171"/>
                    <a:pt x="1" y="57577"/>
                    <a:pt x="2271" y="59470"/>
                  </a:cubicBezTo>
                  <a:cubicBezTo>
                    <a:pt x="4164" y="61362"/>
                    <a:pt x="6435" y="62497"/>
                    <a:pt x="9084" y="62876"/>
                  </a:cubicBezTo>
                  <a:cubicBezTo>
                    <a:pt x="12112" y="63633"/>
                    <a:pt x="15140" y="64390"/>
                    <a:pt x="17789" y="64768"/>
                  </a:cubicBezTo>
                  <a:cubicBezTo>
                    <a:pt x="20060" y="65147"/>
                    <a:pt x="21952" y="67039"/>
                    <a:pt x="22331" y="69310"/>
                  </a:cubicBezTo>
                  <a:cubicBezTo>
                    <a:pt x="23845" y="75366"/>
                    <a:pt x="27251" y="80286"/>
                    <a:pt x="32550" y="83692"/>
                  </a:cubicBezTo>
                  <a:cubicBezTo>
                    <a:pt x="36334" y="86341"/>
                    <a:pt x="40119" y="88612"/>
                    <a:pt x="44282" y="91262"/>
                  </a:cubicBezTo>
                  <a:cubicBezTo>
                    <a:pt x="47310" y="93154"/>
                    <a:pt x="47310" y="94668"/>
                    <a:pt x="45039" y="97317"/>
                  </a:cubicBezTo>
                  <a:cubicBezTo>
                    <a:pt x="40876" y="100724"/>
                    <a:pt x="37470" y="104887"/>
                    <a:pt x="34442" y="109050"/>
                  </a:cubicBezTo>
                  <a:cubicBezTo>
                    <a:pt x="32171" y="111699"/>
                    <a:pt x="31793" y="115484"/>
                    <a:pt x="33685" y="118512"/>
                  </a:cubicBezTo>
                  <a:cubicBezTo>
                    <a:pt x="35257" y="121342"/>
                    <a:pt x="38137" y="122866"/>
                    <a:pt x="41237" y="122866"/>
                  </a:cubicBezTo>
                  <a:cubicBezTo>
                    <a:pt x="41867" y="122866"/>
                    <a:pt x="42507" y="122803"/>
                    <a:pt x="43147" y="122675"/>
                  </a:cubicBezTo>
                  <a:cubicBezTo>
                    <a:pt x="45039" y="122675"/>
                    <a:pt x="47310" y="121918"/>
                    <a:pt x="49581" y="121540"/>
                  </a:cubicBezTo>
                  <a:cubicBezTo>
                    <a:pt x="54501" y="119647"/>
                    <a:pt x="59421" y="117376"/>
                    <a:pt x="63585" y="114349"/>
                  </a:cubicBezTo>
                  <a:lnTo>
                    <a:pt x="69640" y="110564"/>
                  </a:lnTo>
                  <a:cubicBezTo>
                    <a:pt x="70342" y="110096"/>
                    <a:pt x="71333" y="109773"/>
                    <a:pt x="72345" y="109773"/>
                  </a:cubicBezTo>
                  <a:cubicBezTo>
                    <a:pt x="72970" y="109773"/>
                    <a:pt x="73604" y="109896"/>
                    <a:pt x="74182" y="110185"/>
                  </a:cubicBezTo>
                  <a:lnTo>
                    <a:pt x="94998" y="116998"/>
                  </a:lnTo>
                  <a:cubicBezTo>
                    <a:pt x="98783" y="118133"/>
                    <a:pt x="99161" y="119647"/>
                    <a:pt x="97648" y="122675"/>
                  </a:cubicBezTo>
                  <a:cubicBezTo>
                    <a:pt x="96891" y="124189"/>
                    <a:pt x="96134" y="125703"/>
                    <a:pt x="95377" y="127595"/>
                  </a:cubicBezTo>
                  <a:cubicBezTo>
                    <a:pt x="93484" y="133651"/>
                    <a:pt x="92349" y="140085"/>
                    <a:pt x="92727" y="146898"/>
                  </a:cubicBezTo>
                  <a:cubicBezTo>
                    <a:pt x="92727" y="151439"/>
                    <a:pt x="94620" y="155981"/>
                    <a:pt x="97269" y="159766"/>
                  </a:cubicBezTo>
                  <a:cubicBezTo>
                    <a:pt x="98333" y="161007"/>
                    <a:pt x="99896" y="161667"/>
                    <a:pt x="101451" y="161667"/>
                  </a:cubicBezTo>
                  <a:cubicBezTo>
                    <a:pt x="103215" y="161667"/>
                    <a:pt x="104968" y="160819"/>
                    <a:pt x="105974" y="159009"/>
                  </a:cubicBezTo>
                  <a:cubicBezTo>
                    <a:pt x="107109" y="156738"/>
                    <a:pt x="107866" y="154467"/>
                    <a:pt x="108623" y="151818"/>
                  </a:cubicBezTo>
                  <a:cubicBezTo>
                    <a:pt x="110137" y="143870"/>
                    <a:pt x="111273" y="135922"/>
                    <a:pt x="111651" y="127974"/>
                  </a:cubicBezTo>
                  <a:cubicBezTo>
                    <a:pt x="111651" y="126081"/>
                    <a:pt x="110894" y="124189"/>
                    <a:pt x="113165" y="122297"/>
                  </a:cubicBezTo>
                  <a:cubicBezTo>
                    <a:pt x="125276" y="126460"/>
                    <a:pt x="137766" y="128731"/>
                    <a:pt x="150634" y="129109"/>
                  </a:cubicBezTo>
                  <a:cubicBezTo>
                    <a:pt x="152148" y="129109"/>
                    <a:pt x="153662" y="130245"/>
                    <a:pt x="154798" y="131380"/>
                  </a:cubicBezTo>
                  <a:cubicBezTo>
                    <a:pt x="156311" y="133272"/>
                    <a:pt x="157447" y="135165"/>
                    <a:pt x="159339" y="137057"/>
                  </a:cubicBezTo>
                  <a:cubicBezTo>
                    <a:pt x="161232" y="138950"/>
                    <a:pt x="163124" y="141220"/>
                    <a:pt x="165773" y="142734"/>
                  </a:cubicBezTo>
                  <a:cubicBezTo>
                    <a:pt x="166995" y="144201"/>
                    <a:pt x="168849" y="145036"/>
                    <a:pt x="170722" y="145036"/>
                  </a:cubicBezTo>
                  <a:cubicBezTo>
                    <a:pt x="171749" y="145036"/>
                    <a:pt x="172783" y="144785"/>
                    <a:pt x="173721" y="144248"/>
                  </a:cubicBezTo>
                  <a:cubicBezTo>
                    <a:pt x="176749" y="142734"/>
                    <a:pt x="177128" y="139706"/>
                    <a:pt x="176749" y="136679"/>
                  </a:cubicBezTo>
                  <a:cubicBezTo>
                    <a:pt x="176749" y="134786"/>
                    <a:pt x="175235" y="132894"/>
                    <a:pt x="177885" y="131002"/>
                  </a:cubicBezTo>
                  <a:cubicBezTo>
                    <a:pt x="187031" y="132579"/>
                    <a:pt x="196178" y="133367"/>
                    <a:pt x="205324" y="133367"/>
                  </a:cubicBezTo>
                  <a:cubicBezTo>
                    <a:pt x="207154" y="133367"/>
                    <a:pt x="208983" y="133335"/>
                    <a:pt x="210812" y="133272"/>
                  </a:cubicBezTo>
                  <a:cubicBezTo>
                    <a:pt x="211616" y="133362"/>
                    <a:pt x="212399" y="133409"/>
                    <a:pt x="213166" y="133409"/>
                  </a:cubicBezTo>
                  <a:cubicBezTo>
                    <a:pt x="215648" y="133409"/>
                    <a:pt x="217961" y="132915"/>
                    <a:pt x="220274" y="131759"/>
                  </a:cubicBezTo>
                  <a:cubicBezTo>
                    <a:pt x="220779" y="131506"/>
                    <a:pt x="221325" y="131380"/>
                    <a:pt x="221872" y="131380"/>
                  </a:cubicBezTo>
                  <a:cubicBezTo>
                    <a:pt x="222965" y="131380"/>
                    <a:pt x="224059" y="131885"/>
                    <a:pt x="224816" y="132894"/>
                  </a:cubicBezTo>
                  <a:cubicBezTo>
                    <a:pt x="228979" y="138193"/>
                    <a:pt x="234278" y="143113"/>
                    <a:pt x="239576" y="147276"/>
                  </a:cubicBezTo>
                  <a:cubicBezTo>
                    <a:pt x="240901" y="148033"/>
                    <a:pt x="242415" y="148411"/>
                    <a:pt x="243882" y="148411"/>
                  </a:cubicBezTo>
                  <a:cubicBezTo>
                    <a:pt x="245348" y="148411"/>
                    <a:pt x="246767" y="148033"/>
                    <a:pt x="247903" y="147276"/>
                  </a:cubicBezTo>
                  <a:cubicBezTo>
                    <a:pt x="250552" y="145762"/>
                    <a:pt x="252066" y="142734"/>
                    <a:pt x="251688" y="139706"/>
                  </a:cubicBezTo>
                  <a:cubicBezTo>
                    <a:pt x="250931" y="136300"/>
                    <a:pt x="249795" y="133272"/>
                    <a:pt x="248281" y="130245"/>
                  </a:cubicBezTo>
                  <a:cubicBezTo>
                    <a:pt x="247146" y="127595"/>
                    <a:pt x="244875" y="125324"/>
                    <a:pt x="244875" y="121540"/>
                  </a:cubicBezTo>
                  <a:cubicBezTo>
                    <a:pt x="246389" y="120404"/>
                    <a:pt x="247903" y="118890"/>
                    <a:pt x="249795" y="117376"/>
                  </a:cubicBezTo>
                  <a:cubicBezTo>
                    <a:pt x="255472" y="112835"/>
                    <a:pt x="258879" y="106022"/>
                    <a:pt x="259257" y="98453"/>
                  </a:cubicBezTo>
                  <a:cubicBezTo>
                    <a:pt x="259257" y="94289"/>
                    <a:pt x="258500" y="89748"/>
                    <a:pt x="256608" y="85963"/>
                  </a:cubicBezTo>
                  <a:cubicBezTo>
                    <a:pt x="253958" y="79907"/>
                    <a:pt x="255472" y="79529"/>
                    <a:pt x="259636" y="76501"/>
                  </a:cubicBezTo>
                  <a:cubicBezTo>
                    <a:pt x="261906" y="74987"/>
                    <a:pt x="263799" y="73473"/>
                    <a:pt x="266070" y="71959"/>
                  </a:cubicBezTo>
                  <a:cubicBezTo>
                    <a:pt x="267584" y="70445"/>
                    <a:pt x="268719" y="68932"/>
                    <a:pt x="270233" y="67418"/>
                  </a:cubicBezTo>
                  <a:cubicBezTo>
                    <a:pt x="271747" y="65525"/>
                    <a:pt x="272125" y="62497"/>
                    <a:pt x="270990" y="60227"/>
                  </a:cubicBezTo>
                  <a:cubicBezTo>
                    <a:pt x="269970" y="57848"/>
                    <a:pt x="267730" y="56384"/>
                    <a:pt x="265366" y="56384"/>
                  </a:cubicBezTo>
                  <a:cubicBezTo>
                    <a:pt x="265097" y="56384"/>
                    <a:pt x="264826" y="56403"/>
                    <a:pt x="264556" y="56442"/>
                  </a:cubicBezTo>
                  <a:cubicBezTo>
                    <a:pt x="261150" y="56442"/>
                    <a:pt x="257365" y="57199"/>
                    <a:pt x="253958" y="58713"/>
                  </a:cubicBezTo>
                  <a:cubicBezTo>
                    <a:pt x="250174" y="60605"/>
                    <a:pt x="246389" y="62497"/>
                    <a:pt x="242604" y="64390"/>
                  </a:cubicBezTo>
                  <a:cubicBezTo>
                    <a:pt x="241590" y="65201"/>
                    <a:pt x="240359" y="65578"/>
                    <a:pt x="239143" y="65578"/>
                  </a:cubicBezTo>
                  <a:cubicBezTo>
                    <a:pt x="238090" y="65578"/>
                    <a:pt x="237048" y="65295"/>
                    <a:pt x="236170" y="64768"/>
                  </a:cubicBezTo>
                  <a:cubicBezTo>
                    <a:pt x="235035" y="64011"/>
                    <a:pt x="233521" y="63633"/>
                    <a:pt x="232385" y="62876"/>
                  </a:cubicBezTo>
                  <a:cubicBezTo>
                    <a:pt x="217625" y="54549"/>
                    <a:pt x="201350" y="48494"/>
                    <a:pt x="184319" y="45466"/>
                  </a:cubicBezTo>
                  <a:cubicBezTo>
                    <a:pt x="182048" y="45088"/>
                    <a:pt x="180155" y="44331"/>
                    <a:pt x="178263" y="42817"/>
                  </a:cubicBezTo>
                  <a:cubicBezTo>
                    <a:pt x="176632" y="40719"/>
                    <a:pt x="174283" y="39626"/>
                    <a:pt x="171923" y="39626"/>
                  </a:cubicBezTo>
                  <a:cubicBezTo>
                    <a:pt x="170451" y="39626"/>
                    <a:pt x="168975" y="40052"/>
                    <a:pt x="167666" y="40924"/>
                  </a:cubicBezTo>
                  <a:cubicBezTo>
                    <a:pt x="165679" y="41776"/>
                    <a:pt x="163479" y="42202"/>
                    <a:pt x="161226" y="42202"/>
                  </a:cubicBezTo>
                  <a:cubicBezTo>
                    <a:pt x="160475" y="42202"/>
                    <a:pt x="159718" y="42154"/>
                    <a:pt x="158961" y="42060"/>
                  </a:cubicBezTo>
                  <a:cubicBezTo>
                    <a:pt x="154798" y="41303"/>
                    <a:pt x="150634" y="40546"/>
                    <a:pt x="146471" y="39789"/>
                  </a:cubicBezTo>
                  <a:cubicBezTo>
                    <a:pt x="143443" y="39789"/>
                    <a:pt x="141172" y="37518"/>
                    <a:pt x="141172" y="34869"/>
                  </a:cubicBezTo>
                  <a:cubicBezTo>
                    <a:pt x="140037" y="26921"/>
                    <a:pt x="138145" y="19351"/>
                    <a:pt x="135495" y="11782"/>
                  </a:cubicBezTo>
                  <a:cubicBezTo>
                    <a:pt x="134738" y="8754"/>
                    <a:pt x="133224" y="5726"/>
                    <a:pt x="130954" y="3077"/>
                  </a:cubicBezTo>
                  <a:cubicBezTo>
                    <a:pt x="129473" y="1040"/>
                    <a:pt x="127086" y="0"/>
                    <a:pt x="124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4505450" y="2168025"/>
              <a:ext cx="1101575" cy="812800"/>
            </a:xfrm>
            <a:custGeom>
              <a:rect b="b" l="l" r="r" t="t"/>
              <a:pathLst>
                <a:path extrusionOk="0" h="32512" w="44063">
                  <a:moveTo>
                    <a:pt x="34773" y="6101"/>
                  </a:moveTo>
                  <a:cubicBezTo>
                    <a:pt x="35198" y="6101"/>
                    <a:pt x="35577" y="6195"/>
                    <a:pt x="35577" y="6574"/>
                  </a:cubicBezTo>
                  <a:cubicBezTo>
                    <a:pt x="35577" y="7331"/>
                    <a:pt x="35955" y="8466"/>
                    <a:pt x="35577" y="9223"/>
                  </a:cubicBezTo>
                  <a:cubicBezTo>
                    <a:pt x="34441" y="10737"/>
                    <a:pt x="32928" y="12251"/>
                    <a:pt x="31792" y="13765"/>
                  </a:cubicBezTo>
                  <a:cubicBezTo>
                    <a:pt x="25358" y="19063"/>
                    <a:pt x="17410" y="22848"/>
                    <a:pt x="9462" y="25119"/>
                  </a:cubicBezTo>
                  <a:cubicBezTo>
                    <a:pt x="8705" y="25119"/>
                    <a:pt x="7948" y="25119"/>
                    <a:pt x="7570" y="24740"/>
                  </a:cubicBezTo>
                  <a:cubicBezTo>
                    <a:pt x="7191" y="24362"/>
                    <a:pt x="6813" y="23605"/>
                    <a:pt x="6813" y="22848"/>
                  </a:cubicBezTo>
                  <a:cubicBezTo>
                    <a:pt x="7191" y="22091"/>
                    <a:pt x="7570" y="20956"/>
                    <a:pt x="8327" y="20577"/>
                  </a:cubicBezTo>
                  <a:cubicBezTo>
                    <a:pt x="15518" y="13765"/>
                    <a:pt x="24223" y="8844"/>
                    <a:pt x="33684" y="6195"/>
                  </a:cubicBezTo>
                  <a:cubicBezTo>
                    <a:pt x="33874" y="6195"/>
                    <a:pt x="34347" y="6101"/>
                    <a:pt x="34773" y="6101"/>
                  </a:cubicBezTo>
                  <a:close/>
                  <a:moveTo>
                    <a:pt x="35524" y="1"/>
                  </a:moveTo>
                  <a:cubicBezTo>
                    <a:pt x="35052" y="1"/>
                    <a:pt x="34564" y="46"/>
                    <a:pt x="34063" y="140"/>
                  </a:cubicBezTo>
                  <a:lnTo>
                    <a:pt x="33306" y="140"/>
                  </a:lnTo>
                  <a:cubicBezTo>
                    <a:pt x="21952" y="3167"/>
                    <a:pt x="11733" y="8844"/>
                    <a:pt x="3785" y="17171"/>
                  </a:cubicBezTo>
                  <a:cubicBezTo>
                    <a:pt x="1135" y="19820"/>
                    <a:pt x="0" y="23605"/>
                    <a:pt x="757" y="27011"/>
                  </a:cubicBezTo>
                  <a:cubicBezTo>
                    <a:pt x="458" y="29997"/>
                    <a:pt x="2986" y="32511"/>
                    <a:pt x="5739" y="32511"/>
                  </a:cubicBezTo>
                  <a:cubicBezTo>
                    <a:pt x="6476" y="32511"/>
                    <a:pt x="7229" y="32331"/>
                    <a:pt x="7948" y="31931"/>
                  </a:cubicBezTo>
                  <a:cubicBezTo>
                    <a:pt x="18167" y="28904"/>
                    <a:pt x="28007" y="23983"/>
                    <a:pt x="36334" y="17171"/>
                  </a:cubicBezTo>
                  <a:cubicBezTo>
                    <a:pt x="38605" y="15279"/>
                    <a:pt x="40497" y="13008"/>
                    <a:pt x="41633" y="10358"/>
                  </a:cubicBezTo>
                  <a:cubicBezTo>
                    <a:pt x="44063" y="5498"/>
                    <a:pt x="40761" y="1"/>
                    <a:pt x="35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4969075" y="3305075"/>
              <a:ext cx="454200" cy="192900"/>
            </a:xfrm>
            <a:custGeom>
              <a:rect b="b" l="l" r="r" t="t"/>
              <a:pathLst>
                <a:path extrusionOk="0" h="7716" w="18168">
                  <a:moveTo>
                    <a:pt x="1475" y="0"/>
                  </a:moveTo>
                  <a:cubicBezTo>
                    <a:pt x="656" y="0"/>
                    <a:pt x="328" y="984"/>
                    <a:pt x="0" y="1967"/>
                  </a:cubicBezTo>
                  <a:cubicBezTo>
                    <a:pt x="0" y="2345"/>
                    <a:pt x="0" y="3102"/>
                    <a:pt x="379" y="3481"/>
                  </a:cubicBezTo>
                  <a:cubicBezTo>
                    <a:pt x="1136" y="4238"/>
                    <a:pt x="1893" y="4995"/>
                    <a:pt x="2650" y="5752"/>
                  </a:cubicBezTo>
                  <a:cubicBezTo>
                    <a:pt x="6435" y="6509"/>
                    <a:pt x="10219" y="7266"/>
                    <a:pt x="14004" y="7644"/>
                  </a:cubicBezTo>
                  <a:cubicBezTo>
                    <a:pt x="14244" y="7692"/>
                    <a:pt x="14485" y="7716"/>
                    <a:pt x="14722" y="7716"/>
                  </a:cubicBezTo>
                  <a:cubicBezTo>
                    <a:pt x="16353" y="7716"/>
                    <a:pt x="17837" y="6599"/>
                    <a:pt x="18167" y="4616"/>
                  </a:cubicBezTo>
                  <a:cubicBezTo>
                    <a:pt x="18167" y="4238"/>
                    <a:pt x="17410" y="3481"/>
                    <a:pt x="17032" y="3102"/>
                  </a:cubicBezTo>
                  <a:cubicBezTo>
                    <a:pt x="12112" y="1589"/>
                    <a:pt x="7191" y="453"/>
                    <a:pt x="1893" y="75"/>
                  </a:cubicBezTo>
                  <a:cubicBezTo>
                    <a:pt x="1741" y="24"/>
                    <a:pt x="1602" y="0"/>
                    <a:pt x="1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" name="Google Shape;307;p14"/>
          <p:cNvGrpSpPr/>
          <p:nvPr/>
        </p:nvGrpSpPr>
        <p:grpSpPr>
          <a:xfrm>
            <a:off x="331822" y="339994"/>
            <a:ext cx="8733060" cy="4721185"/>
            <a:chOff x="331822" y="339994"/>
            <a:chExt cx="8733060" cy="4721185"/>
          </a:xfrm>
        </p:grpSpPr>
        <p:sp>
          <p:nvSpPr>
            <p:cNvPr id="308" name="Google Shape;308;p14"/>
            <p:cNvSpPr/>
            <p:nvPr/>
          </p:nvSpPr>
          <p:spPr>
            <a:xfrm>
              <a:off x="331822" y="1485892"/>
              <a:ext cx="606508" cy="727404"/>
            </a:xfrm>
            <a:custGeom>
              <a:rect b="b" l="l" r="r" t="t"/>
              <a:pathLst>
                <a:path extrusionOk="0" h="39506" w="32940">
                  <a:moveTo>
                    <a:pt x="11608" y="1"/>
                  </a:moveTo>
                  <a:cubicBezTo>
                    <a:pt x="9913" y="1"/>
                    <a:pt x="8212" y="476"/>
                    <a:pt x="6775" y="1482"/>
                  </a:cubicBezTo>
                  <a:cubicBezTo>
                    <a:pt x="2337" y="4518"/>
                    <a:pt x="1" y="10125"/>
                    <a:pt x="1402" y="15498"/>
                  </a:cubicBezTo>
                  <a:cubicBezTo>
                    <a:pt x="1402" y="17134"/>
                    <a:pt x="1869" y="18769"/>
                    <a:pt x="2337" y="20638"/>
                  </a:cubicBezTo>
                  <a:cubicBezTo>
                    <a:pt x="3038" y="23207"/>
                    <a:pt x="4439" y="25777"/>
                    <a:pt x="6074" y="27880"/>
                  </a:cubicBezTo>
                  <a:cubicBezTo>
                    <a:pt x="9345" y="31384"/>
                    <a:pt x="12849" y="34654"/>
                    <a:pt x="16821" y="37458"/>
                  </a:cubicBezTo>
                  <a:cubicBezTo>
                    <a:pt x="18623" y="38769"/>
                    <a:pt x="20771" y="39505"/>
                    <a:pt x="22941" y="39505"/>
                  </a:cubicBezTo>
                  <a:cubicBezTo>
                    <a:pt x="23864" y="39505"/>
                    <a:pt x="24791" y="39372"/>
                    <a:pt x="25698" y="39093"/>
                  </a:cubicBezTo>
                  <a:cubicBezTo>
                    <a:pt x="26632" y="38859"/>
                    <a:pt x="27800" y="38392"/>
                    <a:pt x="28501" y="37691"/>
                  </a:cubicBezTo>
                  <a:cubicBezTo>
                    <a:pt x="31538" y="34654"/>
                    <a:pt x="32940" y="30449"/>
                    <a:pt x="32239" y="26244"/>
                  </a:cubicBezTo>
                  <a:cubicBezTo>
                    <a:pt x="32473" y="23675"/>
                    <a:pt x="32005" y="21105"/>
                    <a:pt x="31071" y="18535"/>
                  </a:cubicBezTo>
                  <a:cubicBezTo>
                    <a:pt x="29436" y="8957"/>
                    <a:pt x="23128" y="3818"/>
                    <a:pt x="14718" y="547"/>
                  </a:cubicBezTo>
                  <a:cubicBezTo>
                    <a:pt x="13728" y="187"/>
                    <a:pt x="12669" y="1"/>
                    <a:pt x="1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1323225" y="731224"/>
              <a:ext cx="421522" cy="519897"/>
            </a:xfrm>
            <a:custGeom>
              <a:rect b="b" l="l" r="r" t="t"/>
              <a:pathLst>
                <a:path extrusionOk="0" h="38611" w="31305">
                  <a:moveTo>
                    <a:pt x="10882" y="1"/>
                  </a:moveTo>
                  <a:cubicBezTo>
                    <a:pt x="8460" y="1"/>
                    <a:pt x="5995" y="1084"/>
                    <a:pt x="4206" y="2674"/>
                  </a:cubicBezTo>
                  <a:cubicBezTo>
                    <a:pt x="1402" y="5711"/>
                    <a:pt x="1" y="9448"/>
                    <a:pt x="468" y="13420"/>
                  </a:cubicBezTo>
                  <a:cubicBezTo>
                    <a:pt x="468" y="15756"/>
                    <a:pt x="1870" y="17625"/>
                    <a:pt x="2103" y="19961"/>
                  </a:cubicBezTo>
                  <a:cubicBezTo>
                    <a:pt x="2337" y="22531"/>
                    <a:pt x="3271" y="24633"/>
                    <a:pt x="4907" y="26502"/>
                  </a:cubicBezTo>
                  <a:cubicBezTo>
                    <a:pt x="8177" y="30707"/>
                    <a:pt x="12382" y="34211"/>
                    <a:pt x="16821" y="37248"/>
                  </a:cubicBezTo>
                  <a:cubicBezTo>
                    <a:pt x="18371" y="38192"/>
                    <a:pt x="19883" y="38611"/>
                    <a:pt x="21305" y="38611"/>
                  </a:cubicBezTo>
                  <a:cubicBezTo>
                    <a:pt x="24811" y="38611"/>
                    <a:pt x="27774" y="36066"/>
                    <a:pt x="29436" y="32576"/>
                  </a:cubicBezTo>
                  <a:cubicBezTo>
                    <a:pt x="30837" y="30240"/>
                    <a:pt x="31305" y="27437"/>
                    <a:pt x="31305" y="24633"/>
                  </a:cubicBezTo>
                  <a:cubicBezTo>
                    <a:pt x="30370" y="19961"/>
                    <a:pt x="30370" y="14822"/>
                    <a:pt x="27100" y="10850"/>
                  </a:cubicBezTo>
                  <a:cubicBezTo>
                    <a:pt x="24296" y="7346"/>
                    <a:pt x="21026" y="4309"/>
                    <a:pt x="17288" y="1739"/>
                  </a:cubicBezTo>
                  <a:cubicBezTo>
                    <a:pt x="15886" y="805"/>
                    <a:pt x="14017" y="104"/>
                    <a:pt x="12149" y="104"/>
                  </a:cubicBezTo>
                  <a:cubicBezTo>
                    <a:pt x="11730" y="34"/>
                    <a:pt x="11307" y="1"/>
                    <a:pt x="10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464190" y="339994"/>
              <a:ext cx="421554" cy="449468"/>
            </a:xfrm>
            <a:custGeom>
              <a:rect b="b" l="l" r="r" t="t"/>
              <a:pathLst>
                <a:path extrusionOk="0" h="24411" w="22895">
                  <a:moveTo>
                    <a:pt x="9481" y="1"/>
                  </a:moveTo>
                  <a:cubicBezTo>
                    <a:pt x="5299" y="1"/>
                    <a:pt x="1572" y="3090"/>
                    <a:pt x="935" y="7338"/>
                  </a:cubicBezTo>
                  <a:cubicBezTo>
                    <a:pt x="702" y="8272"/>
                    <a:pt x="702" y="9206"/>
                    <a:pt x="702" y="10141"/>
                  </a:cubicBezTo>
                  <a:cubicBezTo>
                    <a:pt x="1" y="13645"/>
                    <a:pt x="2337" y="16448"/>
                    <a:pt x="3505" y="19485"/>
                  </a:cubicBezTo>
                  <a:cubicBezTo>
                    <a:pt x="3739" y="20186"/>
                    <a:pt x="4206" y="20653"/>
                    <a:pt x="4907" y="20887"/>
                  </a:cubicBezTo>
                  <a:cubicBezTo>
                    <a:pt x="6776" y="21821"/>
                    <a:pt x="8411" y="22990"/>
                    <a:pt x="10513" y="23924"/>
                  </a:cubicBezTo>
                  <a:cubicBezTo>
                    <a:pt x="11258" y="24255"/>
                    <a:pt x="12062" y="24410"/>
                    <a:pt x="12872" y="24410"/>
                  </a:cubicBezTo>
                  <a:cubicBezTo>
                    <a:pt x="14349" y="24410"/>
                    <a:pt x="15848" y="23895"/>
                    <a:pt x="17054" y="22990"/>
                  </a:cubicBezTo>
                  <a:cubicBezTo>
                    <a:pt x="21026" y="20186"/>
                    <a:pt x="22895" y="15280"/>
                    <a:pt x="22194" y="10608"/>
                  </a:cubicBezTo>
                  <a:cubicBezTo>
                    <a:pt x="20792" y="5001"/>
                    <a:pt x="16354" y="1030"/>
                    <a:pt x="10747" y="96"/>
                  </a:cubicBezTo>
                  <a:cubicBezTo>
                    <a:pt x="10322" y="32"/>
                    <a:pt x="9899" y="1"/>
                    <a:pt x="9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7958176" y="4036650"/>
              <a:ext cx="352728" cy="424740"/>
            </a:xfrm>
            <a:custGeom>
              <a:rect b="b" l="l" r="r" t="t"/>
              <a:pathLst>
                <a:path extrusionOk="0" h="23068" w="19157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8024348" y="4073262"/>
              <a:ext cx="1040534" cy="987918"/>
            </a:xfrm>
            <a:custGeom>
              <a:rect b="b" l="l" r="r" t="t"/>
              <a:pathLst>
                <a:path extrusionOk="0" h="199177" w="209785">
                  <a:moveTo>
                    <a:pt x="145334" y="0"/>
                  </a:moveTo>
                  <a:cubicBezTo>
                    <a:pt x="144236" y="0"/>
                    <a:pt x="143137" y="47"/>
                    <a:pt x="142037" y="139"/>
                  </a:cubicBezTo>
                  <a:cubicBezTo>
                    <a:pt x="135262" y="606"/>
                    <a:pt x="128721" y="2008"/>
                    <a:pt x="122647" y="4344"/>
                  </a:cubicBezTo>
                  <a:cubicBezTo>
                    <a:pt x="109565" y="8549"/>
                    <a:pt x="99519" y="19061"/>
                    <a:pt x="95548" y="32377"/>
                  </a:cubicBezTo>
                  <a:cubicBezTo>
                    <a:pt x="93212" y="40086"/>
                    <a:pt x="92745" y="48263"/>
                    <a:pt x="94380" y="56206"/>
                  </a:cubicBezTo>
                  <a:cubicBezTo>
                    <a:pt x="95548" y="61579"/>
                    <a:pt x="96482" y="66718"/>
                    <a:pt x="97183" y="72091"/>
                  </a:cubicBezTo>
                  <a:cubicBezTo>
                    <a:pt x="97884" y="79800"/>
                    <a:pt x="94146" y="87042"/>
                    <a:pt x="87605" y="91014"/>
                  </a:cubicBezTo>
                  <a:cubicBezTo>
                    <a:pt x="83867" y="93116"/>
                    <a:pt x="80130" y="94751"/>
                    <a:pt x="76158" y="96153"/>
                  </a:cubicBezTo>
                  <a:cubicBezTo>
                    <a:pt x="71019" y="97788"/>
                    <a:pt x="65879" y="99424"/>
                    <a:pt x="60973" y="101059"/>
                  </a:cubicBezTo>
                  <a:cubicBezTo>
                    <a:pt x="52096" y="103862"/>
                    <a:pt x="43452" y="107367"/>
                    <a:pt x="35276" y="111572"/>
                  </a:cubicBezTo>
                  <a:cubicBezTo>
                    <a:pt x="28735" y="115076"/>
                    <a:pt x="22661" y="119514"/>
                    <a:pt x="17288" y="124654"/>
                  </a:cubicBezTo>
                  <a:cubicBezTo>
                    <a:pt x="10747" y="130961"/>
                    <a:pt x="6075" y="139138"/>
                    <a:pt x="3972" y="148015"/>
                  </a:cubicBezTo>
                  <a:cubicBezTo>
                    <a:pt x="1" y="162499"/>
                    <a:pt x="5607" y="178151"/>
                    <a:pt x="17989" y="186795"/>
                  </a:cubicBezTo>
                  <a:cubicBezTo>
                    <a:pt x="20559" y="188664"/>
                    <a:pt x="23362" y="190299"/>
                    <a:pt x="26165" y="191934"/>
                  </a:cubicBezTo>
                  <a:cubicBezTo>
                    <a:pt x="37379" y="197774"/>
                    <a:pt x="49526" y="199176"/>
                    <a:pt x="61908" y="199176"/>
                  </a:cubicBezTo>
                  <a:cubicBezTo>
                    <a:pt x="64945" y="198942"/>
                    <a:pt x="67982" y="198942"/>
                    <a:pt x="70785" y="198709"/>
                  </a:cubicBezTo>
                  <a:cubicBezTo>
                    <a:pt x="84802" y="197774"/>
                    <a:pt x="98819" y="195205"/>
                    <a:pt x="112134" y="191000"/>
                  </a:cubicBezTo>
                  <a:cubicBezTo>
                    <a:pt x="145541" y="180254"/>
                    <a:pt x="173808" y="157593"/>
                    <a:pt x="191796" y="127691"/>
                  </a:cubicBezTo>
                  <a:cubicBezTo>
                    <a:pt x="204645" y="107834"/>
                    <a:pt x="209784" y="83772"/>
                    <a:pt x="206046" y="60411"/>
                  </a:cubicBezTo>
                  <a:cubicBezTo>
                    <a:pt x="204878" y="50132"/>
                    <a:pt x="201374" y="40320"/>
                    <a:pt x="196235" y="31209"/>
                  </a:cubicBezTo>
                  <a:cubicBezTo>
                    <a:pt x="195067" y="29340"/>
                    <a:pt x="193899" y="27471"/>
                    <a:pt x="192731" y="25369"/>
                  </a:cubicBezTo>
                  <a:cubicBezTo>
                    <a:pt x="188759" y="19295"/>
                    <a:pt x="183620" y="14389"/>
                    <a:pt x="177312" y="10885"/>
                  </a:cubicBezTo>
                  <a:cubicBezTo>
                    <a:pt x="171238" y="7381"/>
                    <a:pt x="165164" y="4577"/>
                    <a:pt x="158623" y="2475"/>
                  </a:cubicBezTo>
                  <a:cubicBezTo>
                    <a:pt x="154304" y="785"/>
                    <a:pt x="149834" y="0"/>
                    <a:pt x="145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3" name="Google Shape;313;p14"/>
          <p:cNvSpPr txBox="1"/>
          <p:nvPr>
            <p:ph hasCustomPrompt="1" idx="2" type="title"/>
          </p:nvPr>
        </p:nvSpPr>
        <p:spPr>
          <a:xfrm>
            <a:off x="1923275" y="1543950"/>
            <a:ext cx="698100" cy="280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314" name="Google Shape;314;p14"/>
          <p:cNvSpPr txBox="1"/>
          <p:nvPr>
            <p:ph idx="1" type="subTitle"/>
          </p:nvPr>
        </p:nvSpPr>
        <p:spPr>
          <a:xfrm>
            <a:off x="2879975" y="1822525"/>
            <a:ext cx="4437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14"/>
          <p:cNvSpPr txBox="1"/>
          <p:nvPr>
            <p:ph idx="3" type="subTitle"/>
          </p:nvPr>
        </p:nvSpPr>
        <p:spPr>
          <a:xfrm>
            <a:off x="2879975" y="1398425"/>
            <a:ext cx="4437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14"/>
          <p:cNvSpPr txBox="1"/>
          <p:nvPr>
            <p:ph hasCustomPrompt="1" idx="4" type="title"/>
          </p:nvPr>
        </p:nvSpPr>
        <p:spPr>
          <a:xfrm>
            <a:off x="1923275" y="2743282"/>
            <a:ext cx="698100" cy="280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317" name="Google Shape;317;p14"/>
          <p:cNvSpPr txBox="1"/>
          <p:nvPr>
            <p:ph idx="5" type="subTitle"/>
          </p:nvPr>
        </p:nvSpPr>
        <p:spPr>
          <a:xfrm>
            <a:off x="2879975" y="3032700"/>
            <a:ext cx="4437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14"/>
          <p:cNvSpPr txBox="1"/>
          <p:nvPr>
            <p:ph idx="6" type="subTitle"/>
          </p:nvPr>
        </p:nvSpPr>
        <p:spPr>
          <a:xfrm>
            <a:off x="2879975" y="2608600"/>
            <a:ext cx="4437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14"/>
          <p:cNvSpPr txBox="1"/>
          <p:nvPr>
            <p:ph hasCustomPrompt="1" idx="7" type="title"/>
          </p:nvPr>
        </p:nvSpPr>
        <p:spPr>
          <a:xfrm>
            <a:off x="1923275" y="3944257"/>
            <a:ext cx="698100" cy="280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320" name="Google Shape;320;p14"/>
          <p:cNvSpPr txBox="1"/>
          <p:nvPr>
            <p:ph idx="8" type="subTitle"/>
          </p:nvPr>
        </p:nvSpPr>
        <p:spPr>
          <a:xfrm>
            <a:off x="2879975" y="4242875"/>
            <a:ext cx="4437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14"/>
          <p:cNvSpPr txBox="1"/>
          <p:nvPr>
            <p:ph idx="9" type="subTitle"/>
          </p:nvPr>
        </p:nvSpPr>
        <p:spPr>
          <a:xfrm>
            <a:off x="2879975" y="3818775"/>
            <a:ext cx="4437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4" name="Google Shape;324;p15"/>
          <p:cNvGrpSpPr/>
          <p:nvPr/>
        </p:nvGrpSpPr>
        <p:grpSpPr>
          <a:xfrm rot="6317172">
            <a:off x="7814940" y="342937"/>
            <a:ext cx="1463286" cy="786775"/>
            <a:chOff x="230900" y="984000"/>
            <a:chExt cx="6963575" cy="3744150"/>
          </a:xfrm>
        </p:grpSpPr>
        <p:sp>
          <p:nvSpPr>
            <p:cNvPr id="325" name="Google Shape;325;p15"/>
            <p:cNvSpPr/>
            <p:nvPr/>
          </p:nvSpPr>
          <p:spPr>
            <a:xfrm>
              <a:off x="865275" y="1536400"/>
              <a:ext cx="6004800" cy="2752175"/>
            </a:xfrm>
            <a:custGeom>
              <a:rect b="b" l="l" r="r" t="t"/>
              <a:pathLst>
                <a:path extrusionOk="0" h="110087" w="240192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1528450" y="2233925"/>
              <a:ext cx="1268750" cy="925150"/>
            </a:xfrm>
            <a:custGeom>
              <a:rect b="b" l="l" r="r" t="t"/>
              <a:pathLst>
                <a:path extrusionOk="0" h="37006" w="5075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518050" y="2040325"/>
              <a:ext cx="2559075" cy="1722600"/>
            </a:xfrm>
            <a:custGeom>
              <a:rect b="b" l="l" r="r" t="t"/>
              <a:pathLst>
                <a:path extrusionOk="0" h="68904" w="102363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230900" y="984000"/>
              <a:ext cx="6963575" cy="3744150"/>
            </a:xfrm>
            <a:custGeom>
              <a:rect b="b" l="l" r="r" t="t"/>
              <a:pathLst>
                <a:path extrusionOk="0" h="149766" w="278543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3280150" y="1884850"/>
              <a:ext cx="2840225" cy="1921500"/>
            </a:xfrm>
            <a:custGeom>
              <a:rect b="b" l="l" r="r" t="t"/>
              <a:pathLst>
                <a:path extrusionOk="0" h="76860" w="113609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427525" y="2098925"/>
              <a:ext cx="1715700" cy="1156600"/>
            </a:xfrm>
            <a:custGeom>
              <a:rect b="b" l="l" r="r" t="t"/>
              <a:pathLst>
                <a:path extrusionOk="0" h="46264" w="68628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734300" y="2313225"/>
              <a:ext cx="2032850" cy="1132325"/>
            </a:xfrm>
            <a:custGeom>
              <a:rect b="b" l="l" r="r" t="t"/>
              <a:pathLst>
                <a:path extrusionOk="0" h="45293" w="81314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1816800" y="2388200"/>
              <a:ext cx="908325" cy="594200"/>
            </a:xfrm>
            <a:custGeom>
              <a:rect b="b" l="l" r="r" t="t"/>
              <a:pathLst>
                <a:path extrusionOk="0" h="23768" w="36333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4484000" y="2731325"/>
              <a:ext cx="756925" cy="386500"/>
            </a:xfrm>
            <a:custGeom>
              <a:rect b="b" l="l" r="r" t="t"/>
              <a:pathLst>
                <a:path extrusionOk="0" h="15460" w="30277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" name="Google Shape;334;p15"/>
          <p:cNvGrpSpPr/>
          <p:nvPr/>
        </p:nvGrpSpPr>
        <p:grpSpPr>
          <a:xfrm rot="-1609825">
            <a:off x="242151" y="4427014"/>
            <a:ext cx="561596" cy="572601"/>
            <a:chOff x="1301600" y="238450"/>
            <a:chExt cx="4846600" cy="4941575"/>
          </a:xfrm>
        </p:grpSpPr>
        <p:sp>
          <p:nvSpPr>
            <p:cNvPr id="335" name="Google Shape;335;p15"/>
            <p:cNvSpPr/>
            <p:nvPr/>
          </p:nvSpPr>
          <p:spPr>
            <a:xfrm>
              <a:off x="2951650" y="238450"/>
              <a:ext cx="1524300" cy="4941575"/>
            </a:xfrm>
            <a:custGeom>
              <a:rect b="b" l="l" r="r" t="t"/>
              <a:pathLst>
                <a:path extrusionOk="0" h="197663" w="60972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1301600" y="1480925"/>
              <a:ext cx="4846600" cy="2294100"/>
            </a:xfrm>
            <a:custGeom>
              <a:rect b="b" l="l" r="r" t="t"/>
              <a:pathLst>
                <a:path extrusionOk="0" h="91764" w="193864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1493975" y="1229625"/>
              <a:ext cx="4432250" cy="2957225"/>
            </a:xfrm>
            <a:custGeom>
              <a:rect b="b" l="l" r="r" t="t"/>
              <a:pathLst>
                <a:path extrusionOk="0" h="118289" w="17729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8" name="Google Shape;338;p15"/>
          <p:cNvSpPr txBox="1"/>
          <p:nvPr>
            <p:ph type="title"/>
          </p:nvPr>
        </p:nvSpPr>
        <p:spPr>
          <a:xfrm>
            <a:off x="720000" y="1835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39" name="Google Shape;339;p15"/>
          <p:cNvSpPr txBox="1"/>
          <p:nvPr>
            <p:ph idx="1" type="subTitle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15"/>
          <p:cNvSpPr txBox="1"/>
          <p:nvPr>
            <p:ph idx="2" type="title"/>
          </p:nvPr>
        </p:nvSpPr>
        <p:spPr>
          <a:xfrm>
            <a:off x="3419269" y="1835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1" name="Google Shape;341;p15"/>
          <p:cNvSpPr txBox="1"/>
          <p:nvPr>
            <p:ph idx="3" type="subTitle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15"/>
          <p:cNvSpPr txBox="1"/>
          <p:nvPr>
            <p:ph idx="4" type="title"/>
          </p:nvPr>
        </p:nvSpPr>
        <p:spPr>
          <a:xfrm>
            <a:off x="720000" y="3518375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3" name="Google Shape;343;p15"/>
          <p:cNvSpPr txBox="1"/>
          <p:nvPr>
            <p:ph idx="5" type="subTitle"/>
          </p:nvPr>
        </p:nvSpPr>
        <p:spPr>
          <a:xfrm>
            <a:off x="720000" y="395250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15"/>
          <p:cNvSpPr txBox="1"/>
          <p:nvPr>
            <p:ph idx="6" type="title"/>
          </p:nvPr>
        </p:nvSpPr>
        <p:spPr>
          <a:xfrm>
            <a:off x="3419269" y="3518375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5" name="Google Shape;345;p15"/>
          <p:cNvSpPr txBox="1"/>
          <p:nvPr>
            <p:ph idx="7" type="subTitle"/>
          </p:nvPr>
        </p:nvSpPr>
        <p:spPr>
          <a:xfrm>
            <a:off x="3419269" y="395250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15"/>
          <p:cNvSpPr txBox="1"/>
          <p:nvPr>
            <p:ph idx="8" type="title"/>
          </p:nvPr>
        </p:nvSpPr>
        <p:spPr>
          <a:xfrm>
            <a:off x="6118548" y="1835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7" name="Google Shape;347;p15"/>
          <p:cNvSpPr txBox="1"/>
          <p:nvPr>
            <p:ph idx="9" type="subTitle"/>
          </p:nvPr>
        </p:nvSpPr>
        <p:spPr>
          <a:xfrm>
            <a:off x="6118548" y="22693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15"/>
          <p:cNvSpPr txBox="1"/>
          <p:nvPr>
            <p:ph idx="13" type="title"/>
          </p:nvPr>
        </p:nvSpPr>
        <p:spPr>
          <a:xfrm>
            <a:off x="6118548" y="3518375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9" name="Google Shape;349;p15"/>
          <p:cNvSpPr txBox="1"/>
          <p:nvPr>
            <p:ph idx="14" type="subTitle"/>
          </p:nvPr>
        </p:nvSpPr>
        <p:spPr>
          <a:xfrm>
            <a:off x="6118548" y="395250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15"/>
          <p:cNvSpPr txBox="1"/>
          <p:nvPr>
            <p:ph hasCustomPrompt="1" idx="15" type="title"/>
          </p:nvPr>
        </p:nvSpPr>
        <p:spPr>
          <a:xfrm>
            <a:off x="1523700" y="1396375"/>
            <a:ext cx="698100" cy="280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51" name="Google Shape;351;p15"/>
          <p:cNvSpPr txBox="1"/>
          <p:nvPr>
            <p:ph hasCustomPrompt="1" idx="16" type="title"/>
          </p:nvPr>
        </p:nvSpPr>
        <p:spPr>
          <a:xfrm>
            <a:off x="4222969" y="1396530"/>
            <a:ext cx="698100" cy="280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52" name="Google Shape;352;p15"/>
          <p:cNvSpPr txBox="1"/>
          <p:nvPr>
            <p:ph hasCustomPrompt="1" idx="17" type="title"/>
          </p:nvPr>
        </p:nvSpPr>
        <p:spPr>
          <a:xfrm>
            <a:off x="6922248" y="1396380"/>
            <a:ext cx="698100" cy="280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53" name="Google Shape;353;p15"/>
          <p:cNvSpPr txBox="1"/>
          <p:nvPr>
            <p:ph hasCustomPrompt="1" idx="18" type="title"/>
          </p:nvPr>
        </p:nvSpPr>
        <p:spPr>
          <a:xfrm>
            <a:off x="1523700" y="3162489"/>
            <a:ext cx="698100" cy="280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54" name="Google Shape;354;p15"/>
          <p:cNvSpPr txBox="1"/>
          <p:nvPr>
            <p:ph hasCustomPrompt="1" idx="19" type="title"/>
          </p:nvPr>
        </p:nvSpPr>
        <p:spPr>
          <a:xfrm>
            <a:off x="4222969" y="3162489"/>
            <a:ext cx="698100" cy="280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55" name="Google Shape;355;p15"/>
          <p:cNvSpPr txBox="1"/>
          <p:nvPr>
            <p:ph hasCustomPrompt="1" idx="20" type="title"/>
          </p:nvPr>
        </p:nvSpPr>
        <p:spPr>
          <a:xfrm>
            <a:off x="6922248" y="3162082"/>
            <a:ext cx="698100" cy="280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56" name="Google Shape;356;p15"/>
          <p:cNvSpPr txBox="1"/>
          <p:nvPr>
            <p:ph idx="21"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57" name="Google Shape;357;p15"/>
          <p:cNvGrpSpPr/>
          <p:nvPr/>
        </p:nvGrpSpPr>
        <p:grpSpPr>
          <a:xfrm>
            <a:off x="-205450" y="1436356"/>
            <a:ext cx="9279716" cy="3580273"/>
            <a:chOff x="-205450" y="1436356"/>
            <a:chExt cx="9279716" cy="3580273"/>
          </a:xfrm>
        </p:grpSpPr>
        <p:grpSp>
          <p:nvGrpSpPr>
            <p:cNvPr id="358" name="Google Shape;358;p15"/>
            <p:cNvGrpSpPr/>
            <p:nvPr/>
          </p:nvGrpSpPr>
          <p:grpSpPr>
            <a:xfrm>
              <a:off x="-205450" y="1436356"/>
              <a:ext cx="9279716" cy="3580273"/>
              <a:chOff x="-205450" y="1436356"/>
              <a:chExt cx="9279716" cy="3580273"/>
            </a:xfrm>
          </p:grpSpPr>
          <p:sp>
            <p:nvSpPr>
              <p:cNvPr id="359" name="Google Shape;359;p15"/>
              <p:cNvSpPr/>
              <p:nvPr/>
            </p:nvSpPr>
            <p:spPr>
              <a:xfrm>
                <a:off x="-205450" y="1835250"/>
                <a:ext cx="723057" cy="749453"/>
              </a:xfrm>
              <a:custGeom>
                <a:rect b="b" l="l" r="r" t="t"/>
                <a:pathLst>
                  <a:path extrusionOk="0" h="35945" w="34679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15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rect b="b" l="l" r="r" t="t"/>
                <a:pathLst>
                  <a:path extrusionOk="0" h="21664" w="18923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15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rect b="b" l="l" r="r" t="t"/>
                <a:pathLst>
                  <a:path extrusionOk="0" h="199177" w="209785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15"/>
              <p:cNvSpPr/>
              <p:nvPr/>
            </p:nvSpPr>
            <p:spPr>
              <a:xfrm rot="-9935296">
                <a:off x="3127956" y="3403871"/>
                <a:ext cx="348408" cy="398875"/>
              </a:xfrm>
              <a:custGeom>
                <a:rect b="b" l="l" r="r" t="t"/>
                <a:pathLst>
                  <a:path extrusionOk="0" h="21664" w="18923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3" name="Google Shape;363;p15"/>
            <p:cNvSpPr/>
            <p:nvPr/>
          </p:nvSpPr>
          <p:spPr>
            <a:xfrm>
              <a:off x="5885742" y="1876469"/>
              <a:ext cx="154868" cy="163485"/>
            </a:xfrm>
            <a:custGeom>
              <a:rect b="b" l="l" r="r" t="t"/>
              <a:pathLst>
                <a:path extrusionOk="0" h="8879" w="8411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4" name="Google Shape;364;p15"/>
          <p:cNvGrpSpPr/>
          <p:nvPr/>
        </p:nvGrpSpPr>
        <p:grpSpPr>
          <a:xfrm>
            <a:off x="83191" y="114433"/>
            <a:ext cx="1006497" cy="936290"/>
            <a:chOff x="920750" y="240450"/>
            <a:chExt cx="5619750" cy="5227750"/>
          </a:xfrm>
        </p:grpSpPr>
        <p:sp>
          <p:nvSpPr>
            <p:cNvPr id="365" name="Google Shape;365;p15"/>
            <p:cNvSpPr/>
            <p:nvPr/>
          </p:nvSpPr>
          <p:spPr>
            <a:xfrm>
              <a:off x="1492250" y="641425"/>
              <a:ext cx="4611700" cy="4242400"/>
            </a:xfrm>
            <a:custGeom>
              <a:rect b="b" l="l" r="r" t="t"/>
              <a:pathLst>
                <a:path extrusionOk="0" h="169696" w="184468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1746250" y="2229625"/>
              <a:ext cx="1277950" cy="1058875"/>
            </a:xfrm>
            <a:custGeom>
              <a:rect b="b" l="l" r="r" t="t"/>
              <a:pathLst>
                <a:path extrusionOk="0" h="42355" w="51118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2976550" y="1289550"/>
              <a:ext cx="1293825" cy="1117325"/>
            </a:xfrm>
            <a:custGeom>
              <a:rect b="b" l="l" r="r" t="t"/>
              <a:pathLst>
                <a:path extrusionOk="0" h="44693" w="51753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4325925" y="2524125"/>
              <a:ext cx="1135075" cy="968075"/>
            </a:xfrm>
            <a:custGeom>
              <a:rect b="b" l="l" r="r" t="t"/>
              <a:pathLst>
                <a:path extrusionOk="0" h="38723" w="45403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4572000" y="1270000"/>
              <a:ext cx="825500" cy="714375"/>
            </a:xfrm>
            <a:custGeom>
              <a:rect b="b" l="l" r="r" t="t"/>
              <a:pathLst>
                <a:path extrusionOk="0" h="28575" w="3302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325800" y="3222625"/>
              <a:ext cx="500075" cy="434150"/>
            </a:xfrm>
            <a:custGeom>
              <a:rect b="b" l="l" r="r" t="t"/>
              <a:pathLst>
                <a:path extrusionOk="0" h="17366" w="20003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2500300" y="3816150"/>
              <a:ext cx="638650" cy="517425"/>
            </a:xfrm>
            <a:custGeom>
              <a:rect b="b" l="l" r="r" t="t"/>
              <a:pathLst>
                <a:path extrusionOk="0" h="20697" w="25546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3794125" y="4088150"/>
              <a:ext cx="857250" cy="747400"/>
            </a:xfrm>
            <a:custGeom>
              <a:rect b="b" l="l" r="r" t="t"/>
              <a:pathLst>
                <a:path extrusionOk="0" h="29896" w="3429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920750" y="240450"/>
              <a:ext cx="5619750" cy="5227750"/>
            </a:xfrm>
            <a:custGeom>
              <a:rect b="b" l="l" r="r" t="t"/>
              <a:pathLst>
                <a:path extrusionOk="0" h="209110" w="22479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1254125" y="542950"/>
              <a:ext cx="5000625" cy="4529125"/>
            </a:xfrm>
            <a:custGeom>
              <a:rect b="b" l="l" r="r" t="t"/>
              <a:pathLst>
                <a:path extrusionOk="0" h="181165" w="200025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2857500" y="988275"/>
              <a:ext cx="1500200" cy="1640775"/>
            </a:xfrm>
            <a:custGeom>
              <a:rect b="b" l="l" r="r" t="t"/>
              <a:pathLst>
                <a:path extrusionOk="0" h="65631" w="60008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4222750" y="2264325"/>
              <a:ext cx="1555750" cy="1469950"/>
            </a:xfrm>
            <a:custGeom>
              <a:rect b="b" l="l" r="r" t="t"/>
              <a:pathLst>
                <a:path extrusionOk="0" h="58798" w="6223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1674800" y="1978275"/>
              <a:ext cx="1460525" cy="1474550"/>
            </a:xfrm>
            <a:custGeom>
              <a:rect b="b" l="l" r="r" t="t"/>
              <a:pathLst>
                <a:path extrusionOk="0" h="58982" w="58421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4429125" y="1039500"/>
              <a:ext cx="1245475" cy="1151525"/>
            </a:xfrm>
            <a:custGeom>
              <a:rect b="b" l="l" r="r" t="t"/>
              <a:pathLst>
                <a:path extrusionOk="0" h="46061" w="49819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532175" y="3871550"/>
              <a:ext cx="1412900" cy="1002075"/>
            </a:xfrm>
            <a:custGeom>
              <a:rect b="b" l="l" r="r" t="t"/>
              <a:pathLst>
                <a:path extrusionOk="0" h="40083" w="56516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2356825" y="3644725"/>
              <a:ext cx="1072175" cy="895525"/>
            </a:xfrm>
            <a:custGeom>
              <a:rect b="b" l="l" r="r" t="t"/>
              <a:pathLst>
                <a:path extrusionOk="0" h="35821" w="42887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3182925" y="3039650"/>
              <a:ext cx="730275" cy="793825"/>
            </a:xfrm>
            <a:custGeom>
              <a:rect b="b" l="l" r="r" t="t"/>
              <a:pathLst>
                <a:path extrusionOk="0" h="31753" w="29211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2230425" y="1388200"/>
              <a:ext cx="484200" cy="493000"/>
            </a:xfrm>
            <a:custGeom>
              <a:rect b="b" l="l" r="r" t="t"/>
              <a:pathLst>
                <a:path extrusionOk="0" h="19720" w="19368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3190875" y="1381125"/>
              <a:ext cx="1024075" cy="1006450"/>
            </a:xfrm>
            <a:custGeom>
              <a:rect b="b" l="l" r="r" t="t"/>
              <a:pathLst>
                <a:path extrusionOk="0" h="40258" w="40963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4532300" y="2618225"/>
              <a:ext cx="1031900" cy="842525"/>
            </a:xfrm>
            <a:custGeom>
              <a:rect b="b" l="l" r="r" t="t"/>
              <a:pathLst>
                <a:path extrusionOk="0" h="33701" w="41276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2032000" y="2380225"/>
              <a:ext cx="690575" cy="757925"/>
            </a:xfrm>
            <a:custGeom>
              <a:rect b="b" l="l" r="r" t="t"/>
              <a:pathLst>
                <a:path extrusionOk="0" h="30317" w="27623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4675825" y="1411900"/>
              <a:ext cx="695750" cy="517250"/>
            </a:xfrm>
            <a:custGeom>
              <a:rect b="b" l="l" r="r" t="t"/>
              <a:pathLst>
                <a:path extrusionOk="0" h="20690" w="2783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3985100" y="4237100"/>
              <a:ext cx="547225" cy="422225"/>
            </a:xfrm>
            <a:custGeom>
              <a:rect b="b" l="l" r="r" t="t"/>
              <a:pathLst>
                <a:path extrusionOk="0" h="16889" w="21889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3516750" y="1793100"/>
              <a:ext cx="317075" cy="345225"/>
            </a:xfrm>
            <a:custGeom>
              <a:rect b="b" l="l" r="r" t="t"/>
              <a:pathLst>
                <a:path extrusionOk="0" h="13809" w="12683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1" name="Google Shape;391;p16"/>
          <p:cNvGrpSpPr/>
          <p:nvPr/>
        </p:nvGrpSpPr>
        <p:grpSpPr>
          <a:xfrm>
            <a:off x="-276650" y="107217"/>
            <a:ext cx="9630102" cy="5102821"/>
            <a:chOff x="-276650" y="107217"/>
            <a:chExt cx="9630102" cy="5102821"/>
          </a:xfrm>
        </p:grpSpPr>
        <p:sp>
          <p:nvSpPr>
            <p:cNvPr id="392" name="Google Shape;392;p16"/>
            <p:cNvSpPr/>
            <p:nvPr/>
          </p:nvSpPr>
          <p:spPr>
            <a:xfrm>
              <a:off x="-276650" y="2407125"/>
              <a:ext cx="560375" cy="812125"/>
            </a:xfrm>
            <a:custGeom>
              <a:rect b="b" l="l" r="r" t="t"/>
              <a:pathLst>
                <a:path extrusionOk="0" h="32485" w="22415">
                  <a:moveTo>
                    <a:pt x="7740" y="1"/>
                  </a:moveTo>
                  <a:cubicBezTo>
                    <a:pt x="5186" y="1"/>
                    <a:pt x="2736" y="1407"/>
                    <a:pt x="1481" y="3917"/>
                  </a:cubicBezTo>
                  <a:cubicBezTo>
                    <a:pt x="423" y="5609"/>
                    <a:pt x="1" y="7723"/>
                    <a:pt x="212" y="9838"/>
                  </a:cubicBezTo>
                  <a:cubicBezTo>
                    <a:pt x="423" y="14913"/>
                    <a:pt x="1692" y="19776"/>
                    <a:pt x="3807" y="24217"/>
                  </a:cubicBezTo>
                  <a:cubicBezTo>
                    <a:pt x="5710" y="27600"/>
                    <a:pt x="8459" y="30349"/>
                    <a:pt x="12053" y="31829"/>
                  </a:cubicBezTo>
                  <a:cubicBezTo>
                    <a:pt x="12999" y="32274"/>
                    <a:pt x="14002" y="32485"/>
                    <a:pt x="14995" y="32485"/>
                  </a:cubicBezTo>
                  <a:cubicBezTo>
                    <a:pt x="17779" y="32485"/>
                    <a:pt x="20478" y="30828"/>
                    <a:pt x="21569" y="28023"/>
                  </a:cubicBezTo>
                  <a:cubicBezTo>
                    <a:pt x="22203" y="26543"/>
                    <a:pt x="22414" y="25274"/>
                    <a:pt x="22414" y="23794"/>
                  </a:cubicBezTo>
                  <a:cubicBezTo>
                    <a:pt x="22414" y="15759"/>
                    <a:pt x="19031" y="8146"/>
                    <a:pt x="13322" y="2649"/>
                  </a:cubicBezTo>
                  <a:cubicBezTo>
                    <a:pt x="12688" y="2014"/>
                    <a:pt x="12265" y="1591"/>
                    <a:pt x="11630" y="1168"/>
                  </a:cubicBezTo>
                  <a:cubicBezTo>
                    <a:pt x="10406" y="376"/>
                    <a:pt x="9059" y="1"/>
                    <a:pt x="7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392910" y="107217"/>
              <a:ext cx="606508" cy="727404"/>
            </a:xfrm>
            <a:custGeom>
              <a:rect b="b" l="l" r="r" t="t"/>
              <a:pathLst>
                <a:path extrusionOk="0" h="39506" w="32940">
                  <a:moveTo>
                    <a:pt x="11608" y="1"/>
                  </a:moveTo>
                  <a:cubicBezTo>
                    <a:pt x="9913" y="1"/>
                    <a:pt x="8212" y="476"/>
                    <a:pt x="6775" y="1482"/>
                  </a:cubicBezTo>
                  <a:cubicBezTo>
                    <a:pt x="2337" y="4518"/>
                    <a:pt x="1" y="10125"/>
                    <a:pt x="1402" y="15498"/>
                  </a:cubicBezTo>
                  <a:cubicBezTo>
                    <a:pt x="1402" y="17134"/>
                    <a:pt x="1869" y="18769"/>
                    <a:pt x="2337" y="20638"/>
                  </a:cubicBezTo>
                  <a:cubicBezTo>
                    <a:pt x="3038" y="23207"/>
                    <a:pt x="4439" y="25777"/>
                    <a:pt x="6074" y="27880"/>
                  </a:cubicBezTo>
                  <a:cubicBezTo>
                    <a:pt x="9345" y="31384"/>
                    <a:pt x="12849" y="34654"/>
                    <a:pt x="16821" y="37458"/>
                  </a:cubicBezTo>
                  <a:cubicBezTo>
                    <a:pt x="18623" y="38769"/>
                    <a:pt x="20771" y="39505"/>
                    <a:pt x="22941" y="39505"/>
                  </a:cubicBezTo>
                  <a:cubicBezTo>
                    <a:pt x="23864" y="39505"/>
                    <a:pt x="24791" y="39372"/>
                    <a:pt x="25698" y="39093"/>
                  </a:cubicBezTo>
                  <a:cubicBezTo>
                    <a:pt x="26632" y="38859"/>
                    <a:pt x="27800" y="38392"/>
                    <a:pt x="28501" y="37691"/>
                  </a:cubicBezTo>
                  <a:cubicBezTo>
                    <a:pt x="31538" y="34654"/>
                    <a:pt x="32940" y="30449"/>
                    <a:pt x="32239" y="26244"/>
                  </a:cubicBezTo>
                  <a:cubicBezTo>
                    <a:pt x="32473" y="23675"/>
                    <a:pt x="32005" y="21105"/>
                    <a:pt x="31071" y="18535"/>
                  </a:cubicBezTo>
                  <a:cubicBezTo>
                    <a:pt x="29436" y="8957"/>
                    <a:pt x="23128" y="3818"/>
                    <a:pt x="14718" y="547"/>
                  </a:cubicBezTo>
                  <a:cubicBezTo>
                    <a:pt x="13728" y="187"/>
                    <a:pt x="12669" y="1"/>
                    <a:pt x="1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 rot="8546169">
              <a:off x="3551933" y="4721812"/>
              <a:ext cx="352725" cy="424736"/>
            </a:xfrm>
            <a:custGeom>
              <a:rect b="b" l="l" r="r" t="t"/>
              <a:pathLst>
                <a:path extrusionOk="0" h="23068" w="19157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092217" y="4533669"/>
              <a:ext cx="154868" cy="163485"/>
            </a:xfrm>
            <a:custGeom>
              <a:rect b="b" l="l" r="r" t="t"/>
              <a:pathLst>
                <a:path extrusionOk="0" h="8879" w="8411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598875" y="2451766"/>
              <a:ext cx="754577" cy="662835"/>
            </a:xfrm>
            <a:custGeom>
              <a:rect b="b" l="l" r="r" t="t"/>
              <a:pathLst>
                <a:path extrusionOk="0" h="208767" w="237662">
                  <a:moveTo>
                    <a:pt x="112080" y="0"/>
                  </a:moveTo>
                  <a:cubicBezTo>
                    <a:pt x="103757" y="0"/>
                    <a:pt x="95435" y="555"/>
                    <a:pt x="87297" y="1665"/>
                  </a:cubicBezTo>
                  <a:cubicBezTo>
                    <a:pt x="74350" y="3514"/>
                    <a:pt x="61959" y="7768"/>
                    <a:pt x="50677" y="14241"/>
                  </a:cubicBezTo>
                  <a:cubicBezTo>
                    <a:pt x="48087" y="15721"/>
                    <a:pt x="45128" y="17016"/>
                    <a:pt x="42354" y="18125"/>
                  </a:cubicBezTo>
                  <a:cubicBezTo>
                    <a:pt x="39949" y="18865"/>
                    <a:pt x="37545" y="19975"/>
                    <a:pt x="35326" y="21269"/>
                  </a:cubicBezTo>
                  <a:cubicBezTo>
                    <a:pt x="26633" y="26078"/>
                    <a:pt x="19050" y="32921"/>
                    <a:pt x="13501" y="41244"/>
                  </a:cubicBezTo>
                  <a:cubicBezTo>
                    <a:pt x="8508" y="48457"/>
                    <a:pt x="5179" y="56410"/>
                    <a:pt x="3514" y="64918"/>
                  </a:cubicBezTo>
                  <a:cubicBezTo>
                    <a:pt x="1665" y="73426"/>
                    <a:pt x="740" y="82118"/>
                    <a:pt x="185" y="90811"/>
                  </a:cubicBezTo>
                  <a:cubicBezTo>
                    <a:pt x="0" y="95805"/>
                    <a:pt x="370" y="100614"/>
                    <a:pt x="1110" y="105422"/>
                  </a:cubicBezTo>
                  <a:cubicBezTo>
                    <a:pt x="2404" y="113560"/>
                    <a:pt x="4069" y="121513"/>
                    <a:pt x="6103" y="129466"/>
                  </a:cubicBezTo>
                  <a:cubicBezTo>
                    <a:pt x="10727" y="147036"/>
                    <a:pt x="18680" y="163497"/>
                    <a:pt x="29592" y="178108"/>
                  </a:cubicBezTo>
                  <a:cubicBezTo>
                    <a:pt x="38100" y="189575"/>
                    <a:pt x="49937" y="198083"/>
                    <a:pt x="63253" y="202707"/>
                  </a:cubicBezTo>
                  <a:cubicBezTo>
                    <a:pt x="74981" y="206746"/>
                    <a:pt x="87259" y="208766"/>
                    <a:pt x="99571" y="208766"/>
                  </a:cubicBezTo>
                  <a:cubicBezTo>
                    <a:pt x="104734" y="208766"/>
                    <a:pt x="109903" y="208411"/>
                    <a:pt x="115039" y="207700"/>
                  </a:cubicBezTo>
                  <a:cubicBezTo>
                    <a:pt x="124287" y="206591"/>
                    <a:pt x="133535" y="204741"/>
                    <a:pt x="142412" y="201967"/>
                  </a:cubicBezTo>
                  <a:cubicBezTo>
                    <a:pt x="158318" y="197343"/>
                    <a:pt x="173484" y="190500"/>
                    <a:pt x="187540" y="181807"/>
                  </a:cubicBezTo>
                  <a:cubicBezTo>
                    <a:pt x="192719" y="178478"/>
                    <a:pt x="197712" y="174779"/>
                    <a:pt x="202521" y="170710"/>
                  </a:cubicBezTo>
                  <a:cubicBezTo>
                    <a:pt x="216577" y="158688"/>
                    <a:pt x="226750" y="142783"/>
                    <a:pt x="231928" y="124842"/>
                  </a:cubicBezTo>
                  <a:cubicBezTo>
                    <a:pt x="236182" y="111896"/>
                    <a:pt x="237662" y="98024"/>
                    <a:pt x="235997" y="84523"/>
                  </a:cubicBezTo>
                  <a:cubicBezTo>
                    <a:pt x="233223" y="60664"/>
                    <a:pt x="220831" y="39210"/>
                    <a:pt x="201781" y="24783"/>
                  </a:cubicBezTo>
                  <a:cubicBezTo>
                    <a:pt x="190684" y="16461"/>
                    <a:pt x="178108" y="10357"/>
                    <a:pt x="164791" y="7028"/>
                  </a:cubicBezTo>
                  <a:cubicBezTo>
                    <a:pt x="147591" y="2404"/>
                    <a:pt x="129836" y="0"/>
                    <a:pt x="112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7" name="Google Shape;397;p16"/>
          <p:cNvSpPr txBox="1"/>
          <p:nvPr>
            <p:ph idx="1" type="subTitle"/>
          </p:nvPr>
        </p:nvSpPr>
        <p:spPr>
          <a:xfrm>
            <a:off x="6051775" y="3927775"/>
            <a:ext cx="23790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98" name="Google Shape;398;p16"/>
          <p:cNvSpPr txBox="1"/>
          <p:nvPr>
            <p:ph idx="2" type="subTitle"/>
          </p:nvPr>
        </p:nvSpPr>
        <p:spPr>
          <a:xfrm>
            <a:off x="3382500" y="3927775"/>
            <a:ext cx="23790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99" name="Google Shape;399;p16"/>
          <p:cNvSpPr txBox="1"/>
          <p:nvPr>
            <p:ph idx="3" type="subTitle"/>
          </p:nvPr>
        </p:nvSpPr>
        <p:spPr>
          <a:xfrm>
            <a:off x="713225" y="3927775"/>
            <a:ext cx="23790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00" name="Google Shape;400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1" name="Google Shape;401;p16"/>
          <p:cNvSpPr txBox="1"/>
          <p:nvPr>
            <p:ph hasCustomPrompt="1" idx="4" type="title"/>
          </p:nvPr>
        </p:nvSpPr>
        <p:spPr>
          <a:xfrm>
            <a:off x="4011000" y="2071978"/>
            <a:ext cx="11220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2" name="Google Shape;402;p16"/>
          <p:cNvSpPr txBox="1"/>
          <p:nvPr>
            <p:ph hasCustomPrompt="1" idx="5" type="title"/>
          </p:nvPr>
        </p:nvSpPr>
        <p:spPr>
          <a:xfrm>
            <a:off x="6676000" y="2407125"/>
            <a:ext cx="11220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3" name="Google Shape;403;p16"/>
          <p:cNvSpPr txBox="1"/>
          <p:nvPr>
            <p:ph hasCustomPrompt="1" idx="6" type="title"/>
          </p:nvPr>
        </p:nvSpPr>
        <p:spPr>
          <a:xfrm>
            <a:off x="1274650" y="2407125"/>
            <a:ext cx="11220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4" name="Google Shape;404;p16"/>
          <p:cNvSpPr txBox="1"/>
          <p:nvPr>
            <p:ph idx="7" type="title"/>
          </p:nvPr>
        </p:nvSpPr>
        <p:spPr>
          <a:xfrm>
            <a:off x="1058824" y="3506025"/>
            <a:ext cx="16449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405" name="Google Shape;405;p16"/>
          <p:cNvSpPr txBox="1"/>
          <p:nvPr>
            <p:ph idx="8" type="title"/>
          </p:nvPr>
        </p:nvSpPr>
        <p:spPr>
          <a:xfrm>
            <a:off x="3749548" y="3506025"/>
            <a:ext cx="16449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406" name="Google Shape;406;p16"/>
          <p:cNvSpPr txBox="1"/>
          <p:nvPr>
            <p:ph idx="9" type="title"/>
          </p:nvPr>
        </p:nvSpPr>
        <p:spPr>
          <a:xfrm>
            <a:off x="6244475" y="3506100"/>
            <a:ext cx="19848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grpSp>
        <p:nvGrpSpPr>
          <p:cNvPr id="407" name="Google Shape;407;p16"/>
          <p:cNvGrpSpPr/>
          <p:nvPr/>
        </p:nvGrpSpPr>
        <p:grpSpPr>
          <a:xfrm>
            <a:off x="-22933" y="107234"/>
            <a:ext cx="9166924" cy="5999399"/>
            <a:chOff x="-22933" y="107234"/>
            <a:chExt cx="9166924" cy="5999399"/>
          </a:xfrm>
        </p:grpSpPr>
        <p:grpSp>
          <p:nvGrpSpPr>
            <p:cNvPr id="408" name="Google Shape;408;p16"/>
            <p:cNvGrpSpPr/>
            <p:nvPr/>
          </p:nvGrpSpPr>
          <p:grpSpPr>
            <a:xfrm>
              <a:off x="-22933" y="107234"/>
              <a:ext cx="1297763" cy="1462947"/>
              <a:chOff x="1462300" y="238775"/>
              <a:chExt cx="4518675" cy="5093825"/>
            </a:xfrm>
          </p:grpSpPr>
          <p:sp>
            <p:nvSpPr>
              <p:cNvPr id="409" name="Google Shape;409;p16"/>
              <p:cNvSpPr/>
              <p:nvPr/>
            </p:nvSpPr>
            <p:spPr>
              <a:xfrm>
                <a:off x="3104100" y="2080550"/>
                <a:ext cx="910125" cy="865750"/>
              </a:xfrm>
              <a:custGeom>
                <a:rect b="b" l="l" r="r" t="t"/>
                <a:pathLst>
                  <a:path extrusionOk="0" h="34630" w="36405">
                    <a:moveTo>
                      <a:pt x="11543" y="1"/>
                    </a:moveTo>
                    <a:lnTo>
                      <a:pt x="11543" y="1"/>
                    </a:lnTo>
                    <a:cubicBezTo>
                      <a:pt x="4085" y="3730"/>
                      <a:pt x="0" y="11721"/>
                      <a:pt x="1243" y="19890"/>
                    </a:cubicBezTo>
                    <a:cubicBezTo>
                      <a:pt x="2842" y="28059"/>
                      <a:pt x="9590" y="34097"/>
                      <a:pt x="17936" y="34630"/>
                    </a:cubicBezTo>
                    <a:cubicBezTo>
                      <a:pt x="26105" y="34630"/>
                      <a:pt x="33386" y="28947"/>
                      <a:pt x="35162" y="20778"/>
                    </a:cubicBezTo>
                    <a:cubicBezTo>
                      <a:pt x="36405" y="12609"/>
                      <a:pt x="31255" y="4618"/>
                      <a:pt x="23441" y="2309"/>
                    </a:cubicBezTo>
                    <a:cubicBezTo>
                      <a:pt x="22267" y="2054"/>
                      <a:pt x="21092" y="1931"/>
                      <a:pt x="19935" y="1931"/>
                    </a:cubicBezTo>
                    <a:cubicBezTo>
                      <a:pt x="14989" y="1931"/>
                      <a:pt x="10352" y="4179"/>
                      <a:pt x="7340" y="7976"/>
                    </a:cubicBezTo>
                    <a:lnTo>
                      <a:pt x="7340" y="7976"/>
                    </a:lnTo>
                    <a:lnTo>
                      <a:pt x="11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16"/>
              <p:cNvSpPr/>
              <p:nvPr/>
            </p:nvSpPr>
            <p:spPr>
              <a:xfrm>
                <a:off x="4156275" y="329900"/>
                <a:ext cx="816900" cy="661700"/>
              </a:xfrm>
              <a:custGeom>
                <a:rect b="b" l="l" r="r" t="t"/>
                <a:pathLst>
                  <a:path extrusionOk="0" h="26468" w="32676">
                    <a:moveTo>
                      <a:pt x="21394" y="1"/>
                    </a:moveTo>
                    <a:cubicBezTo>
                      <a:pt x="19603" y="1"/>
                      <a:pt x="17818" y="371"/>
                      <a:pt x="16161" y="1124"/>
                    </a:cubicBezTo>
                    <a:cubicBezTo>
                      <a:pt x="12254" y="3077"/>
                      <a:pt x="8702" y="5563"/>
                      <a:pt x="5861" y="8938"/>
                    </a:cubicBezTo>
                    <a:lnTo>
                      <a:pt x="11721" y="769"/>
                    </a:lnTo>
                    <a:lnTo>
                      <a:pt x="11721" y="769"/>
                    </a:lnTo>
                    <a:cubicBezTo>
                      <a:pt x="5328" y="946"/>
                      <a:pt x="178" y="6096"/>
                      <a:pt x="1" y="12489"/>
                    </a:cubicBezTo>
                    <a:cubicBezTo>
                      <a:pt x="178" y="18882"/>
                      <a:pt x="4440" y="24210"/>
                      <a:pt x="10478" y="25986"/>
                    </a:cubicBezTo>
                    <a:cubicBezTo>
                      <a:pt x="11855" y="26310"/>
                      <a:pt x="13250" y="26467"/>
                      <a:pt x="14636" y="26467"/>
                    </a:cubicBezTo>
                    <a:cubicBezTo>
                      <a:pt x="19329" y="26467"/>
                      <a:pt x="23921" y="24659"/>
                      <a:pt x="27348" y="21368"/>
                    </a:cubicBezTo>
                    <a:cubicBezTo>
                      <a:pt x="30012" y="18882"/>
                      <a:pt x="31788" y="15508"/>
                      <a:pt x="32321" y="11956"/>
                    </a:cubicBezTo>
                    <a:cubicBezTo>
                      <a:pt x="32676" y="8227"/>
                      <a:pt x="31255" y="4498"/>
                      <a:pt x="28414" y="2012"/>
                    </a:cubicBezTo>
                    <a:cubicBezTo>
                      <a:pt x="26267" y="682"/>
                      <a:pt x="23825" y="1"/>
                      <a:pt x="21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16"/>
              <p:cNvSpPr/>
              <p:nvPr/>
            </p:nvSpPr>
            <p:spPr>
              <a:xfrm>
                <a:off x="4924325" y="2733175"/>
                <a:ext cx="936775" cy="916675"/>
              </a:xfrm>
              <a:custGeom>
                <a:rect b="b" l="l" r="r" t="t"/>
                <a:pathLst>
                  <a:path extrusionOk="0" h="36667" w="37471">
                    <a:moveTo>
                      <a:pt x="10833" y="1"/>
                    </a:moveTo>
                    <a:lnTo>
                      <a:pt x="10833" y="1"/>
                    </a:lnTo>
                    <a:cubicBezTo>
                      <a:pt x="9864" y="221"/>
                      <a:pt x="8938" y="550"/>
                      <a:pt x="8070" y="976"/>
                    </a:cubicBezTo>
                    <a:lnTo>
                      <a:pt x="8070" y="976"/>
                    </a:lnTo>
                    <a:lnTo>
                      <a:pt x="10833" y="1"/>
                    </a:lnTo>
                    <a:close/>
                    <a:moveTo>
                      <a:pt x="14628" y="457"/>
                    </a:moveTo>
                    <a:cubicBezTo>
                      <a:pt x="12383" y="457"/>
                      <a:pt x="10145" y="650"/>
                      <a:pt x="7931" y="1045"/>
                    </a:cubicBezTo>
                    <a:lnTo>
                      <a:pt x="7931" y="1045"/>
                    </a:lnTo>
                    <a:cubicBezTo>
                      <a:pt x="7977" y="1022"/>
                      <a:pt x="8024" y="999"/>
                      <a:pt x="8070" y="976"/>
                    </a:cubicBezTo>
                    <a:lnTo>
                      <a:pt x="8070" y="976"/>
                    </a:lnTo>
                    <a:lnTo>
                      <a:pt x="7814" y="1066"/>
                    </a:lnTo>
                    <a:cubicBezTo>
                      <a:pt x="7853" y="1059"/>
                      <a:pt x="7892" y="1052"/>
                      <a:pt x="7931" y="1045"/>
                    </a:cubicBezTo>
                    <a:lnTo>
                      <a:pt x="7931" y="1045"/>
                    </a:lnTo>
                    <a:cubicBezTo>
                      <a:pt x="5364" y="2342"/>
                      <a:pt x="3312" y="4481"/>
                      <a:pt x="2132" y="7104"/>
                    </a:cubicBezTo>
                    <a:cubicBezTo>
                      <a:pt x="711" y="10833"/>
                      <a:pt x="1" y="14740"/>
                      <a:pt x="178" y="18647"/>
                    </a:cubicBezTo>
                    <a:cubicBezTo>
                      <a:pt x="356" y="25395"/>
                      <a:pt x="2664" y="33031"/>
                      <a:pt x="8880" y="35695"/>
                    </a:cubicBezTo>
                    <a:cubicBezTo>
                      <a:pt x="10425" y="36371"/>
                      <a:pt x="12037" y="36667"/>
                      <a:pt x="13667" y="36667"/>
                    </a:cubicBezTo>
                    <a:cubicBezTo>
                      <a:pt x="18032" y="36667"/>
                      <a:pt x="22534" y="34552"/>
                      <a:pt x="26283" y="31966"/>
                    </a:cubicBezTo>
                    <a:cubicBezTo>
                      <a:pt x="31966" y="27881"/>
                      <a:pt x="37471" y="21844"/>
                      <a:pt x="36760" y="14740"/>
                    </a:cubicBezTo>
                    <a:cubicBezTo>
                      <a:pt x="36228" y="8880"/>
                      <a:pt x="31255" y="4085"/>
                      <a:pt x="25573" y="1954"/>
                    </a:cubicBezTo>
                    <a:cubicBezTo>
                      <a:pt x="21964" y="970"/>
                      <a:pt x="18288" y="457"/>
                      <a:pt x="14628" y="457"/>
                    </a:cubicBezTo>
                    <a:close/>
                  </a:path>
                </a:pathLst>
              </a:custGeom>
              <a:solidFill>
                <a:srgbClr val="B7D6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16"/>
              <p:cNvSpPr/>
              <p:nvPr/>
            </p:nvSpPr>
            <p:spPr>
              <a:xfrm>
                <a:off x="2271150" y="3600725"/>
                <a:ext cx="877375" cy="692150"/>
              </a:xfrm>
              <a:custGeom>
                <a:rect b="b" l="l" r="r" t="t"/>
                <a:pathLst>
                  <a:path extrusionOk="0" h="27686" w="35095">
                    <a:moveTo>
                      <a:pt x="19606" y="0"/>
                    </a:moveTo>
                    <a:cubicBezTo>
                      <a:pt x="17350" y="0"/>
                      <a:pt x="15046" y="319"/>
                      <a:pt x="12789" y="701"/>
                    </a:cubicBezTo>
                    <a:lnTo>
                      <a:pt x="12789" y="701"/>
                    </a:lnTo>
                    <a:cubicBezTo>
                      <a:pt x="12825" y="680"/>
                      <a:pt x="12860" y="659"/>
                      <a:pt x="12896" y="638"/>
                    </a:cubicBezTo>
                    <a:lnTo>
                      <a:pt x="12896" y="638"/>
                    </a:lnTo>
                    <a:lnTo>
                      <a:pt x="11120" y="993"/>
                    </a:lnTo>
                    <a:cubicBezTo>
                      <a:pt x="11673" y="895"/>
                      <a:pt x="12230" y="796"/>
                      <a:pt x="12789" y="701"/>
                    </a:cubicBezTo>
                    <a:lnTo>
                      <a:pt x="12789" y="701"/>
                    </a:lnTo>
                    <a:cubicBezTo>
                      <a:pt x="1" y="8330"/>
                      <a:pt x="5819" y="27685"/>
                      <a:pt x="20097" y="27685"/>
                    </a:cubicBezTo>
                    <a:cubicBezTo>
                      <a:pt x="20530" y="27685"/>
                      <a:pt x="20972" y="27667"/>
                      <a:pt x="21420" y="27631"/>
                    </a:cubicBezTo>
                    <a:cubicBezTo>
                      <a:pt x="27635" y="26921"/>
                      <a:pt x="32785" y="22303"/>
                      <a:pt x="34029" y="16088"/>
                    </a:cubicBezTo>
                    <a:cubicBezTo>
                      <a:pt x="35094" y="9872"/>
                      <a:pt x="31720" y="3835"/>
                      <a:pt x="26037" y="1171"/>
                    </a:cubicBezTo>
                    <a:cubicBezTo>
                      <a:pt x="24001" y="309"/>
                      <a:pt x="21827" y="0"/>
                      <a:pt x="19606" y="0"/>
                    </a:cubicBezTo>
                    <a:close/>
                  </a:path>
                </a:pathLst>
              </a:custGeom>
              <a:solidFill>
                <a:srgbClr val="B7D6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16"/>
              <p:cNvSpPr/>
              <p:nvPr/>
            </p:nvSpPr>
            <p:spPr>
              <a:xfrm>
                <a:off x="4031975" y="4399625"/>
                <a:ext cx="963400" cy="932975"/>
              </a:xfrm>
              <a:custGeom>
                <a:rect b="b" l="l" r="r" t="t"/>
                <a:pathLst>
                  <a:path extrusionOk="0" h="37319" w="38536">
                    <a:moveTo>
                      <a:pt x="21526" y="0"/>
                    </a:moveTo>
                    <a:cubicBezTo>
                      <a:pt x="16678" y="0"/>
                      <a:pt x="11993" y="2114"/>
                      <a:pt x="8879" y="5975"/>
                    </a:cubicBezTo>
                    <a:lnTo>
                      <a:pt x="11628" y="5315"/>
                    </a:lnTo>
                    <a:lnTo>
                      <a:pt x="11628" y="5315"/>
                    </a:lnTo>
                    <a:cubicBezTo>
                      <a:pt x="5724" y="7072"/>
                      <a:pt x="1360" y="12056"/>
                      <a:pt x="711" y="18228"/>
                    </a:cubicBezTo>
                    <a:cubicBezTo>
                      <a:pt x="0" y="24976"/>
                      <a:pt x="3374" y="31369"/>
                      <a:pt x="9235" y="34921"/>
                    </a:cubicBezTo>
                    <a:cubicBezTo>
                      <a:pt x="12165" y="36519"/>
                      <a:pt x="15406" y="37319"/>
                      <a:pt x="18646" y="37319"/>
                    </a:cubicBezTo>
                    <a:cubicBezTo>
                      <a:pt x="21887" y="37319"/>
                      <a:pt x="25128" y="36519"/>
                      <a:pt x="28058" y="34921"/>
                    </a:cubicBezTo>
                    <a:cubicBezTo>
                      <a:pt x="34274" y="31369"/>
                      <a:pt x="38358" y="24976"/>
                      <a:pt x="38536" y="17873"/>
                    </a:cubicBezTo>
                    <a:cubicBezTo>
                      <a:pt x="38536" y="10592"/>
                      <a:pt x="34274" y="4021"/>
                      <a:pt x="27703" y="1180"/>
                    </a:cubicBezTo>
                    <a:cubicBezTo>
                      <a:pt x="25687" y="384"/>
                      <a:pt x="23592" y="0"/>
                      <a:pt x="215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1585750" y="948450"/>
                <a:ext cx="803600" cy="743675"/>
              </a:xfrm>
              <a:custGeom>
                <a:rect b="b" l="l" r="r" t="t"/>
                <a:pathLst>
                  <a:path extrusionOk="0" h="29747" w="32144">
                    <a:moveTo>
                      <a:pt x="15805" y="1"/>
                    </a:moveTo>
                    <a:cubicBezTo>
                      <a:pt x="9945" y="178"/>
                      <a:pt x="4618" y="3907"/>
                      <a:pt x="178" y="7637"/>
                    </a:cubicBezTo>
                    <a:lnTo>
                      <a:pt x="7104" y="3375"/>
                    </a:lnTo>
                    <a:lnTo>
                      <a:pt x="7104" y="3375"/>
                    </a:lnTo>
                    <a:cubicBezTo>
                      <a:pt x="1421" y="7992"/>
                      <a:pt x="1" y="15806"/>
                      <a:pt x="3375" y="22376"/>
                    </a:cubicBezTo>
                    <a:cubicBezTo>
                      <a:pt x="6229" y="26998"/>
                      <a:pt x="11268" y="29747"/>
                      <a:pt x="16581" y="29747"/>
                    </a:cubicBezTo>
                    <a:cubicBezTo>
                      <a:pt x="18210" y="29747"/>
                      <a:pt x="19864" y="29488"/>
                      <a:pt x="21488" y="28947"/>
                    </a:cubicBezTo>
                    <a:cubicBezTo>
                      <a:pt x="28236" y="26283"/>
                      <a:pt x="32143" y="19180"/>
                      <a:pt x="30900" y="12076"/>
                    </a:cubicBezTo>
                    <a:cubicBezTo>
                      <a:pt x="29302" y="4973"/>
                      <a:pt x="23086" y="1"/>
                      <a:pt x="158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1462300" y="866650"/>
                <a:ext cx="4518675" cy="4455875"/>
              </a:xfrm>
              <a:custGeom>
                <a:rect b="b" l="l" r="r" t="t"/>
                <a:pathLst>
                  <a:path extrusionOk="0" h="178235" w="180747">
                    <a:moveTo>
                      <a:pt x="19842" y="2863"/>
                    </a:moveTo>
                    <a:cubicBezTo>
                      <a:pt x="20309" y="2863"/>
                      <a:pt x="20787" y="2881"/>
                      <a:pt x="21276" y="2917"/>
                    </a:cubicBezTo>
                    <a:cubicBezTo>
                      <a:pt x="21589" y="2898"/>
                      <a:pt x="21900" y="2889"/>
                      <a:pt x="22210" y="2889"/>
                    </a:cubicBezTo>
                    <a:cubicBezTo>
                      <a:pt x="27717" y="2889"/>
                      <a:pt x="32812" y="5837"/>
                      <a:pt x="35838" y="10376"/>
                    </a:cubicBezTo>
                    <a:cubicBezTo>
                      <a:pt x="40100" y="15881"/>
                      <a:pt x="41343" y="23162"/>
                      <a:pt x="39035" y="29733"/>
                    </a:cubicBezTo>
                    <a:cubicBezTo>
                      <a:pt x="38679" y="30976"/>
                      <a:pt x="37792" y="31864"/>
                      <a:pt x="36726" y="32219"/>
                    </a:cubicBezTo>
                    <a:cubicBezTo>
                      <a:pt x="35128" y="32929"/>
                      <a:pt x="33707" y="33640"/>
                      <a:pt x="32286" y="34350"/>
                    </a:cubicBezTo>
                    <a:cubicBezTo>
                      <a:pt x="28826" y="36162"/>
                      <a:pt x="24908" y="37210"/>
                      <a:pt x="21098" y="37210"/>
                    </a:cubicBezTo>
                    <a:cubicBezTo>
                      <a:pt x="20801" y="37210"/>
                      <a:pt x="20506" y="37204"/>
                      <a:pt x="20211" y="37191"/>
                    </a:cubicBezTo>
                    <a:cubicBezTo>
                      <a:pt x="19960" y="37209"/>
                      <a:pt x="19708" y="37218"/>
                      <a:pt x="19458" y="37218"/>
                    </a:cubicBezTo>
                    <a:cubicBezTo>
                      <a:pt x="17226" y="37218"/>
                      <a:pt x="15023" y="36515"/>
                      <a:pt x="13107" y="35238"/>
                    </a:cubicBezTo>
                    <a:cubicBezTo>
                      <a:pt x="10621" y="33817"/>
                      <a:pt x="8490" y="31686"/>
                      <a:pt x="6714" y="29378"/>
                    </a:cubicBezTo>
                    <a:cubicBezTo>
                      <a:pt x="5649" y="27779"/>
                      <a:pt x="4761" y="25826"/>
                      <a:pt x="4583" y="23872"/>
                    </a:cubicBezTo>
                    <a:cubicBezTo>
                      <a:pt x="4051" y="19610"/>
                      <a:pt x="4939" y="15526"/>
                      <a:pt x="6714" y="11797"/>
                    </a:cubicBezTo>
                    <a:cubicBezTo>
                      <a:pt x="9360" y="6175"/>
                      <a:pt x="13545" y="2863"/>
                      <a:pt x="19842" y="2863"/>
                    </a:cubicBezTo>
                    <a:close/>
                    <a:moveTo>
                      <a:pt x="86114" y="46040"/>
                    </a:moveTo>
                    <a:cubicBezTo>
                      <a:pt x="87583" y="46040"/>
                      <a:pt x="89062" y="46168"/>
                      <a:pt x="90534" y="46426"/>
                    </a:cubicBezTo>
                    <a:cubicBezTo>
                      <a:pt x="95151" y="47314"/>
                      <a:pt x="99058" y="50155"/>
                      <a:pt x="101367" y="54239"/>
                    </a:cubicBezTo>
                    <a:cubicBezTo>
                      <a:pt x="102787" y="56903"/>
                      <a:pt x="103675" y="59922"/>
                      <a:pt x="104030" y="63119"/>
                    </a:cubicBezTo>
                    <a:cubicBezTo>
                      <a:pt x="104563" y="70044"/>
                      <a:pt x="100834" y="76615"/>
                      <a:pt x="94441" y="79634"/>
                    </a:cubicBezTo>
                    <a:cubicBezTo>
                      <a:pt x="93020" y="80344"/>
                      <a:pt x="91777" y="81055"/>
                      <a:pt x="90534" y="81765"/>
                    </a:cubicBezTo>
                    <a:cubicBezTo>
                      <a:pt x="87337" y="83203"/>
                      <a:pt x="84141" y="83923"/>
                      <a:pt x="80815" y="83923"/>
                    </a:cubicBezTo>
                    <a:cubicBezTo>
                      <a:pt x="80445" y="83923"/>
                      <a:pt x="80074" y="83914"/>
                      <a:pt x="79701" y="83896"/>
                    </a:cubicBezTo>
                    <a:lnTo>
                      <a:pt x="79524" y="83896"/>
                    </a:lnTo>
                    <a:cubicBezTo>
                      <a:pt x="79376" y="83901"/>
                      <a:pt x="79229" y="83903"/>
                      <a:pt x="79082" y="83903"/>
                    </a:cubicBezTo>
                    <a:cubicBezTo>
                      <a:pt x="73397" y="83903"/>
                      <a:pt x="68269" y="80570"/>
                      <a:pt x="65672" y="75550"/>
                    </a:cubicBezTo>
                    <a:cubicBezTo>
                      <a:pt x="64429" y="73419"/>
                      <a:pt x="63364" y="70932"/>
                      <a:pt x="62831" y="68446"/>
                    </a:cubicBezTo>
                    <a:cubicBezTo>
                      <a:pt x="62298" y="64894"/>
                      <a:pt x="62831" y="61165"/>
                      <a:pt x="64607" y="58146"/>
                    </a:cubicBezTo>
                    <a:cubicBezTo>
                      <a:pt x="65276" y="56807"/>
                      <a:pt x="65946" y="55467"/>
                      <a:pt x="67806" y="55467"/>
                    </a:cubicBezTo>
                    <a:cubicBezTo>
                      <a:pt x="67919" y="55467"/>
                      <a:pt x="68036" y="55472"/>
                      <a:pt x="68158" y="55482"/>
                    </a:cubicBezTo>
                    <a:cubicBezTo>
                      <a:pt x="68691" y="55482"/>
                      <a:pt x="69224" y="54950"/>
                      <a:pt x="69224" y="54417"/>
                    </a:cubicBezTo>
                    <a:cubicBezTo>
                      <a:pt x="69224" y="53174"/>
                      <a:pt x="69579" y="52286"/>
                      <a:pt x="70645" y="51576"/>
                    </a:cubicBezTo>
                    <a:cubicBezTo>
                      <a:pt x="75009" y="47915"/>
                      <a:pt x="80490" y="46040"/>
                      <a:pt x="86114" y="46040"/>
                    </a:cubicBezTo>
                    <a:close/>
                    <a:moveTo>
                      <a:pt x="154855" y="70443"/>
                    </a:moveTo>
                    <a:cubicBezTo>
                      <a:pt x="158488" y="70443"/>
                      <a:pt x="162047" y="71481"/>
                      <a:pt x="165297" y="73241"/>
                    </a:cubicBezTo>
                    <a:cubicBezTo>
                      <a:pt x="170091" y="76082"/>
                      <a:pt x="173998" y="80344"/>
                      <a:pt x="176307" y="85494"/>
                    </a:cubicBezTo>
                    <a:cubicBezTo>
                      <a:pt x="177372" y="87448"/>
                      <a:pt x="177728" y="89756"/>
                      <a:pt x="177728" y="92065"/>
                    </a:cubicBezTo>
                    <a:cubicBezTo>
                      <a:pt x="177195" y="100056"/>
                      <a:pt x="172045" y="107160"/>
                      <a:pt x="164409" y="109823"/>
                    </a:cubicBezTo>
                    <a:cubicBezTo>
                      <a:pt x="161999" y="110627"/>
                      <a:pt x="159532" y="111018"/>
                      <a:pt x="157096" y="111018"/>
                    </a:cubicBezTo>
                    <a:cubicBezTo>
                      <a:pt x="150918" y="111018"/>
                      <a:pt x="144943" y="108498"/>
                      <a:pt x="140613" y="103786"/>
                    </a:cubicBezTo>
                    <a:cubicBezTo>
                      <a:pt x="137949" y="100944"/>
                      <a:pt x="136351" y="97215"/>
                      <a:pt x="135995" y="93308"/>
                    </a:cubicBezTo>
                    <a:cubicBezTo>
                      <a:pt x="135285" y="87625"/>
                      <a:pt x="136883" y="81765"/>
                      <a:pt x="140613" y="77325"/>
                    </a:cubicBezTo>
                    <a:cubicBezTo>
                      <a:pt x="141500" y="76260"/>
                      <a:pt x="142388" y="75194"/>
                      <a:pt x="143987" y="75194"/>
                    </a:cubicBezTo>
                    <a:lnTo>
                      <a:pt x="143987" y="75372"/>
                    </a:lnTo>
                    <a:cubicBezTo>
                      <a:pt x="144164" y="75017"/>
                      <a:pt x="144519" y="74662"/>
                      <a:pt x="144875" y="74484"/>
                    </a:cubicBezTo>
                    <a:cubicBezTo>
                      <a:pt x="145940" y="73774"/>
                      <a:pt x="145585" y="72175"/>
                      <a:pt x="147006" y="71643"/>
                    </a:cubicBezTo>
                    <a:cubicBezTo>
                      <a:pt x="148426" y="71110"/>
                      <a:pt x="149847" y="70755"/>
                      <a:pt x="151445" y="70755"/>
                    </a:cubicBezTo>
                    <a:cubicBezTo>
                      <a:pt x="152584" y="70544"/>
                      <a:pt x="153723" y="70443"/>
                      <a:pt x="154855" y="70443"/>
                    </a:cubicBezTo>
                    <a:close/>
                    <a:moveTo>
                      <a:pt x="37792" y="116572"/>
                    </a:moveTo>
                    <a:lnTo>
                      <a:pt x="37969" y="117282"/>
                    </a:lnTo>
                    <a:lnTo>
                      <a:pt x="37614" y="117637"/>
                    </a:lnTo>
                    <a:cubicBezTo>
                      <a:pt x="37614" y="117282"/>
                      <a:pt x="37614" y="117104"/>
                      <a:pt x="37436" y="116749"/>
                    </a:cubicBezTo>
                    <a:cubicBezTo>
                      <a:pt x="37436" y="116749"/>
                      <a:pt x="37792" y="116572"/>
                      <a:pt x="37792" y="116572"/>
                    </a:cubicBezTo>
                    <a:close/>
                    <a:moveTo>
                      <a:pt x="51465" y="108048"/>
                    </a:moveTo>
                    <a:cubicBezTo>
                      <a:pt x="55727" y="108580"/>
                      <a:pt x="59989" y="109291"/>
                      <a:pt x="63364" y="112487"/>
                    </a:cubicBezTo>
                    <a:cubicBezTo>
                      <a:pt x="66560" y="115329"/>
                      <a:pt x="68514" y="119413"/>
                      <a:pt x="68691" y="123675"/>
                    </a:cubicBezTo>
                    <a:cubicBezTo>
                      <a:pt x="68869" y="125096"/>
                      <a:pt x="68691" y="126694"/>
                      <a:pt x="67981" y="128115"/>
                    </a:cubicBezTo>
                    <a:cubicBezTo>
                      <a:pt x="65183" y="135217"/>
                      <a:pt x="58537" y="139125"/>
                      <a:pt x="51758" y="139125"/>
                    </a:cubicBezTo>
                    <a:cubicBezTo>
                      <a:pt x="47351" y="139125"/>
                      <a:pt x="42888" y="137473"/>
                      <a:pt x="39390" y="133975"/>
                    </a:cubicBezTo>
                    <a:cubicBezTo>
                      <a:pt x="35483" y="130068"/>
                      <a:pt x="34595" y="124030"/>
                      <a:pt x="37081" y="119235"/>
                    </a:cubicBezTo>
                    <a:lnTo>
                      <a:pt x="37081" y="119235"/>
                    </a:lnTo>
                    <a:cubicBezTo>
                      <a:pt x="37081" y="121544"/>
                      <a:pt x="37081" y="123497"/>
                      <a:pt x="37081" y="125451"/>
                    </a:cubicBezTo>
                    <a:cubicBezTo>
                      <a:pt x="37081" y="127049"/>
                      <a:pt x="37614" y="128825"/>
                      <a:pt x="38502" y="130246"/>
                    </a:cubicBezTo>
                    <a:cubicBezTo>
                      <a:pt x="39160" y="131727"/>
                      <a:pt x="40582" y="132751"/>
                      <a:pt x="42201" y="132751"/>
                    </a:cubicBezTo>
                    <a:cubicBezTo>
                      <a:pt x="42328" y="132751"/>
                      <a:pt x="42457" y="132745"/>
                      <a:pt x="42586" y="132732"/>
                    </a:cubicBezTo>
                    <a:cubicBezTo>
                      <a:pt x="43119" y="132732"/>
                      <a:pt x="43474" y="132377"/>
                      <a:pt x="43474" y="132022"/>
                    </a:cubicBezTo>
                    <a:cubicBezTo>
                      <a:pt x="43652" y="131666"/>
                      <a:pt x="43474" y="131489"/>
                      <a:pt x="43474" y="131134"/>
                    </a:cubicBezTo>
                    <a:cubicBezTo>
                      <a:pt x="43297" y="130956"/>
                      <a:pt x="43297" y="130778"/>
                      <a:pt x="43119" y="130778"/>
                    </a:cubicBezTo>
                    <a:cubicBezTo>
                      <a:pt x="39923" y="129535"/>
                      <a:pt x="39745" y="126694"/>
                      <a:pt x="39745" y="123853"/>
                    </a:cubicBezTo>
                    <a:cubicBezTo>
                      <a:pt x="39390" y="118880"/>
                      <a:pt x="41876" y="114263"/>
                      <a:pt x="46138" y="111777"/>
                    </a:cubicBezTo>
                    <a:cubicBezTo>
                      <a:pt x="47559" y="110889"/>
                      <a:pt x="49867" y="110711"/>
                      <a:pt x="50222" y="108403"/>
                    </a:cubicBezTo>
                    <a:cubicBezTo>
                      <a:pt x="50400" y="108225"/>
                      <a:pt x="51110" y="108048"/>
                      <a:pt x="51465" y="108048"/>
                    </a:cubicBezTo>
                    <a:close/>
                    <a:moveTo>
                      <a:pt x="123920" y="140546"/>
                    </a:moveTo>
                    <a:cubicBezTo>
                      <a:pt x="126761" y="140546"/>
                      <a:pt x="129780" y="141789"/>
                      <a:pt x="131733" y="143920"/>
                    </a:cubicBezTo>
                    <a:cubicBezTo>
                      <a:pt x="134575" y="146583"/>
                      <a:pt x="136706" y="149958"/>
                      <a:pt x="137416" y="153864"/>
                    </a:cubicBezTo>
                    <a:cubicBezTo>
                      <a:pt x="138482" y="157416"/>
                      <a:pt x="137771" y="161323"/>
                      <a:pt x="135463" y="164342"/>
                    </a:cubicBezTo>
                    <a:cubicBezTo>
                      <a:pt x="132444" y="169314"/>
                      <a:pt x="127471" y="173044"/>
                      <a:pt x="121966" y="174819"/>
                    </a:cubicBezTo>
                    <a:cubicBezTo>
                      <a:pt x="120661" y="175109"/>
                      <a:pt x="119475" y="175399"/>
                      <a:pt x="118310" y="175399"/>
                    </a:cubicBezTo>
                    <a:cubicBezTo>
                      <a:pt x="118048" y="175399"/>
                      <a:pt x="117787" y="175385"/>
                      <a:pt x="117527" y="175352"/>
                    </a:cubicBezTo>
                    <a:cubicBezTo>
                      <a:pt x="108115" y="175352"/>
                      <a:pt x="101189" y="166651"/>
                      <a:pt x="103498" y="157594"/>
                    </a:cubicBezTo>
                    <a:cubicBezTo>
                      <a:pt x="104385" y="153509"/>
                      <a:pt x="106516" y="149780"/>
                      <a:pt x="109358" y="146761"/>
                    </a:cubicBezTo>
                    <a:cubicBezTo>
                      <a:pt x="110423" y="145163"/>
                      <a:pt x="112199" y="143920"/>
                      <a:pt x="114330" y="143742"/>
                    </a:cubicBezTo>
                    <a:cubicBezTo>
                      <a:pt x="114863" y="143742"/>
                      <a:pt x="115751" y="143565"/>
                      <a:pt x="115928" y="143209"/>
                    </a:cubicBezTo>
                    <a:cubicBezTo>
                      <a:pt x="117882" y="140190"/>
                      <a:pt x="121078" y="140723"/>
                      <a:pt x="123920" y="140546"/>
                    </a:cubicBezTo>
                    <a:close/>
                    <a:moveTo>
                      <a:pt x="20903" y="0"/>
                    </a:moveTo>
                    <a:cubicBezTo>
                      <a:pt x="20270" y="0"/>
                      <a:pt x="19625" y="25"/>
                      <a:pt x="18968" y="76"/>
                    </a:cubicBezTo>
                    <a:cubicBezTo>
                      <a:pt x="14883" y="254"/>
                      <a:pt x="10976" y="2029"/>
                      <a:pt x="8135" y="4871"/>
                    </a:cubicBezTo>
                    <a:cubicBezTo>
                      <a:pt x="4939" y="8423"/>
                      <a:pt x="2808" y="12862"/>
                      <a:pt x="2097" y="17657"/>
                    </a:cubicBezTo>
                    <a:cubicBezTo>
                      <a:pt x="0" y="29365"/>
                      <a:pt x="9080" y="40041"/>
                      <a:pt x="20877" y="40041"/>
                    </a:cubicBezTo>
                    <a:cubicBezTo>
                      <a:pt x="21068" y="40041"/>
                      <a:pt x="21261" y="40038"/>
                      <a:pt x="21454" y="40033"/>
                    </a:cubicBezTo>
                    <a:cubicBezTo>
                      <a:pt x="25893" y="40033"/>
                      <a:pt x="30333" y="38790"/>
                      <a:pt x="34240" y="36481"/>
                    </a:cubicBezTo>
                    <a:cubicBezTo>
                      <a:pt x="35055" y="35888"/>
                      <a:pt x="35994" y="35604"/>
                      <a:pt x="36928" y="35604"/>
                    </a:cubicBezTo>
                    <a:cubicBezTo>
                      <a:pt x="38231" y="35604"/>
                      <a:pt x="39524" y="36157"/>
                      <a:pt x="40455" y="37191"/>
                    </a:cubicBezTo>
                    <a:cubicBezTo>
                      <a:pt x="42586" y="38967"/>
                      <a:pt x="45072" y="40565"/>
                      <a:pt x="47559" y="42164"/>
                    </a:cubicBezTo>
                    <a:cubicBezTo>
                      <a:pt x="52531" y="45538"/>
                      <a:pt x="57326" y="48734"/>
                      <a:pt x="62298" y="51931"/>
                    </a:cubicBezTo>
                    <a:cubicBezTo>
                      <a:pt x="63008" y="52464"/>
                      <a:pt x="64074" y="52641"/>
                      <a:pt x="64074" y="54062"/>
                    </a:cubicBezTo>
                    <a:cubicBezTo>
                      <a:pt x="61410" y="57436"/>
                      <a:pt x="59812" y="61520"/>
                      <a:pt x="59634" y="65960"/>
                    </a:cubicBezTo>
                    <a:cubicBezTo>
                      <a:pt x="59279" y="68091"/>
                      <a:pt x="59812" y="70577"/>
                      <a:pt x="60877" y="72531"/>
                    </a:cubicBezTo>
                    <a:cubicBezTo>
                      <a:pt x="62476" y="75727"/>
                      <a:pt x="64429" y="78746"/>
                      <a:pt x="66738" y="81410"/>
                    </a:cubicBezTo>
                    <a:cubicBezTo>
                      <a:pt x="67803" y="82475"/>
                      <a:pt x="67803" y="84074"/>
                      <a:pt x="66915" y="85317"/>
                    </a:cubicBezTo>
                    <a:cubicBezTo>
                      <a:pt x="64074" y="90644"/>
                      <a:pt x="61588" y="95794"/>
                      <a:pt x="58569" y="101299"/>
                    </a:cubicBezTo>
                    <a:cubicBezTo>
                      <a:pt x="56729" y="104865"/>
                      <a:pt x="56527" y="105972"/>
                      <a:pt x="55070" y="105972"/>
                    </a:cubicBezTo>
                    <a:cubicBezTo>
                      <a:pt x="54277" y="105972"/>
                      <a:pt x="53113" y="105644"/>
                      <a:pt x="51110" y="105206"/>
                    </a:cubicBezTo>
                    <a:cubicBezTo>
                      <a:pt x="50221" y="104933"/>
                      <a:pt x="49332" y="104791"/>
                      <a:pt x="48453" y="104791"/>
                    </a:cubicBezTo>
                    <a:cubicBezTo>
                      <a:pt x="47050" y="104791"/>
                      <a:pt x="45672" y="105152"/>
                      <a:pt x="44362" y="105917"/>
                    </a:cubicBezTo>
                    <a:cubicBezTo>
                      <a:pt x="37259" y="109468"/>
                      <a:pt x="32642" y="116927"/>
                      <a:pt x="32819" y="124918"/>
                    </a:cubicBezTo>
                    <a:cubicBezTo>
                      <a:pt x="32819" y="128647"/>
                      <a:pt x="34240" y="132377"/>
                      <a:pt x="36726" y="135218"/>
                    </a:cubicBezTo>
                    <a:cubicBezTo>
                      <a:pt x="40643" y="139436"/>
                      <a:pt x="46094" y="141610"/>
                      <a:pt x="51568" y="141610"/>
                    </a:cubicBezTo>
                    <a:cubicBezTo>
                      <a:pt x="55773" y="141610"/>
                      <a:pt x="59992" y="140327"/>
                      <a:pt x="63541" y="137704"/>
                    </a:cubicBezTo>
                    <a:cubicBezTo>
                      <a:pt x="66205" y="135396"/>
                      <a:pt x="68336" y="132732"/>
                      <a:pt x="69934" y="129713"/>
                    </a:cubicBezTo>
                    <a:cubicBezTo>
                      <a:pt x="71000" y="127759"/>
                      <a:pt x="71532" y="125451"/>
                      <a:pt x="71355" y="123142"/>
                    </a:cubicBezTo>
                    <a:cubicBezTo>
                      <a:pt x="71000" y="117815"/>
                      <a:pt x="68336" y="112842"/>
                      <a:pt x="63896" y="109823"/>
                    </a:cubicBezTo>
                    <a:cubicBezTo>
                      <a:pt x="62831" y="109113"/>
                      <a:pt x="61765" y="108403"/>
                      <a:pt x="60522" y="107515"/>
                    </a:cubicBezTo>
                    <a:cubicBezTo>
                      <a:pt x="59279" y="106627"/>
                      <a:pt x="59102" y="106272"/>
                      <a:pt x="59812" y="104851"/>
                    </a:cubicBezTo>
                    <a:cubicBezTo>
                      <a:pt x="62831" y="98813"/>
                      <a:pt x="65850" y="92953"/>
                      <a:pt x="68869" y="87093"/>
                    </a:cubicBezTo>
                    <a:cubicBezTo>
                      <a:pt x="69758" y="85536"/>
                      <a:pt x="70091" y="84954"/>
                      <a:pt x="70868" y="84954"/>
                    </a:cubicBezTo>
                    <a:cubicBezTo>
                      <a:pt x="71333" y="84954"/>
                      <a:pt x="71957" y="85162"/>
                      <a:pt x="72953" y="85494"/>
                    </a:cubicBezTo>
                    <a:cubicBezTo>
                      <a:pt x="75389" y="86306"/>
                      <a:pt x="77940" y="86712"/>
                      <a:pt x="80508" y="86712"/>
                    </a:cubicBezTo>
                    <a:cubicBezTo>
                      <a:pt x="82434" y="86712"/>
                      <a:pt x="84369" y="86484"/>
                      <a:pt x="86272" y="86027"/>
                    </a:cubicBezTo>
                    <a:cubicBezTo>
                      <a:pt x="87337" y="85849"/>
                      <a:pt x="88580" y="85317"/>
                      <a:pt x="89824" y="84962"/>
                    </a:cubicBezTo>
                    <a:cubicBezTo>
                      <a:pt x="90521" y="84708"/>
                      <a:pt x="90991" y="84545"/>
                      <a:pt x="91349" y="84545"/>
                    </a:cubicBezTo>
                    <a:cubicBezTo>
                      <a:pt x="91994" y="84545"/>
                      <a:pt x="92271" y="85075"/>
                      <a:pt x="92843" y="86560"/>
                    </a:cubicBezTo>
                    <a:cubicBezTo>
                      <a:pt x="93908" y="89401"/>
                      <a:pt x="94796" y="92420"/>
                      <a:pt x="95861" y="95261"/>
                    </a:cubicBezTo>
                    <a:cubicBezTo>
                      <a:pt x="97815" y="101832"/>
                      <a:pt x="99591" y="108403"/>
                      <a:pt x="102077" y="114796"/>
                    </a:cubicBezTo>
                    <a:cubicBezTo>
                      <a:pt x="104918" y="122610"/>
                      <a:pt x="107937" y="130601"/>
                      <a:pt x="110956" y="138592"/>
                    </a:cubicBezTo>
                    <a:cubicBezTo>
                      <a:pt x="111666" y="140368"/>
                      <a:pt x="111666" y="141256"/>
                      <a:pt x="109891" y="142499"/>
                    </a:cubicBezTo>
                    <a:cubicBezTo>
                      <a:pt x="105629" y="146051"/>
                      <a:pt x="102432" y="150845"/>
                      <a:pt x="101011" y="156351"/>
                    </a:cubicBezTo>
                    <a:cubicBezTo>
                      <a:pt x="97713" y="167501"/>
                      <a:pt x="106498" y="178235"/>
                      <a:pt x="117417" y="178235"/>
                    </a:cubicBezTo>
                    <a:cubicBezTo>
                      <a:pt x="118845" y="178235"/>
                      <a:pt x="120310" y="178051"/>
                      <a:pt x="121789" y="177661"/>
                    </a:cubicBezTo>
                    <a:cubicBezTo>
                      <a:pt x="128714" y="175707"/>
                      <a:pt x="134752" y="171268"/>
                      <a:pt x="138304" y="164875"/>
                    </a:cubicBezTo>
                    <a:cubicBezTo>
                      <a:pt x="140435" y="161501"/>
                      <a:pt x="141145" y="157239"/>
                      <a:pt x="140080" y="153332"/>
                    </a:cubicBezTo>
                    <a:cubicBezTo>
                      <a:pt x="139369" y="149958"/>
                      <a:pt x="137771" y="146583"/>
                      <a:pt x="135463" y="143920"/>
                    </a:cubicBezTo>
                    <a:cubicBezTo>
                      <a:pt x="132059" y="140220"/>
                      <a:pt x="128162" y="137754"/>
                      <a:pt x="123258" y="137754"/>
                    </a:cubicBezTo>
                    <a:cubicBezTo>
                      <a:pt x="122277" y="137754"/>
                      <a:pt x="121256" y="137852"/>
                      <a:pt x="120190" y="138059"/>
                    </a:cubicBezTo>
                    <a:cubicBezTo>
                      <a:pt x="119125" y="138415"/>
                      <a:pt x="118059" y="138415"/>
                      <a:pt x="116994" y="138592"/>
                    </a:cubicBezTo>
                    <a:cubicBezTo>
                      <a:pt x="116372" y="138675"/>
                      <a:pt x="115876" y="138729"/>
                      <a:pt x="115467" y="138729"/>
                    </a:cubicBezTo>
                    <a:cubicBezTo>
                      <a:pt x="114126" y="138729"/>
                      <a:pt x="113726" y="138148"/>
                      <a:pt x="112909" y="136106"/>
                    </a:cubicBezTo>
                    <a:cubicBezTo>
                      <a:pt x="110778" y="130778"/>
                      <a:pt x="108825" y="125451"/>
                      <a:pt x="106872" y="120123"/>
                    </a:cubicBezTo>
                    <a:cubicBezTo>
                      <a:pt x="102432" y="108580"/>
                      <a:pt x="99413" y="96505"/>
                      <a:pt x="95151" y="84962"/>
                    </a:cubicBezTo>
                    <a:cubicBezTo>
                      <a:pt x="94618" y="83186"/>
                      <a:pt x="94618" y="83008"/>
                      <a:pt x="96394" y="81943"/>
                    </a:cubicBezTo>
                    <a:cubicBezTo>
                      <a:pt x="100123" y="79634"/>
                      <a:pt x="103142" y="76260"/>
                      <a:pt x="105096" y="72531"/>
                    </a:cubicBezTo>
                    <a:cubicBezTo>
                      <a:pt x="105796" y="71247"/>
                      <a:pt x="106036" y="70807"/>
                      <a:pt x="106722" y="70807"/>
                    </a:cubicBezTo>
                    <a:cubicBezTo>
                      <a:pt x="107081" y="70807"/>
                      <a:pt x="107561" y="70927"/>
                      <a:pt x="108292" y="71110"/>
                    </a:cubicBezTo>
                    <a:cubicBezTo>
                      <a:pt x="115396" y="73241"/>
                      <a:pt x="122321" y="75194"/>
                      <a:pt x="129247" y="77503"/>
                    </a:cubicBezTo>
                    <a:cubicBezTo>
                      <a:pt x="131201" y="78036"/>
                      <a:pt x="133154" y="78391"/>
                      <a:pt x="135107" y="78391"/>
                    </a:cubicBezTo>
                    <a:cubicBezTo>
                      <a:pt x="135352" y="78268"/>
                      <a:pt x="135598" y="78061"/>
                      <a:pt x="135843" y="78061"/>
                    </a:cubicBezTo>
                    <a:cubicBezTo>
                      <a:pt x="135953" y="78061"/>
                      <a:pt x="136063" y="78103"/>
                      <a:pt x="136173" y="78213"/>
                    </a:cubicBezTo>
                    <a:cubicBezTo>
                      <a:pt x="136351" y="78568"/>
                      <a:pt x="136173" y="78924"/>
                      <a:pt x="135818" y="79279"/>
                    </a:cubicBezTo>
                    <a:cubicBezTo>
                      <a:pt x="135285" y="80522"/>
                      <a:pt x="134752" y="81765"/>
                      <a:pt x="134397" y="83186"/>
                    </a:cubicBezTo>
                    <a:cubicBezTo>
                      <a:pt x="131911" y="89579"/>
                      <a:pt x="132621" y="96860"/>
                      <a:pt x="136351" y="102720"/>
                    </a:cubicBezTo>
                    <a:cubicBezTo>
                      <a:pt x="141175" y="109761"/>
                      <a:pt x="149159" y="113739"/>
                      <a:pt x="157420" y="113739"/>
                    </a:cubicBezTo>
                    <a:cubicBezTo>
                      <a:pt x="160410" y="113739"/>
                      <a:pt x="163436" y="113217"/>
                      <a:pt x="166362" y="112132"/>
                    </a:cubicBezTo>
                    <a:cubicBezTo>
                      <a:pt x="174886" y="108403"/>
                      <a:pt x="179326" y="101477"/>
                      <a:pt x="180569" y="92598"/>
                    </a:cubicBezTo>
                    <a:cubicBezTo>
                      <a:pt x="180746" y="90289"/>
                      <a:pt x="180391" y="88158"/>
                      <a:pt x="179503" y="86027"/>
                    </a:cubicBezTo>
                    <a:cubicBezTo>
                      <a:pt x="175627" y="74862"/>
                      <a:pt x="165114" y="67623"/>
                      <a:pt x="153642" y="67623"/>
                    </a:cubicBezTo>
                    <a:cubicBezTo>
                      <a:pt x="151977" y="67623"/>
                      <a:pt x="150292" y="67776"/>
                      <a:pt x="148604" y="68091"/>
                    </a:cubicBezTo>
                    <a:cubicBezTo>
                      <a:pt x="145585" y="68801"/>
                      <a:pt x="142566" y="69512"/>
                      <a:pt x="141145" y="72708"/>
                    </a:cubicBezTo>
                    <a:cubicBezTo>
                      <a:pt x="140613" y="73419"/>
                      <a:pt x="140080" y="73951"/>
                      <a:pt x="139369" y="74306"/>
                    </a:cubicBezTo>
                    <a:cubicBezTo>
                      <a:pt x="137620" y="75123"/>
                      <a:pt x="135717" y="75556"/>
                      <a:pt x="133812" y="75556"/>
                    </a:cubicBezTo>
                    <a:cubicBezTo>
                      <a:pt x="132816" y="75556"/>
                      <a:pt x="131820" y="75438"/>
                      <a:pt x="130845" y="75194"/>
                    </a:cubicBezTo>
                    <a:cubicBezTo>
                      <a:pt x="123742" y="73063"/>
                      <a:pt x="116461" y="70755"/>
                      <a:pt x="109180" y="68624"/>
                    </a:cubicBezTo>
                    <a:cubicBezTo>
                      <a:pt x="106872" y="67913"/>
                      <a:pt x="106872" y="67913"/>
                      <a:pt x="106872" y="65427"/>
                    </a:cubicBezTo>
                    <a:cubicBezTo>
                      <a:pt x="106872" y="59922"/>
                      <a:pt x="105096" y="54595"/>
                      <a:pt x="101722" y="50333"/>
                    </a:cubicBezTo>
                    <a:cubicBezTo>
                      <a:pt x="99946" y="48912"/>
                      <a:pt x="99591" y="46603"/>
                      <a:pt x="100834" y="44650"/>
                    </a:cubicBezTo>
                    <a:cubicBezTo>
                      <a:pt x="101722" y="42696"/>
                      <a:pt x="102610" y="40388"/>
                      <a:pt x="103498" y="38434"/>
                    </a:cubicBezTo>
                    <a:cubicBezTo>
                      <a:pt x="105273" y="34705"/>
                      <a:pt x="107227" y="31153"/>
                      <a:pt x="109003" y="27602"/>
                    </a:cubicBezTo>
                    <a:cubicBezTo>
                      <a:pt x="111844" y="22452"/>
                      <a:pt x="114508" y="17302"/>
                      <a:pt x="117349" y="12152"/>
                    </a:cubicBezTo>
                    <a:cubicBezTo>
                      <a:pt x="117704" y="11441"/>
                      <a:pt x="117527" y="10554"/>
                      <a:pt x="116816" y="10198"/>
                    </a:cubicBezTo>
                    <a:cubicBezTo>
                      <a:pt x="116668" y="10099"/>
                      <a:pt x="116505" y="10055"/>
                      <a:pt x="116340" y="10055"/>
                    </a:cubicBezTo>
                    <a:cubicBezTo>
                      <a:pt x="115915" y="10055"/>
                      <a:pt x="115474" y="10347"/>
                      <a:pt x="115218" y="10731"/>
                    </a:cubicBezTo>
                    <a:cubicBezTo>
                      <a:pt x="114508" y="11619"/>
                      <a:pt x="113975" y="12507"/>
                      <a:pt x="113442" y="13395"/>
                    </a:cubicBezTo>
                    <a:cubicBezTo>
                      <a:pt x="110778" y="18367"/>
                      <a:pt x="108292" y="23340"/>
                      <a:pt x="105629" y="28134"/>
                    </a:cubicBezTo>
                    <a:cubicBezTo>
                      <a:pt x="102787" y="33107"/>
                      <a:pt x="100301" y="38434"/>
                      <a:pt x="98348" y="43762"/>
                    </a:cubicBezTo>
                    <a:cubicBezTo>
                      <a:pt x="97992" y="44472"/>
                      <a:pt x="97637" y="45005"/>
                      <a:pt x="97282" y="45715"/>
                    </a:cubicBezTo>
                    <a:cubicBezTo>
                      <a:pt x="96749" y="45715"/>
                      <a:pt x="96217" y="45538"/>
                      <a:pt x="95684" y="45360"/>
                    </a:cubicBezTo>
                    <a:cubicBezTo>
                      <a:pt x="92403" y="43887"/>
                      <a:pt x="89197" y="43222"/>
                      <a:pt x="86058" y="43222"/>
                    </a:cubicBezTo>
                    <a:cubicBezTo>
                      <a:pt x="80872" y="43222"/>
                      <a:pt x="75867" y="45037"/>
                      <a:pt x="71000" y="48024"/>
                    </a:cubicBezTo>
                    <a:cubicBezTo>
                      <a:pt x="69934" y="48734"/>
                      <a:pt x="68691" y="49445"/>
                      <a:pt x="67626" y="50333"/>
                    </a:cubicBezTo>
                    <a:cubicBezTo>
                      <a:pt x="67245" y="50713"/>
                      <a:pt x="66762" y="50890"/>
                      <a:pt x="66287" y="50890"/>
                    </a:cubicBezTo>
                    <a:cubicBezTo>
                      <a:pt x="65875" y="50890"/>
                      <a:pt x="65469" y="50757"/>
                      <a:pt x="65139" y="50510"/>
                    </a:cubicBezTo>
                    <a:cubicBezTo>
                      <a:pt x="64252" y="49800"/>
                      <a:pt x="63364" y="49267"/>
                      <a:pt x="62298" y="48557"/>
                    </a:cubicBezTo>
                    <a:cubicBezTo>
                      <a:pt x="58036" y="45715"/>
                      <a:pt x="53596" y="42874"/>
                      <a:pt x="49157" y="40033"/>
                    </a:cubicBezTo>
                    <a:cubicBezTo>
                      <a:pt x="47381" y="38790"/>
                      <a:pt x="45605" y="37546"/>
                      <a:pt x="43829" y="36303"/>
                    </a:cubicBezTo>
                    <a:cubicBezTo>
                      <a:pt x="42764" y="35593"/>
                      <a:pt x="41343" y="34883"/>
                      <a:pt x="40988" y="33462"/>
                    </a:cubicBezTo>
                    <a:cubicBezTo>
                      <a:pt x="40455" y="32219"/>
                      <a:pt x="41521" y="31153"/>
                      <a:pt x="41876" y="30088"/>
                    </a:cubicBezTo>
                    <a:cubicBezTo>
                      <a:pt x="45985" y="17932"/>
                      <a:pt x="37880" y="0"/>
                      <a:pt x="20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16"/>
              <p:cNvSpPr/>
              <p:nvPr/>
            </p:nvSpPr>
            <p:spPr>
              <a:xfrm>
                <a:off x="4085250" y="238775"/>
                <a:ext cx="945650" cy="869525"/>
              </a:xfrm>
              <a:custGeom>
                <a:rect b="b" l="l" r="r" t="t"/>
                <a:pathLst>
                  <a:path extrusionOk="0" h="34781" w="37826">
                    <a:moveTo>
                      <a:pt x="20915" y="2812"/>
                    </a:moveTo>
                    <a:cubicBezTo>
                      <a:pt x="23974" y="2812"/>
                      <a:pt x="26887" y="4191"/>
                      <a:pt x="28946" y="6545"/>
                    </a:cubicBezTo>
                    <a:cubicBezTo>
                      <a:pt x="33208" y="10984"/>
                      <a:pt x="34807" y="17377"/>
                      <a:pt x="33386" y="23238"/>
                    </a:cubicBezTo>
                    <a:cubicBezTo>
                      <a:pt x="32498" y="28210"/>
                      <a:pt x="28769" y="30696"/>
                      <a:pt x="24152" y="31762"/>
                    </a:cubicBezTo>
                    <a:cubicBezTo>
                      <a:pt x="23264" y="31939"/>
                      <a:pt x="22376" y="31939"/>
                      <a:pt x="21488" y="31939"/>
                    </a:cubicBezTo>
                    <a:cubicBezTo>
                      <a:pt x="17581" y="31762"/>
                      <a:pt x="13852" y="30519"/>
                      <a:pt x="10655" y="28210"/>
                    </a:cubicBezTo>
                    <a:cubicBezTo>
                      <a:pt x="7814" y="25724"/>
                      <a:pt x="6216" y="21995"/>
                      <a:pt x="6216" y="18088"/>
                    </a:cubicBezTo>
                    <a:cubicBezTo>
                      <a:pt x="6216" y="16667"/>
                      <a:pt x="6216" y="15246"/>
                      <a:pt x="6393" y="13826"/>
                    </a:cubicBezTo>
                    <a:cubicBezTo>
                      <a:pt x="6748" y="10452"/>
                      <a:pt x="8702" y="7433"/>
                      <a:pt x="11721" y="5657"/>
                    </a:cubicBezTo>
                    <a:cubicBezTo>
                      <a:pt x="13852" y="4236"/>
                      <a:pt x="16338" y="3348"/>
                      <a:pt x="19002" y="2993"/>
                    </a:cubicBezTo>
                    <a:cubicBezTo>
                      <a:pt x="19642" y="2871"/>
                      <a:pt x="20281" y="2812"/>
                      <a:pt x="20915" y="2812"/>
                    </a:cubicBezTo>
                    <a:close/>
                    <a:moveTo>
                      <a:pt x="20934" y="1"/>
                    </a:moveTo>
                    <a:cubicBezTo>
                      <a:pt x="20289" y="1"/>
                      <a:pt x="19642" y="50"/>
                      <a:pt x="19002" y="152"/>
                    </a:cubicBezTo>
                    <a:cubicBezTo>
                      <a:pt x="15095" y="507"/>
                      <a:pt x="11366" y="2283"/>
                      <a:pt x="8347" y="4769"/>
                    </a:cubicBezTo>
                    <a:cubicBezTo>
                      <a:pt x="7104" y="5834"/>
                      <a:pt x="6038" y="7077"/>
                      <a:pt x="5328" y="8320"/>
                    </a:cubicBezTo>
                    <a:cubicBezTo>
                      <a:pt x="0" y="18976"/>
                      <a:pt x="5505" y="34070"/>
                      <a:pt x="21133" y="34781"/>
                    </a:cubicBezTo>
                    <a:cubicBezTo>
                      <a:pt x="22198" y="34781"/>
                      <a:pt x="23441" y="34603"/>
                      <a:pt x="24507" y="34425"/>
                    </a:cubicBezTo>
                    <a:cubicBezTo>
                      <a:pt x="30012" y="33005"/>
                      <a:pt x="34096" y="30341"/>
                      <a:pt x="35872" y="24658"/>
                    </a:cubicBezTo>
                    <a:cubicBezTo>
                      <a:pt x="37826" y="16489"/>
                      <a:pt x="34984" y="7965"/>
                      <a:pt x="28591" y="2638"/>
                    </a:cubicBezTo>
                    <a:cubicBezTo>
                      <a:pt x="26433" y="911"/>
                      <a:pt x="23692" y="1"/>
                      <a:pt x="20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16"/>
              <p:cNvSpPr/>
              <p:nvPr/>
            </p:nvSpPr>
            <p:spPr>
              <a:xfrm>
                <a:off x="4906575" y="2750925"/>
                <a:ext cx="230875" cy="707050"/>
              </a:xfrm>
              <a:custGeom>
                <a:rect b="b" l="l" r="r" t="t"/>
                <a:pathLst>
                  <a:path extrusionOk="0" h="28282" w="9235">
                    <a:moveTo>
                      <a:pt x="6038" y="1"/>
                    </a:moveTo>
                    <a:cubicBezTo>
                      <a:pt x="6094" y="1"/>
                      <a:pt x="6155" y="5"/>
                      <a:pt x="6219" y="13"/>
                    </a:cubicBezTo>
                    <a:lnTo>
                      <a:pt x="6219" y="13"/>
                    </a:lnTo>
                    <a:cubicBezTo>
                      <a:pt x="6218" y="9"/>
                      <a:pt x="6217" y="5"/>
                      <a:pt x="6216" y="1"/>
                    </a:cubicBezTo>
                    <a:close/>
                    <a:moveTo>
                      <a:pt x="6219" y="13"/>
                    </a:moveTo>
                    <a:lnTo>
                      <a:pt x="6219" y="13"/>
                    </a:lnTo>
                    <a:cubicBezTo>
                      <a:pt x="6389" y="715"/>
                      <a:pt x="6036" y="1069"/>
                      <a:pt x="5683" y="1599"/>
                    </a:cubicBezTo>
                    <a:cubicBezTo>
                      <a:pt x="3019" y="4796"/>
                      <a:pt x="1421" y="8703"/>
                      <a:pt x="1066" y="12787"/>
                    </a:cubicBezTo>
                    <a:cubicBezTo>
                      <a:pt x="0" y="19003"/>
                      <a:pt x="3197" y="23620"/>
                      <a:pt x="7281" y="27882"/>
                    </a:cubicBezTo>
                    <a:cubicBezTo>
                      <a:pt x="7459" y="28148"/>
                      <a:pt x="7770" y="28281"/>
                      <a:pt x="8080" y="28281"/>
                    </a:cubicBezTo>
                    <a:cubicBezTo>
                      <a:pt x="8391" y="28281"/>
                      <a:pt x="8702" y="28148"/>
                      <a:pt x="8879" y="27882"/>
                    </a:cubicBezTo>
                    <a:cubicBezTo>
                      <a:pt x="9057" y="27527"/>
                      <a:pt x="9235" y="26994"/>
                      <a:pt x="9057" y="26639"/>
                    </a:cubicBezTo>
                    <a:cubicBezTo>
                      <a:pt x="7814" y="24863"/>
                      <a:pt x="6571" y="23087"/>
                      <a:pt x="5328" y="21134"/>
                    </a:cubicBezTo>
                    <a:cubicBezTo>
                      <a:pt x="3552" y="18470"/>
                      <a:pt x="3019" y="15096"/>
                      <a:pt x="3907" y="11899"/>
                    </a:cubicBezTo>
                    <a:cubicBezTo>
                      <a:pt x="4440" y="8347"/>
                      <a:pt x="5860" y="5151"/>
                      <a:pt x="8347" y="2487"/>
                    </a:cubicBezTo>
                    <a:cubicBezTo>
                      <a:pt x="9057" y="1777"/>
                      <a:pt x="9057" y="534"/>
                      <a:pt x="7281" y="179"/>
                    </a:cubicBezTo>
                    <a:cubicBezTo>
                      <a:pt x="6982" y="179"/>
                      <a:pt x="6557" y="53"/>
                      <a:pt x="6219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5248425" y="3446825"/>
                <a:ext cx="226425" cy="89950"/>
              </a:xfrm>
              <a:custGeom>
                <a:rect b="b" l="l" r="r" t="t"/>
                <a:pathLst>
                  <a:path extrusionOk="0" h="3598" w="9057">
                    <a:moveTo>
                      <a:pt x="1426" y="1"/>
                    </a:moveTo>
                    <a:cubicBezTo>
                      <a:pt x="888" y="1"/>
                      <a:pt x="472" y="345"/>
                      <a:pt x="178" y="934"/>
                    </a:cubicBezTo>
                    <a:cubicBezTo>
                      <a:pt x="0" y="1466"/>
                      <a:pt x="178" y="2177"/>
                      <a:pt x="888" y="2354"/>
                    </a:cubicBezTo>
                    <a:cubicBezTo>
                      <a:pt x="2486" y="3065"/>
                      <a:pt x="4262" y="3420"/>
                      <a:pt x="6216" y="3597"/>
                    </a:cubicBezTo>
                    <a:cubicBezTo>
                      <a:pt x="6926" y="3420"/>
                      <a:pt x="7636" y="3242"/>
                      <a:pt x="8347" y="2532"/>
                    </a:cubicBezTo>
                    <a:cubicBezTo>
                      <a:pt x="8879" y="2354"/>
                      <a:pt x="9057" y="1644"/>
                      <a:pt x="8879" y="934"/>
                    </a:cubicBezTo>
                    <a:cubicBezTo>
                      <a:pt x="8733" y="495"/>
                      <a:pt x="8347" y="177"/>
                      <a:pt x="7818" y="177"/>
                    </a:cubicBezTo>
                    <a:cubicBezTo>
                      <a:pt x="7705" y="177"/>
                      <a:pt x="7585" y="192"/>
                      <a:pt x="7459" y="223"/>
                    </a:cubicBezTo>
                    <a:cubicBezTo>
                      <a:pt x="6748" y="490"/>
                      <a:pt x="5994" y="623"/>
                      <a:pt x="5239" y="623"/>
                    </a:cubicBezTo>
                    <a:cubicBezTo>
                      <a:pt x="4484" y="623"/>
                      <a:pt x="3729" y="490"/>
                      <a:pt x="3019" y="223"/>
                    </a:cubicBezTo>
                    <a:cubicBezTo>
                      <a:pt x="2664" y="223"/>
                      <a:pt x="2131" y="46"/>
                      <a:pt x="1776" y="46"/>
                    </a:cubicBezTo>
                    <a:cubicBezTo>
                      <a:pt x="1654" y="15"/>
                      <a:pt x="1537" y="1"/>
                      <a:pt x="1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16"/>
              <p:cNvSpPr/>
              <p:nvPr/>
            </p:nvSpPr>
            <p:spPr>
              <a:xfrm>
                <a:off x="3055250" y="2287475"/>
                <a:ext cx="621575" cy="600000"/>
              </a:xfrm>
              <a:custGeom>
                <a:rect b="b" l="l" r="r" t="t"/>
                <a:pathLst>
                  <a:path extrusionOk="0" h="24000" w="24863">
                    <a:moveTo>
                      <a:pt x="6178" y="0"/>
                    </a:moveTo>
                    <a:cubicBezTo>
                      <a:pt x="5848" y="0"/>
                      <a:pt x="5588" y="165"/>
                      <a:pt x="5328" y="425"/>
                    </a:cubicBezTo>
                    <a:cubicBezTo>
                      <a:pt x="4085" y="2201"/>
                      <a:pt x="3375" y="4332"/>
                      <a:pt x="3020" y="6286"/>
                    </a:cubicBezTo>
                    <a:cubicBezTo>
                      <a:pt x="1" y="16763"/>
                      <a:pt x="8347" y="22979"/>
                      <a:pt x="15273" y="23867"/>
                    </a:cubicBezTo>
                    <a:cubicBezTo>
                      <a:pt x="16516" y="23955"/>
                      <a:pt x="17759" y="24000"/>
                      <a:pt x="19002" y="24000"/>
                    </a:cubicBezTo>
                    <a:cubicBezTo>
                      <a:pt x="20245" y="24000"/>
                      <a:pt x="21488" y="23955"/>
                      <a:pt x="22731" y="23867"/>
                    </a:cubicBezTo>
                    <a:cubicBezTo>
                      <a:pt x="23442" y="23867"/>
                      <a:pt x="24152" y="23511"/>
                      <a:pt x="24685" y="22801"/>
                    </a:cubicBezTo>
                    <a:cubicBezTo>
                      <a:pt x="24862" y="22623"/>
                      <a:pt x="24862" y="22268"/>
                      <a:pt x="24862" y="21913"/>
                    </a:cubicBezTo>
                    <a:cubicBezTo>
                      <a:pt x="24862" y="21735"/>
                      <a:pt x="24507" y="21380"/>
                      <a:pt x="24330" y="21380"/>
                    </a:cubicBezTo>
                    <a:lnTo>
                      <a:pt x="17404" y="21380"/>
                    </a:lnTo>
                    <a:cubicBezTo>
                      <a:pt x="8347" y="21380"/>
                      <a:pt x="3375" y="14455"/>
                      <a:pt x="5861" y="5753"/>
                    </a:cubicBezTo>
                    <a:cubicBezTo>
                      <a:pt x="6394" y="4332"/>
                      <a:pt x="6927" y="2912"/>
                      <a:pt x="7459" y="1313"/>
                    </a:cubicBezTo>
                    <a:cubicBezTo>
                      <a:pt x="7637" y="780"/>
                      <a:pt x="7104" y="70"/>
                      <a:pt x="6571" y="70"/>
                    </a:cubicBezTo>
                    <a:cubicBezTo>
                      <a:pt x="6429" y="23"/>
                      <a:pt x="6299" y="0"/>
                      <a:pt x="6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16"/>
              <p:cNvSpPr/>
              <p:nvPr/>
            </p:nvSpPr>
            <p:spPr>
              <a:xfrm>
                <a:off x="3738950" y="2585075"/>
                <a:ext cx="159850" cy="183125"/>
              </a:xfrm>
              <a:custGeom>
                <a:rect b="b" l="l" r="r" t="t"/>
                <a:pathLst>
                  <a:path extrusionOk="0" h="7325" w="6394">
                    <a:moveTo>
                      <a:pt x="4753" y="0"/>
                    </a:moveTo>
                    <a:cubicBezTo>
                      <a:pt x="4312" y="0"/>
                      <a:pt x="3866" y="232"/>
                      <a:pt x="3730" y="775"/>
                    </a:cubicBezTo>
                    <a:cubicBezTo>
                      <a:pt x="3197" y="2373"/>
                      <a:pt x="2309" y="3794"/>
                      <a:pt x="889" y="4859"/>
                    </a:cubicBezTo>
                    <a:cubicBezTo>
                      <a:pt x="356" y="5392"/>
                      <a:pt x="1" y="6102"/>
                      <a:pt x="356" y="6813"/>
                    </a:cubicBezTo>
                    <a:cubicBezTo>
                      <a:pt x="607" y="7148"/>
                      <a:pt x="978" y="7325"/>
                      <a:pt x="1392" y="7325"/>
                    </a:cubicBezTo>
                    <a:cubicBezTo>
                      <a:pt x="1855" y="7325"/>
                      <a:pt x="2373" y="7104"/>
                      <a:pt x="2842" y="6635"/>
                    </a:cubicBezTo>
                    <a:cubicBezTo>
                      <a:pt x="3908" y="5569"/>
                      <a:pt x="4973" y="4326"/>
                      <a:pt x="5861" y="3261"/>
                    </a:cubicBezTo>
                    <a:cubicBezTo>
                      <a:pt x="6039" y="2906"/>
                      <a:pt x="6216" y="2551"/>
                      <a:pt x="6394" y="2018"/>
                    </a:cubicBezTo>
                    <a:cubicBezTo>
                      <a:pt x="6394" y="1307"/>
                      <a:pt x="6039" y="420"/>
                      <a:pt x="5151" y="64"/>
                    </a:cubicBezTo>
                    <a:cubicBezTo>
                      <a:pt x="5025" y="22"/>
                      <a:pt x="4889" y="0"/>
                      <a:pt x="47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1670100" y="1142925"/>
                <a:ext cx="679275" cy="524775"/>
              </a:xfrm>
              <a:custGeom>
                <a:rect b="b" l="l" r="r" t="t"/>
                <a:pathLst>
                  <a:path extrusionOk="0" h="20991" w="27171">
                    <a:moveTo>
                      <a:pt x="2976" y="0"/>
                    </a:moveTo>
                    <a:cubicBezTo>
                      <a:pt x="2487" y="0"/>
                      <a:pt x="1954" y="462"/>
                      <a:pt x="1954" y="923"/>
                    </a:cubicBezTo>
                    <a:cubicBezTo>
                      <a:pt x="533" y="3942"/>
                      <a:pt x="1" y="7139"/>
                      <a:pt x="711" y="10513"/>
                    </a:cubicBezTo>
                    <a:cubicBezTo>
                      <a:pt x="1421" y="15663"/>
                      <a:pt x="5506" y="19570"/>
                      <a:pt x="10656" y="20458"/>
                    </a:cubicBezTo>
                    <a:cubicBezTo>
                      <a:pt x="12431" y="20635"/>
                      <a:pt x="14030" y="20813"/>
                      <a:pt x="15806" y="20990"/>
                    </a:cubicBezTo>
                    <a:cubicBezTo>
                      <a:pt x="18824" y="20990"/>
                      <a:pt x="21843" y="20458"/>
                      <a:pt x="24862" y="19570"/>
                    </a:cubicBezTo>
                    <a:cubicBezTo>
                      <a:pt x="25750" y="19392"/>
                      <a:pt x="26461" y="18859"/>
                      <a:pt x="26993" y="17971"/>
                    </a:cubicBezTo>
                    <a:cubicBezTo>
                      <a:pt x="27171" y="17616"/>
                      <a:pt x="27171" y="17083"/>
                      <a:pt x="26993" y="16728"/>
                    </a:cubicBezTo>
                    <a:cubicBezTo>
                      <a:pt x="26816" y="16551"/>
                      <a:pt x="26638" y="16373"/>
                      <a:pt x="26283" y="16373"/>
                    </a:cubicBezTo>
                    <a:cubicBezTo>
                      <a:pt x="25750" y="16373"/>
                      <a:pt x="25040" y="16551"/>
                      <a:pt x="24507" y="16906"/>
                    </a:cubicBezTo>
                    <a:cubicBezTo>
                      <a:pt x="21784" y="17853"/>
                      <a:pt x="18903" y="18327"/>
                      <a:pt x="16023" y="18327"/>
                    </a:cubicBezTo>
                    <a:cubicBezTo>
                      <a:pt x="14582" y="18327"/>
                      <a:pt x="13142" y="18208"/>
                      <a:pt x="11721" y="17971"/>
                    </a:cubicBezTo>
                    <a:cubicBezTo>
                      <a:pt x="7104" y="17616"/>
                      <a:pt x="3375" y="13887"/>
                      <a:pt x="3197" y="9092"/>
                    </a:cubicBezTo>
                    <a:cubicBezTo>
                      <a:pt x="3020" y="7671"/>
                      <a:pt x="3020" y="6073"/>
                      <a:pt x="3552" y="4652"/>
                    </a:cubicBezTo>
                    <a:cubicBezTo>
                      <a:pt x="3730" y="3587"/>
                      <a:pt x="3907" y="2521"/>
                      <a:pt x="4085" y="1456"/>
                    </a:cubicBezTo>
                    <a:cubicBezTo>
                      <a:pt x="4263" y="923"/>
                      <a:pt x="4085" y="213"/>
                      <a:pt x="3197" y="35"/>
                    </a:cubicBezTo>
                    <a:cubicBezTo>
                      <a:pt x="3126" y="11"/>
                      <a:pt x="3051" y="0"/>
                      <a:pt x="29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16"/>
              <p:cNvSpPr/>
              <p:nvPr/>
            </p:nvSpPr>
            <p:spPr>
              <a:xfrm>
                <a:off x="4120750" y="4557850"/>
                <a:ext cx="488400" cy="571125"/>
              </a:xfrm>
              <a:custGeom>
                <a:rect b="b" l="l" r="r" t="t"/>
                <a:pathLst>
                  <a:path extrusionOk="0" h="22845" w="19536">
                    <a:moveTo>
                      <a:pt x="6394" y="1"/>
                    </a:moveTo>
                    <a:cubicBezTo>
                      <a:pt x="5506" y="356"/>
                      <a:pt x="4796" y="889"/>
                      <a:pt x="4263" y="1599"/>
                    </a:cubicBezTo>
                    <a:cubicBezTo>
                      <a:pt x="1599" y="4618"/>
                      <a:pt x="178" y="8525"/>
                      <a:pt x="356" y="12432"/>
                    </a:cubicBezTo>
                    <a:cubicBezTo>
                      <a:pt x="1" y="15451"/>
                      <a:pt x="1244" y="18292"/>
                      <a:pt x="3730" y="19890"/>
                    </a:cubicBezTo>
                    <a:cubicBezTo>
                      <a:pt x="6089" y="21821"/>
                      <a:pt x="8966" y="22844"/>
                      <a:pt x="11892" y="22844"/>
                    </a:cubicBezTo>
                    <a:cubicBezTo>
                      <a:pt x="13811" y="22844"/>
                      <a:pt x="15752" y="22403"/>
                      <a:pt x="17582" y="21489"/>
                    </a:cubicBezTo>
                    <a:cubicBezTo>
                      <a:pt x="18470" y="20956"/>
                      <a:pt x="19535" y="20601"/>
                      <a:pt x="19535" y="19180"/>
                    </a:cubicBezTo>
                    <a:cubicBezTo>
                      <a:pt x="19535" y="18781"/>
                      <a:pt x="19199" y="18550"/>
                      <a:pt x="18527" y="18550"/>
                    </a:cubicBezTo>
                    <a:cubicBezTo>
                      <a:pt x="18002" y="18550"/>
                      <a:pt x="17273" y="18691"/>
                      <a:pt x="16339" y="19003"/>
                    </a:cubicBezTo>
                    <a:cubicBezTo>
                      <a:pt x="15983" y="19180"/>
                      <a:pt x="15451" y="19358"/>
                      <a:pt x="15095" y="19535"/>
                    </a:cubicBezTo>
                    <a:cubicBezTo>
                      <a:pt x="14022" y="20019"/>
                      <a:pt x="12997" y="20226"/>
                      <a:pt x="12005" y="20226"/>
                    </a:cubicBezTo>
                    <a:cubicBezTo>
                      <a:pt x="9718" y="20226"/>
                      <a:pt x="7612" y="19122"/>
                      <a:pt x="5506" y="17759"/>
                    </a:cubicBezTo>
                    <a:cubicBezTo>
                      <a:pt x="4085" y="16872"/>
                      <a:pt x="3020" y="15096"/>
                      <a:pt x="3020" y="13142"/>
                    </a:cubicBezTo>
                    <a:cubicBezTo>
                      <a:pt x="2665" y="9591"/>
                      <a:pt x="3730" y="6039"/>
                      <a:pt x="6216" y="3375"/>
                    </a:cubicBezTo>
                    <a:cubicBezTo>
                      <a:pt x="6571" y="2842"/>
                      <a:pt x="7282" y="2310"/>
                      <a:pt x="7637" y="1777"/>
                    </a:cubicBezTo>
                    <a:cubicBezTo>
                      <a:pt x="7992" y="1244"/>
                      <a:pt x="7992" y="711"/>
                      <a:pt x="7637" y="356"/>
                    </a:cubicBezTo>
                    <a:cubicBezTo>
                      <a:pt x="7282" y="1"/>
                      <a:pt x="6927" y="1"/>
                      <a:pt x="63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16"/>
              <p:cNvSpPr/>
              <p:nvPr/>
            </p:nvSpPr>
            <p:spPr>
              <a:xfrm>
                <a:off x="4689025" y="4802050"/>
                <a:ext cx="111025" cy="168725"/>
              </a:xfrm>
              <a:custGeom>
                <a:rect b="b" l="l" r="r" t="t"/>
                <a:pathLst>
                  <a:path extrusionOk="0" h="6749" w="4441">
                    <a:moveTo>
                      <a:pt x="3730" y="0"/>
                    </a:moveTo>
                    <a:cubicBezTo>
                      <a:pt x="3375" y="0"/>
                      <a:pt x="2842" y="0"/>
                      <a:pt x="2842" y="178"/>
                    </a:cubicBezTo>
                    <a:cubicBezTo>
                      <a:pt x="1421" y="1776"/>
                      <a:pt x="533" y="3729"/>
                      <a:pt x="178" y="5860"/>
                    </a:cubicBezTo>
                    <a:cubicBezTo>
                      <a:pt x="1" y="6393"/>
                      <a:pt x="533" y="6748"/>
                      <a:pt x="1066" y="6748"/>
                    </a:cubicBezTo>
                    <a:lnTo>
                      <a:pt x="1421" y="6748"/>
                    </a:lnTo>
                    <a:cubicBezTo>
                      <a:pt x="3375" y="5328"/>
                      <a:pt x="4440" y="3197"/>
                      <a:pt x="4440" y="888"/>
                    </a:cubicBezTo>
                    <a:cubicBezTo>
                      <a:pt x="4440" y="533"/>
                      <a:pt x="4085" y="0"/>
                      <a:pt x="37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2629050" y="4143825"/>
                <a:ext cx="182050" cy="89975"/>
              </a:xfrm>
              <a:custGeom>
                <a:rect b="b" l="l" r="r" t="t"/>
                <a:pathLst>
                  <a:path extrusionOk="0" h="3599" w="7282">
                    <a:moveTo>
                      <a:pt x="800" y="0"/>
                    </a:moveTo>
                    <a:cubicBezTo>
                      <a:pt x="413" y="0"/>
                      <a:pt x="147" y="319"/>
                      <a:pt x="1" y="757"/>
                    </a:cubicBezTo>
                    <a:cubicBezTo>
                      <a:pt x="1" y="1112"/>
                      <a:pt x="1" y="1645"/>
                      <a:pt x="356" y="2000"/>
                    </a:cubicBezTo>
                    <a:cubicBezTo>
                      <a:pt x="1599" y="2888"/>
                      <a:pt x="3020" y="3421"/>
                      <a:pt x="4618" y="3598"/>
                    </a:cubicBezTo>
                    <a:cubicBezTo>
                      <a:pt x="5683" y="3598"/>
                      <a:pt x="6571" y="3598"/>
                      <a:pt x="6926" y="2888"/>
                    </a:cubicBezTo>
                    <a:cubicBezTo>
                      <a:pt x="7282" y="2533"/>
                      <a:pt x="7282" y="2178"/>
                      <a:pt x="7282" y="1645"/>
                    </a:cubicBezTo>
                    <a:cubicBezTo>
                      <a:pt x="7282" y="1467"/>
                      <a:pt x="7104" y="1112"/>
                      <a:pt x="6749" y="1112"/>
                    </a:cubicBezTo>
                    <a:cubicBezTo>
                      <a:pt x="4795" y="935"/>
                      <a:pt x="3020" y="579"/>
                      <a:pt x="1066" y="47"/>
                    </a:cubicBezTo>
                    <a:cubicBezTo>
                      <a:pt x="972" y="15"/>
                      <a:pt x="883" y="0"/>
                      <a:pt x="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16"/>
              <p:cNvSpPr/>
              <p:nvPr/>
            </p:nvSpPr>
            <p:spPr>
              <a:xfrm>
                <a:off x="4316100" y="458125"/>
                <a:ext cx="301925" cy="508100"/>
              </a:xfrm>
              <a:custGeom>
                <a:rect b="b" l="l" r="r" t="t"/>
                <a:pathLst>
                  <a:path extrusionOk="0" h="20324" w="12077">
                    <a:moveTo>
                      <a:pt x="3611" y="0"/>
                    </a:moveTo>
                    <a:cubicBezTo>
                      <a:pt x="3098" y="0"/>
                      <a:pt x="2664" y="316"/>
                      <a:pt x="2309" y="790"/>
                    </a:cubicBezTo>
                    <a:cubicBezTo>
                      <a:pt x="888" y="2565"/>
                      <a:pt x="1" y="4874"/>
                      <a:pt x="1" y="7360"/>
                    </a:cubicBezTo>
                    <a:cubicBezTo>
                      <a:pt x="1" y="8603"/>
                      <a:pt x="356" y="10024"/>
                      <a:pt x="888" y="11267"/>
                    </a:cubicBezTo>
                    <a:cubicBezTo>
                      <a:pt x="2487" y="15707"/>
                      <a:pt x="6394" y="17838"/>
                      <a:pt x="10123" y="20146"/>
                    </a:cubicBezTo>
                    <a:cubicBezTo>
                      <a:pt x="10360" y="20265"/>
                      <a:pt x="10596" y="20324"/>
                      <a:pt x="10820" y="20324"/>
                    </a:cubicBezTo>
                    <a:cubicBezTo>
                      <a:pt x="11267" y="20324"/>
                      <a:pt x="11662" y="20087"/>
                      <a:pt x="11899" y="19614"/>
                    </a:cubicBezTo>
                    <a:cubicBezTo>
                      <a:pt x="12076" y="19081"/>
                      <a:pt x="11899" y="18370"/>
                      <a:pt x="11366" y="18015"/>
                    </a:cubicBezTo>
                    <a:cubicBezTo>
                      <a:pt x="9590" y="16595"/>
                      <a:pt x="7637" y="15352"/>
                      <a:pt x="5861" y="13931"/>
                    </a:cubicBezTo>
                    <a:cubicBezTo>
                      <a:pt x="2664" y="11267"/>
                      <a:pt x="1776" y="6650"/>
                      <a:pt x="3907" y="3098"/>
                    </a:cubicBezTo>
                    <a:cubicBezTo>
                      <a:pt x="4085" y="2565"/>
                      <a:pt x="4440" y="2388"/>
                      <a:pt x="4618" y="1855"/>
                    </a:cubicBezTo>
                    <a:cubicBezTo>
                      <a:pt x="4973" y="1322"/>
                      <a:pt x="4795" y="612"/>
                      <a:pt x="4440" y="257"/>
                    </a:cubicBezTo>
                    <a:cubicBezTo>
                      <a:pt x="4144" y="79"/>
                      <a:pt x="3868" y="0"/>
                      <a:pt x="3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6" name="Google Shape;426;p16"/>
            <p:cNvGrpSpPr/>
            <p:nvPr/>
          </p:nvGrpSpPr>
          <p:grpSpPr>
            <a:xfrm rot="1860095">
              <a:off x="8098565" y="4220542"/>
              <a:ext cx="609388" cy="1862157"/>
              <a:chOff x="2927175" y="237525"/>
              <a:chExt cx="1675775" cy="5120800"/>
            </a:xfrm>
          </p:grpSpPr>
          <p:sp>
            <p:nvSpPr>
              <p:cNvPr id="427" name="Google Shape;427;p16"/>
              <p:cNvSpPr/>
              <p:nvPr/>
            </p:nvSpPr>
            <p:spPr>
              <a:xfrm>
                <a:off x="3196775" y="4615200"/>
                <a:ext cx="21150" cy="5300"/>
              </a:xfrm>
              <a:custGeom>
                <a:rect b="b" l="l" r="r" t="t"/>
                <a:pathLst>
                  <a:path extrusionOk="0" h="212" w="846">
                    <a:moveTo>
                      <a:pt x="846" y="212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7D6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3891875" y="530500"/>
                <a:ext cx="600050" cy="445075"/>
              </a:xfrm>
              <a:custGeom>
                <a:rect b="b" l="l" r="r" t="t"/>
                <a:pathLst>
                  <a:path extrusionOk="0" h="17803" w="24002">
                    <a:moveTo>
                      <a:pt x="2083" y="10356"/>
                    </a:moveTo>
                    <a:cubicBezTo>
                      <a:pt x="1093" y="10356"/>
                      <a:pt x="1" y="11563"/>
                      <a:pt x="531" y="12622"/>
                    </a:cubicBezTo>
                    <a:lnTo>
                      <a:pt x="2439" y="13185"/>
                    </a:lnTo>
                    <a:lnTo>
                      <a:pt x="2439" y="13185"/>
                    </a:lnTo>
                    <a:lnTo>
                      <a:pt x="2645" y="10508"/>
                    </a:lnTo>
                    <a:cubicBezTo>
                      <a:pt x="2471" y="10403"/>
                      <a:pt x="2279" y="10356"/>
                      <a:pt x="2083" y="10356"/>
                    </a:cubicBezTo>
                    <a:close/>
                    <a:moveTo>
                      <a:pt x="2439" y="13185"/>
                    </a:moveTo>
                    <a:lnTo>
                      <a:pt x="2434" y="13256"/>
                    </a:lnTo>
                    <a:cubicBezTo>
                      <a:pt x="2438" y="13233"/>
                      <a:pt x="2442" y="13210"/>
                      <a:pt x="2447" y="13187"/>
                    </a:cubicBezTo>
                    <a:lnTo>
                      <a:pt x="2447" y="13187"/>
                    </a:lnTo>
                    <a:lnTo>
                      <a:pt x="2439" y="13185"/>
                    </a:lnTo>
                    <a:close/>
                    <a:moveTo>
                      <a:pt x="13542" y="1"/>
                    </a:moveTo>
                    <a:cubicBezTo>
                      <a:pt x="10665" y="1"/>
                      <a:pt x="7848" y="1418"/>
                      <a:pt x="6240" y="3741"/>
                    </a:cubicBezTo>
                    <a:cubicBezTo>
                      <a:pt x="4350" y="6681"/>
                      <a:pt x="3085" y="9830"/>
                      <a:pt x="2447" y="13187"/>
                    </a:cubicBezTo>
                    <a:lnTo>
                      <a:pt x="2447" y="13187"/>
                    </a:lnTo>
                    <a:lnTo>
                      <a:pt x="17024" y="17486"/>
                    </a:lnTo>
                    <a:cubicBezTo>
                      <a:pt x="17658" y="17697"/>
                      <a:pt x="18345" y="17803"/>
                      <a:pt x="19059" y="17803"/>
                    </a:cubicBezTo>
                    <a:cubicBezTo>
                      <a:pt x="19773" y="17803"/>
                      <a:pt x="20513" y="17697"/>
                      <a:pt x="21253" y="17486"/>
                    </a:cubicBezTo>
                    <a:cubicBezTo>
                      <a:pt x="24002" y="16217"/>
                      <a:pt x="23367" y="11988"/>
                      <a:pt x="22310" y="9239"/>
                    </a:cubicBezTo>
                    <a:cubicBezTo>
                      <a:pt x="20830" y="5433"/>
                      <a:pt x="18927" y="1204"/>
                      <a:pt x="15121" y="146"/>
                    </a:cubicBezTo>
                    <a:cubicBezTo>
                      <a:pt x="14597" y="48"/>
                      <a:pt x="14068" y="1"/>
                      <a:pt x="135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3027600" y="4329725"/>
                <a:ext cx="978000" cy="396500"/>
              </a:xfrm>
              <a:custGeom>
                <a:rect b="b" l="l" r="r" t="t"/>
                <a:pathLst>
                  <a:path extrusionOk="0" h="15860" w="39120">
                    <a:moveTo>
                      <a:pt x="3807" y="1"/>
                    </a:moveTo>
                    <a:lnTo>
                      <a:pt x="2961" y="212"/>
                    </a:lnTo>
                    <a:lnTo>
                      <a:pt x="3583" y="337"/>
                    </a:lnTo>
                    <a:lnTo>
                      <a:pt x="3583" y="337"/>
                    </a:lnTo>
                    <a:lnTo>
                      <a:pt x="3807" y="1"/>
                    </a:lnTo>
                    <a:close/>
                    <a:moveTo>
                      <a:pt x="3583" y="337"/>
                    </a:moveTo>
                    <a:lnTo>
                      <a:pt x="1" y="5710"/>
                    </a:lnTo>
                    <a:lnTo>
                      <a:pt x="31718" y="15225"/>
                    </a:lnTo>
                    <a:cubicBezTo>
                      <a:pt x="32564" y="15648"/>
                      <a:pt x="33516" y="15860"/>
                      <a:pt x="34467" y="15860"/>
                    </a:cubicBezTo>
                    <a:cubicBezTo>
                      <a:pt x="35419" y="15860"/>
                      <a:pt x="36370" y="15648"/>
                      <a:pt x="37216" y="15225"/>
                    </a:cubicBezTo>
                    <a:cubicBezTo>
                      <a:pt x="39119" y="13322"/>
                      <a:pt x="39119" y="10362"/>
                      <a:pt x="37216" y="8459"/>
                    </a:cubicBezTo>
                    <a:cubicBezTo>
                      <a:pt x="35313" y="6979"/>
                      <a:pt x="32776" y="5921"/>
                      <a:pt x="30450" y="5710"/>
                    </a:cubicBezTo>
                    <a:lnTo>
                      <a:pt x="3583" y="337"/>
                    </a:lnTo>
                    <a:close/>
                  </a:path>
                </a:pathLst>
              </a:custGeom>
              <a:solidFill>
                <a:srgbClr val="B7D6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3106900" y="1015200"/>
                <a:ext cx="1326875" cy="3325250"/>
              </a:xfrm>
              <a:custGeom>
                <a:rect b="b" l="l" r="r" t="t"/>
                <a:pathLst>
                  <a:path extrusionOk="0" h="133010" w="53075">
                    <a:moveTo>
                      <a:pt x="28966" y="0"/>
                    </a:moveTo>
                    <a:cubicBezTo>
                      <a:pt x="28081" y="0"/>
                      <a:pt x="11205" y="83957"/>
                      <a:pt x="9516" y="91771"/>
                    </a:cubicBezTo>
                    <a:cubicBezTo>
                      <a:pt x="7613" y="101287"/>
                      <a:pt x="0" y="117991"/>
                      <a:pt x="6978" y="126872"/>
                    </a:cubicBezTo>
                    <a:cubicBezTo>
                      <a:pt x="9950" y="130676"/>
                      <a:pt x="16061" y="133010"/>
                      <a:pt x="21783" y="133010"/>
                    </a:cubicBezTo>
                    <a:cubicBezTo>
                      <a:pt x="26240" y="133010"/>
                      <a:pt x="30461" y="131593"/>
                      <a:pt x="32775" y="128353"/>
                    </a:cubicBezTo>
                    <a:cubicBezTo>
                      <a:pt x="34256" y="125815"/>
                      <a:pt x="35101" y="122855"/>
                      <a:pt x="35313" y="119895"/>
                    </a:cubicBezTo>
                    <a:cubicBezTo>
                      <a:pt x="41234" y="80987"/>
                      <a:pt x="47154" y="42291"/>
                      <a:pt x="53075" y="3595"/>
                    </a:cubicBezTo>
                    <a:lnTo>
                      <a:pt x="28969" y="1"/>
                    </a:lnTo>
                    <a:cubicBezTo>
                      <a:pt x="28968" y="0"/>
                      <a:pt x="28967" y="0"/>
                      <a:pt x="28966" y="0"/>
                    </a:cubicBezTo>
                    <a:close/>
                  </a:path>
                </a:pathLst>
              </a:custGeom>
              <a:solidFill>
                <a:srgbClr val="EDBB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937750" y="4633575"/>
                <a:ext cx="814100" cy="654675"/>
              </a:xfrm>
              <a:custGeom>
                <a:rect b="b" l="l" r="r" t="t"/>
                <a:pathLst>
                  <a:path extrusionOk="0" h="26187" w="32564">
                    <a:moveTo>
                      <a:pt x="12373" y="0"/>
                    </a:moveTo>
                    <a:cubicBezTo>
                      <a:pt x="11634" y="0"/>
                      <a:pt x="10892" y="37"/>
                      <a:pt x="10150" y="111"/>
                    </a:cubicBezTo>
                    <a:lnTo>
                      <a:pt x="9304" y="1380"/>
                    </a:lnTo>
                    <a:cubicBezTo>
                      <a:pt x="3383" y="2014"/>
                      <a:pt x="0" y="9203"/>
                      <a:pt x="1903" y="14913"/>
                    </a:cubicBezTo>
                    <a:cubicBezTo>
                      <a:pt x="4018" y="20622"/>
                      <a:pt x="9092" y="24640"/>
                      <a:pt x="15013" y="25697"/>
                    </a:cubicBezTo>
                    <a:cubicBezTo>
                      <a:pt x="16229" y="26028"/>
                      <a:pt x="17459" y="26187"/>
                      <a:pt x="18678" y="26187"/>
                    </a:cubicBezTo>
                    <a:cubicBezTo>
                      <a:pt x="22121" y="26187"/>
                      <a:pt x="25468" y="24923"/>
                      <a:pt x="28123" y="22736"/>
                    </a:cubicBezTo>
                    <a:cubicBezTo>
                      <a:pt x="32564" y="18296"/>
                      <a:pt x="31718" y="10472"/>
                      <a:pt x="27277" y="5820"/>
                    </a:cubicBezTo>
                    <a:cubicBezTo>
                      <a:pt x="23356" y="2086"/>
                      <a:pt x="17951" y="0"/>
                      <a:pt x="12373" y="0"/>
                    </a:cubicBezTo>
                    <a:close/>
                  </a:path>
                </a:pathLst>
              </a:custGeom>
              <a:solidFill>
                <a:srgbClr val="FFD8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2927175" y="237525"/>
                <a:ext cx="1675775" cy="5120800"/>
              </a:xfrm>
              <a:custGeom>
                <a:rect b="b" l="l" r="r" t="t"/>
                <a:pathLst>
                  <a:path extrusionOk="0" h="204832" w="67031">
                    <a:moveTo>
                      <a:pt x="55003" y="5011"/>
                    </a:moveTo>
                    <a:cubicBezTo>
                      <a:pt x="55065" y="5011"/>
                      <a:pt x="55127" y="5037"/>
                      <a:pt x="55189" y="5099"/>
                    </a:cubicBezTo>
                    <a:cubicBezTo>
                      <a:pt x="55823" y="5099"/>
                      <a:pt x="56035" y="5733"/>
                      <a:pt x="55823" y="6368"/>
                    </a:cubicBezTo>
                    <a:cubicBezTo>
                      <a:pt x="55823" y="6579"/>
                      <a:pt x="55189" y="6579"/>
                      <a:pt x="54766" y="6579"/>
                    </a:cubicBezTo>
                    <a:cubicBezTo>
                      <a:pt x="54343" y="6156"/>
                      <a:pt x="54132" y="5733"/>
                      <a:pt x="54555" y="5310"/>
                    </a:cubicBezTo>
                    <a:cubicBezTo>
                      <a:pt x="54704" y="5161"/>
                      <a:pt x="54854" y="5011"/>
                      <a:pt x="55003" y="5011"/>
                    </a:cubicBezTo>
                    <a:close/>
                    <a:moveTo>
                      <a:pt x="53193" y="9801"/>
                    </a:moveTo>
                    <a:cubicBezTo>
                      <a:pt x="55139" y="9801"/>
                      <a:pt x="57060" y="10915"/>
                      <a:pt x="57938" y="12923"/>
                    </a:cubicBezTo>
                    <a:cubicBezTo>
                      <a:pt x="59629" y="17575"/>
                      <a:pt x="61110" y="22227"/>
                      <a:pt x="62801" y="26879"/>
                    </a:cubicBezTo>
                    <a:cubicBezTo>
                      <a:pt x="63013" y="27513"/>
                      <a:pt x="63013" y="28359"/>
                      <a:pt x="63224" y="28782"/>
                    </a:cubicBezTo>
                    <a:cubicBezTo>
                      <a:pt x="62801" y="29627"/>
                      <a:pt x="62167" y="30050"/>
                      <a:pt x="61321" y="30050"/>
                    </a:cubicBezTo>
                    <a:cubicBezTo>
                      <a:pt x="60898" y="30050"/>
                      <a:pt x="60475" y="29839"/>
                      <a:pt x="60264" y="29627"/>
                    </a:cubicBezTo>
                    <a:cubicBezTo>
                      <a:pt x="59006" y="28090"/>
                      <a:pt x="57194" y="27199"/>
                      <a:pt x="55316" y="27199"/>
                    </a:cubicBezTo>
                    <a:cubicBezTo>
                      <a:pt x="54353" y="27199"/>
                      <a:pt x="53372" y="27434"/>
                      <a:pt x="52440" y="27936"/>
                    </a:cubicBezTo>
                    <a:cubicBezTo>
                      <a:pt x="52058" y="28045"/>
                      <a:pt x="51675" y="28098"/>
                      <a:pt x="51300" y="28098"/>
                    </a:cubicBezTo>
                    <a:cubicBezTo>
                      <a:pt x="50223" y="28098"/>
                      <a:pt x="49207" y="27663"/>
                      <a:pt x="48423" y="26879"/>
                    </a:cubicBezTo>
                    <a:cubicBezTo>
                      <a:pt x="47381" y="25707"/>
                      <a:pt x="45938" y="25096"/>
                      <a:pt x="44490" y="25096"/>
                    </a:cubicBezTo>
                    <a:cubicBezTo>
                      <a:pt x="43586" y="25096"/>
                      <a:pt x="42680" y="25334"/>
                      <a:pt x="41868" y="25821"/>
                    </a:cubicBezTo>
                    <a:cubicBezTo>
                      <a:pt x="41445" y="26033"/>
                      <a:pt x="40810" y="26033"/>
                      <a:pt x="40387" y="26033"/>
                    </a:cubicBezTo>
                    <a:cubicBezTo>
                      <a:pt x="39542" y="25821"/>
                      <a:pt x="38907" y="24975"/>
                      <a:pt x="39119" y="23918"/>
                    </a:cubicBezTo>
                    <a:cubicBezTo>
                      <a:pt x="39330" y="23284"/>
                      <a:pt x="39753" y="22649"/>
                      <a:pt x="40176" y="22227"/>
                    </a:cubicBezTo>
                    <a:cubicBezTo>
                      <a:pt x="43348" y="18632"/>
                      <a:pt x="46308" y="14826"/>
                      <a:pt x="49480" y="11442"/>
                    </a:cubicBezTo>
                    <a:cubicBezTo>
                      <a:pt x="50512" y="10325"/>
                      <a:pt x="51858" y="9801"/>
                      <a:pt x="53193" y="9801"/>
                    </a:cubicBezTo>
                    <a:close/>
                    <a:moveTo>
                      <a:pt x="37638" y="29205"/>
                    </a:moveTo>
                    <a:lnTo>
                      <a:pt x="42290" y="29416"/>
                    </a:lnTo>
                    <a:cubicBezTo>
                      <a:pt x="42713" y="30685"/>
                      <a:pt x="42713" y="32165"/>
                      <a:pt x="42290" y="33434"/>
                    </a:cubicBezTo>
                    <a:lnTo>
                      <a:pt x="19877" y="155019"/>
                    </a:lnTo>
                    <a:cubicBezTo>
                      <a:pt x="19877" y="155865"/>
                      <a:pt x="19665" y="156711"/>
                      <a:pt x="19454" y="157557"/>
                    </a:cubicBezTo>
                    <a:cubicBezTo>
                      <a:pt x="19092" y="159544"/>
                      <a:pt x="18577" y="160142"/>
                      <a:pt x="17642" y="160142"/>
                    </a:cubicBezTo>
                    <a:cubicBezTo>
                      <a:pt x="17483" y="160142"/>
                      <a:pt x="17312" y="160125"/>
                      <a:pt x="17128" y="160094"/>
                    </a:cubicBezTo>
                    <a:cubicBezTo>
                      <a:pt x="13956" y="159460"/>
                      <a:pt x="12899" y="158614"/>
                      <a:pt x="13110" y="156499"/>
                    </a:cubicBezTo>
                    <a:cubicBezTo>
                      <a:pt x="13322" y="155653"/>
                      <a:pt x="13533" y="154808"/>
                      <a:pt x="13744" y="153962"/>
                    </a:cubicBezTo>
                    <a:cubicBezTo>
                      <a:pt x="21145" y="113786"/>
                      <a:pt x="28758" y="73610"/>
                      <a:pt x="36370" y="33434"/>
                    </a:cubicBezTo>
                    <a:cubicBezTo>
                      <a:pt x="36370" y="31953"/>
                      <a:pt x="36793" y="30473"/>
                      <a:pt x="37638" y="29205"/>
                    </a:cubicBezTo>
                    <a:close/>
                    <a:moveTo>
                      <a:pt x="46308" y="30262"/>
                    </a:moveTo>
                    <a:lnTo>
                      <a:pt x="53286" y="32165"/>
                    </a:lnTo>
                    <a:cubicBezTo>
                      <a:pt x="53497" y="33645"/>
                      <a:pt x="53497" y="35125"/>
                      <a:pt x="52863" y="36605"/>
                    </a:cubicBezTo>
                    <a:cubicBezTo>
                      <a:pt x="45885" y="72130"/>
                      <a:pt x="38696" y="107654"/>
                      <a:pt x="31718" y="143178"/>
                    </a:cubicBezTo>
                    <a:cubicBezTo>
                      <a:pt x="30661" y="148887"/>
                      <a:pt x="29180" y="154596"/>
                      <a:pt x="27912" y="160305"/>
                    </a:cubicBezTo>
                    <a:cubicBezTo>
                      <a:pt x="27586" y="161771"/>
                      <a:pt x="27010" y="162358"/>
                      <a:pt x="25894" y="162358"/>
                    </a:cubicBezTo>
                    <a:cubicBezTo>
                      <a:pt x="25560" y="162358"/>
                      <a:pt x="25178" y="162306"/>
                      <a:pt x="24740" y="162209"/>
                    </a:cubicBezTo>
                    <a:cubicBezTo>
                      <a:pt x="22837" y="161786"/>
                      <a:pt x="22203" y="161151"/>
                      <a:pt x="22414" y="159248"/>
                    </a:cubicBezTo>
                    <a:cubicBezTo>
                      <a:pt x="22625" y="158191"/>
                      <a:pt x="22837" y="156711"/>
                      <a:pt x="23048" y="155442"/>
                    </a:cubicBezTo>
                    <a:cubicBezTo>
                      <a:pt x="26432" y="136834"/>
                      <a:pt x="30026" y="118226"/>
                      <a:pt x="33409" y="99618"/>
                    </a:cubicBezTo>
                    <a:cubicBezTo>
                      <a:pt x="37216" y="78473"/>
                      <a:pt x="41233" y="57328"/>
                      <a:pt x="45039" y="36182"/>
                    </a:cubicBezTo>
                    <a:cubicBezTo>
                      <a:pt x="45462" y="34279"/>
                      <a:pt x="45885" y="32376"/>
                      <a:pt x="46308" y="30262"/>
                    </a:cubicBezTo>
                    <a:close/>
                    <a:moveTo>
                      <a:pt x="57092" y="32165"/>
                    </a:moveTo>
                    <a:cubicBezTo>
                      <a:pt x="58995" y="32799"/>
                      <a:pt x="60264" y="33222"/>
                      <a:pt x="61321" y="33645"/>
                    </a:cubicBezTo>
                    <a:cubicBezTo>
                      <a:pt x="62378" y="33645"/>
                      <a:pt x="63013" y="34702"/>
                      <a:pt x="62801" y="35548"/>
                    </a:cubicBezTo>
                    <a:cubicBezTo>
                      <a:pt x="62590" y="36817"/>
                      <a:pt x="62378" y="38086"/>
                      <a:pt x="62167" y="39354"/>
                    </a:cubicBezTo>
                    <a:cubicBezTo>
                      <a:pt x="59629" y="51619"/>
                      <a:pt x="57515" y="63883"/>
                      <a:pt x="54766" y="76147"/>
                    </a:cubicBezTo>
                    <a:cubicBezTo>
                      <a:pt x="48845" y="103425"/>
                      <a:pt x="43771" y="130913"/>
                      <a:pt x="38273" y="158191"/>
                    </a:cubicBezTo>
                    <a:cubicBezTo>
                      <a:pt x="38061" y="159037"/>
                      <a:pt x="37850" y="159883"/>
                      <a:pt x="37638" y="160940"/>
                    </a:cubicBezTo>
                    <a:cubicBezTo>
                      <a:pt x="37293" y="162840"/>
                      <a:pt x="36806" y="163329"/>
                      <a:pt x="35371" y="163329"/>
                    </a:cubicBezTo>
                    <a:cubicBezTo>
                      <a:pt x="35050" y="163329"/>
                      <a:pt x="34681" y="163304"/>
                      <a:pt x="34255" y="163266"/>
                    </a:cubicBezTo>
                    <a:cubicBezTo>
                      <a:pt x="33832" y="163266"/>
                      <a:pt x="33198" y="163266"/>
                      <a:pt x="32564" y="163054"/>
                    </a:cubicBezTo>
                    <a:cubicBezTo>
                      <a:pt x="31718" y="162843"/>
                      <a:pt x="30872" y="162631"/>
                      <a:pt x="31083" y="161151"/>
                    </a:cubicBezTo>
                    <a:cubicBezTo>
                      <a:pt x="31506" y="159671"/>
                      <a:pt x="31718" y="158402"/>
                      <a:pt x="31929" y="156922"/>
                    </a:cubicBezTo>
                    <a:cubicBezTo>
                      <a:pt x="34255" y="144869"/>
                      <a:pt x="36581" y="132605"/>
                      <a:pt x="39119" y="120764"/>
                    </a:cubicBezTo>
                    <a:cubicBezTo>
                      <a:pt x="45462" y="92852"/>
                      <a:pt x="50537" y="64940"/>
                      <a:pt x="56246" y="37028"/>
                    </a:cubicBezTo>
                    <a:cubicBezTo>
                      <a:pt x="56458" y="35548"/>
                      <a:pt x="56669" y="34068"/>
                      <a:pt x="57092" y="32165"/>
                    </a:cubicBezTo>
                    <a:close/>
                    <a:moveTo>
                      <a:pt x="6555" y="161997"/>
                    </a:moveTo>
                    <a:cubicBezTo>
                      <a:pt x="7612" y="162209"/>
                      <a:pt x="8881" y="162209"/>
                      <a:pt x="9938" y="162420"/>
                    </a:cubicBezTo>
                    <a:lnTo>
                      <a:pt x="24528" y="165380"/>
                    </a:lnTo>
                    <a:lnTo>
                      <a:pt x="38484" y="167918"/>
                    </a:lnTo>
                    <a:cubicBezTo>
                      <a:pt x="39330" y="168129"/>
                      <a:pt x="40387" y="168341"/>
                      <a:pt x="41233" y="168552"/>
                    </a:cubicBezTo>
                    <a:cubicBezTo>
                      <a:pt x="42502" y="168975"/>
                      <a:pt x="42925" y="170244"/>
                      <a:pt x="41868" y="170878"/>
                    </a:cubicBezTo>
                    <a:cubicBezTo>
                      <a:pt x="40387" y="171935"/>
                      <a:pt x="39964" y="173838"/>
                      <a:pt x="41022" y="175319"/>
                    </a:cubicBezTo>
                    <a:cubicBezTo>
                      <a:pt x="41656" y="176376"/>
                      <a:pt x="40810" y="177433"/>
                      <a:pt x="39330" y="177433"/>
                    </a:cubicBezTo>
                    <a:cubicBezTo>
                      <a:pt x="38484" y="177222"/>
                      <a:pt x="37638" y="177222"/>
                      <a:pt x="36793" y="177222"/>
                    </a:cubicBezTo>
                    <a:cubicBezTo>
                      <a:pt x="27066" y="175742"/>
                      <a:pt x="17551" y="174050"/>
                      <a:pt x="8035" y="171724"/>
                    </a:cubicBezTo>
                    <a:lnTo>
                      <a:pt x="6978" y="171512"/>
                    </a:lnTo>
                    <a:cubicBezTo>
                      <a:pt x="5921" y="171512"/>
                      <a:pt x="4863" y="170878"/>
                      <a:pt x="4229" y="170032"/>
                    </a:cubicBezTo>
                    <a:cubicBezTo>
                      <a:pt x="3595" y="168552"/>
                      <a:pt x="4863" y="167918"/>
                      <a:pt x="5709" y="167283"/>
                    </a:cubicBezTo>
                    <a:cubicBezTo>
                      <a:pt x="6978" y="166015"/>
                      <a:pt x="5921" y="164957"/>
                      <a:pt x="5286" y="163900"/>
                    </a:cubicBezTo>
                    <a:cubicBezTo>
                      <a:pt x="4863" y="163054"/>
                      <a:pt x="5709" y="161997"/>
                      <a:pt x="6555" y="161997"/>
                    </a:cubicBezTo>
                    <a:close/>
                    <a:moveTo>
                      <a:pt x="9304" y="175953"/>
                    </a:moveTo>
                    <a:lnTo>
                      <a:pt x="9304" y="175953"/>
                    </a:lnTo>
                    <a:cubicBezTo>
                      <a:pt x="9938" y="178490"/>
                      <a:pt x="8247" y="180605"/>
                      <a:pt x="7824" y="182297"/>
                    </a:cubicBezTo>
                    <a:cubicBezTo>
                      <a:pt x="7401" y="183988"/>
                      <a:pt x="7401" y="185680"/>
                      <a:pt x="8670" y="185680"/>
                    </a:cubicBezTo>
                    <a:cubicBezTo>
                      <a:pt x="9938" y="185468"/>
                      <a:pt x="10361" y="184411"/>
                      <a:pt x="10784" y="183354"/>
                    </a:cubicBezTo>
                    <a:cubicBezTo>
                      <a:pt x="11418" y="181028"/>
                      <a:pt x="11841" y="177856"/>
                      <a:pt x="14167" y="176799"/>
                    </a:cubicBezTo>
                    <a:cubicBezTo>
                      <a:pt x="14585" y="176632"/>
                      <a:pt x="15019" y="176564"/>
                      <a:pt x="15465" y="176564"/>
                    </a:cubicBezTo>
                    <a:cubicBezTo>
                      <a:pt x="17276" y="176564"/>
                      <a:pt x="19279" y="177686"/>
                      <a:pt x="21145" y="177856"/>
                    </a:cubicBezTo>
                    <a:cubicBezTo>
                      <a:pt x="23471" y="178279"/>
                      <a:pt x="25797" y="178702"/>
                      <a:pt x="28123" y="179125"/>
                    </a:cubicBezTo>
                    <a:cubicBezTo>
                      <a:pt x="29815" y="179548"/>
                      <a:pt x="30238" y="179759"/>
                      <a:pt x="30238" y="181874"/>
                    </a:cubicBezTo>
                    <a:cubicBezTo>
                      <a:pt x="30238" y="183777"/>
                      <a:pt x="30026" y="185891"/>
                      <a:pt x="30026" y="187794"/>
                    </a:cubicBezTo>
                    <a:cubicBezTo>
                      <a:pt x="30026" y="188852"/>
                      <a:pt x="30661" y="189697"/>
                      <a:pt x="31506" y="189697"/>
                    </a:cubicBezTo>
                    <a:cubicBezTo>
                      <a:pt x="32352" y="189697"/>
                      <a:pt x="32775" y="188852"/>
                      <a:pt x="32775" y="188217"/>
                    </a:cubicBezTo>
                    <a:cubicBezTo>
                      <a:pt x="33198" y="186526"/>
                      <a:pt x="33198" y="184623"/>
                      <a:pt x="33409" y="182719"/>
                    </a:cubicBezTo>
                    <a:cubicBezTo>
                      <a:pt x="33409" y="182085"/>
                      <a:pt x="33198" y="181239"/>
                      <a:pt x="34044" y="180816"/>
                    </a:cubicBezTo>
                    <a:cubicBezTo>
                      <a:pt x="34467" y="180816"/>
                      <a:pt x="34890" y="181239"/>
                      <a:pt x="34890" y="181874"/>
                    </a:cubicBezTo>
                    <a:cubicBezTo>
                      <a:pt x="34678" y="186526"/>
                      <a:pt x="34467" y="190966"/>
                      <a:pt x="33621" y="195618"/>
                    </a:cubicBezTo>
                    <a:cubicBezTo>
                      <a:pt x="33409" y="198367"/>
                      <a:pt x="31295" y="200693"/>
                      <a:pt x="28335" y="201116"/>
                    </a:cubicBezTo>
                    <a:cubicBezTo>
                      <a:pt x="27700" y="201327"/>
                      <a:pt x="26854" y="201327"/>
                      <a:pt x="26220" y="201327"/>
                    </a:cubicBezTo>
                    <a:cubicBezTo>
                      <a:pt x="25178" y="201435"/>
                      <a:pt x="24143" y="201488"/>
                      <a:pt x="23114" y="201488"/>
                    </a:cubicBezTo>
                    <a:cubicBezTo>
                      <a:pt x="18089" y="201488"/>
                      <a:pt x="13233" y="200226"/>
                      <a:pt x="8670" y="197944"/>
                    </a:cubicBezTo>
                    <a:cubicBezTo>
                      <a:pt x="7401" y="197310"/>
                      <a:pt x="6132" y="196252"/>
                      <a:pt x="5075" y="195407"/>
                    </a:cubicBezTo>
                    <a:cubicBezTo>
                      <a:pt x="4018" y="194349"/>
                      <a:pt x="3595" y="192869"/>
                      <a:pt x="3806" y="191389"/>
                    </a:cubicBezTo>
                    <a:cubicBezTo>
                      <a:pt x="4652" y="185891"/>
                      <a:pt x="6555" y="180816"/>
                      <a:pt x="9304" y="175953"/>
                    </a:cubicBezTo>
                    <a:close/>
                    <a:moveTo>
                      <a:pt x="55628" y="1"/>
                    </a:moveTo>
                    <a:cubicBezTo>
                      <a:pt x="54006" y="1"/>
                      <a:pt x="53223" y="1175"/>
                      <a:pt x="52440" y="2350"/>
                    </a:cubicBezTo>
                    <a:cubicBezTo>
                      <a:pt x="48211" y="8059"/>
                      <a:pt x="43771" y="13346"/>
                      <a:pt x="39119" y="18632"/>
                    </a:cubicBezTo>
                    <a:cubicBezTo>
                      <a:pt x="36158" y="21592"/>
                      <a:pt x="34255" y="25398"/>
                      <a:pt x="33621" y="29627"/>
                    </a:cubicBezTo>
                    <a:cubicBezTo>
                      <a:pt x="26009" y="70649"/>
                      <a:pt x="18185" y="111671"/>
                      <a:pt x="10573" y="152693"/>
                    </a:cubicBezTo>
                    <a:cubicBezTo>
                      <a:pt x="10361" y="154173"/>
                      <a:pt x="9938" y="155653"/>
                      <a:pt x="9727" y="157134"/>
                    </a:cubicBezTo>
                    <a:cubicBezTo>
                      <a:pt x="9515" y="157979"/>
                      <a:pt x="8670" y="158825"/>
                      <a:pt x="7824" y="158825"/>
                    </a:cubicBezTo>
                    <a:lnTo>
                      <a:pt x="6132" y="158825"/>
                    </a:lnTo>
                    <a:cubicBezTo>
                      <a:pt x="2749" y="159460"/>
                      <a:pt x="1903" y="160517"/>
                      <a:pt x="1903" y="163900"/>
                    </a:cubicBezTo>
                    <a:cubicBezTo>
                      <a:pt x="1903" y="164957"/>
                      <a:pt x="1692" y="166015"/>
                      <a:pt x="1480" y="166860"/>
                    </a:cubicBezTo>
                    <a:cubicBezTo>
                      <a:pt x="0" y="170244"/>
                      <a:pt x="0" y="170667"/>
                      <a:pt x="2960" y="172781"/>
                    </a:cubicBezTo>
                    <a:cubicBezTo>
                      <a:pt x="4863" y="173838"/>
                      <a:pt x="5498" y="176376"/>
                      <a:pt x="4229" y="178067"/>
                    </a:cubicBezTo>
                    <a:cubicBezTo>
                      <a:pt x="3595" y="179759"/>
                      <a:pt x="2960" y="181662"/>
                      <a:pt x="2538" y="183354"/>
                    </a:cubicBezTo>
                    <a:cubicBezTo>
                      <a:pt x="1692" y="185680"/>
                      <a:pt x="1057" y="188006"/>
                      <a:pt x="634" y="190332"/>
                    </a:cubicBezTo>
                    <a:cubicBezTo>
                      <a:pt x="0" y="193292"/>
                      <a:pt x="1057" y="196252"/>
                      <a:pt x="3383" y="198156"/>
                    </a:cubicBezTo>
                    <a:cubicBezTo>
                      <a:pt x="4229" y="199001"/>
                      <a:pt x="5075" y="199636"/>
                      <a:pt x="6132" y="200270"/>
                    </a:cubicBezTo>
                    <a:cubicBezTo>
                      <a:pt x="11310" y="203276"/>
                      <a:pt x="17146" y="204831"/>
                      <a:pt x="23122" y="204831"/>
                    </a:cubicBezTo>
                    <a:cubicBezTo>
                      <a:pt x="24712" y="204831"/>
                      <a:pt x="26312" y="204721"/>
                      <a:pt x="27912" y="204499"/>
                    </a:cubicBezTo>
                    <a:cubicBezTo>
                      <a:pt x="34044" y="203653"/>
                      <a:pt x="36581" y="200904"/>
                      <a:pt x="37216" y="194772"/>
                    </a:cubicBezTo>
                    <a:cubicBezTo>
                      <a:pt x="37638" y="191178"/>
                      <a:pt x="37638" y="187794"/>
                      <a:pt x="37850" y="184200"/>
                    </a:cubicBezTo>
                    <a:cubicBezTo>
                      <a:pt x="37850" y="181451"/>
                      <a:pt x="38061" y="181239"/>
                      <a:pt x="40810" y="180605"/>
                    </a:cubicBezTo>
                    <a:cubicBezTo>
                      <a:pt x="43559" y="179971"/>
                      <a:pt x="45039" y="178490"/>
                      <a:pt x="44828" y="175530"/>
                    </a:cubicBezTo>
                    <a:cubicBezTo>
                      <a:pt x="44828" y="174261"/>
                      <a:pt x="45039" y="172993"/>
                      <a:pt x="45674" y="171935"/>
                    </a:cubicBezTo>
                    <a:cubicBezTo>
                      <a:pt x="46519" y="168764"/>
                      <a:pt x="46097" y="167495"/>
                      <a:pt x="43348" y="166015"/>
                    </a:cubicBezTo>
                    <a:cubicBezTo>
                      <a:pt x="40599" y="164746"/>
                      <a:pt x="40176" y="165169"/>
                      <a:pt x="41022" y="160940"/>
                    </a:cubicBezTo>
                    <a:cubicBezTo>
                      <a:pt x="41233" y="159460"/>
                      <a:pt x="41445" y="158191"/>
                      <a:pt x="41868" y="156711"/>
                    </a:cubicBezTo>
                    <a:cubicBezTo>
                      <a:pt x="45674" y="137046"/>
                      <a:pt x="49691" y="117380"/>
                      <a:pt x="53497" y="97715"/>
                    </a:cubicBezTo>
                    <a:lnTo>
                      <a:pt x="53709" y="97927"/>
                    </a:lnTo>
                    <a:cubicBezTo>
                      <a:pt x="57726" y="76781"/>
                      <a:pt x="61955" y="55848"/>
                      <a:pt x="66184" y="34914"/>
                    </a:cubicBezTo>
                    <a:cubicBezTo>
                      <a:pt x="67030" y="31953"/>
                      <a:pt x="66819" y="28570"/>
                      <a:pt x="65762" y="25610"/>
                    </a:cubicBezTo>
                    <a:cubicBezTo>
                      <a:pt x="63013" y="18420"/>
                      <a:pt x="60687" y="11231"/>
                      <a:pt x="58784" y="3619"/>
                    </a:cubicBezTo>
                    <a:cubicBezTo>
                      <a:pt x="58361" y="2139"/>
                      <a:pt x="57726" y="235"/>
                      <a:pt x="56035" y="24"/>
                    </a:cubicBezTo>
                    <a:cubicBezTo>
                      <a:pt x="55894" y="8"/>
                      <a:pt x="55758" y="1"/>
                      <a:pt x="556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3651375" y="5053950"/>
                <a:ext cx="89900" cy="116325"/>
              </a:xfrm>
              <a:custGeom>
                <a:rect b="b" l="l" r="r" t="t"/>
                <a:pathLst>
                  <a:path extrusionOk="0" h="4653" w="3596">
                    <a:moveTo>
                      <a:pt x="2327" y="1"/>
                    </a:moveTo>
                    <a:cubicBezTo>
                      <a:pt x="1904" y="1"/>
                      <a:pt x="1270" y="212"/>
                      <a:pt x="847" y="635"/>
                    </a:cubicBezTo>
                    <a:cubicBezTo>
                      <a:pt x="1" y="1692"/>
                      <a:pt x="1" y="2961"/>
                      <a:pt x="847" y="4230"/>
                    </a:cubicBezTo>
                    <a:cubicBezTo>
                      <a:pt x="847" y="4441"/>
                      <a:pt x="1481" y="4441"/>
                      <a:pt x="1693" y="4653"/>
                    </a:cubicBezTo>
                    <a:cubicBezTo>
                      <a:pt x="1904" y="4441"/>
                      <a:pt x="2327" y="4441"/>
                      <a:pt x="2538" y="4230"/>
                    </a:cubicBezTo>
                    <a:cubicBezTo>
                      <a:pt x="3384" y="3384"/>
                      <a:pt x="3596" y="2115"/>
                      <a:pt x="3384" y="1058"/>
                    </a:cubicBezTo>
                    <a:cubicBezTo>
                      <a:pt x="3173" y="635"/>
                      <a:pt x="2750" y="212"/>
                      <a:pt x="23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3048750" y="4948225"/>
                <a:ext cx="95175" cy="105750"/>
              </a:xfrm>
              <a:custGeom>
                <a:rect b="b" l="l" r="r" t="t"/>
                <a:pathLst>
                  <a:path extrusionOk="0" h="4230" w="3807">
                    <a:moveTo>
                      <a:pt x="2749" y="1"/>
                    </a:moveTo>
                    <a:cubicBezTo>
                      <a:pt x="2326" y="1"/>
                      <a:pt x="1904" y="1"/>
                      <a:pt x="1692" y="212"/>
                    </a:cubicBezTo>
                    <a:cubicBezTo>
                      <a:pt x="423" y="635"/>
                      <a:pt x="0" y="2115"/>
                      <a:pt x="635" y="3384"/>
                    </a:cubicBezTo>
                    <a:cubicBezTo>
                      <a:pt x="846" y="3807"/>
                      <a:pt x="1269" y="4018"/>
                      <a:pt x="1904" y="4230"/>
                    </a:cubicBezTo>
                    <a:cubicBezTo>
                      <a:pt x="3172" y="4230"/>
                      <a:pt x="3384" y="2961"/>
                      <a:pt x="3595" y="1904"/>
                    </a:cubicBezTo>
                    <a:cubicBezTo>
                      <a:pt x="3807" y="1269"/>
                      <a:pt x="3384" y="424"/>
                      <a:pt x="27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3165050" y="4402325"/>
                <a:ext cx="697825" cy="182550"/>
              </a:xfrm>
              <a:custGeom>
                <a:rect b="b" l="l" r="r" t="t"/>
                <a:pathLst>
                  <a:path extrusionOk="0" h="7302" w="27913">
                    <a:moveTo>
                      <a:pt x="943" y="1"/>
                    </a:moveTo>
                    <a:cubicBezTo>
                      <a:pt x="494" y="1"/>
                      <a:pt x="212" y="346"/>
                      <a:pt x="212" y="691"/>
                    </a:cubicBezTo>
                    <a:cubicBezTo>
                      <a:pt x="0" y="1537"/>
                      <a:pt x="423" y="1749"/>
                      <a:pt x="635" y="2172"/>
                    </a:cubicBezTo>
                    <a:cubicBezTo>
                      <a:pt x="846" y="2383"/>
                      <a:pt x="1058" y="2383"/>
                      <a:pt x="1269" y="2383"/>
                    </a:cubicBezTo>
                    <a:lnTo>
                      <a:pt x="13322" y="5766"/>
                    </a:lnTo>
                    <a:cubicBezTo>
                      <a:pt x="13956" y="5978"/>
                      <a:pt x="14379" y="5978"/>
                      <a:pt x="15013" y="5978"/>
                    </a:cubicBezTo>
                    <a:cubicBezTo>
                      <a:pt x="15500" y="5940"/>
                      <a:pt x="15987" y="5923"/>
                      <a:pt x="16474" y="5923"/>
                    </a:cubicBezTo>
                    <a:cubicBezTo>
                      <a:pt x="18736" y="5923"/>
                      <a:pt x="20998" y="6302"/>
                      <a:pt x="23260" y="6824"/>
                    </a:cubicBezTo>
                    <a:cubicBezTo>
                      <a:pt x="23894" y="7035"/>
                      <a:pt x="24952" y="7246"/>
                      <a:pt x="25798" y="7246"/>
                    </a:cubicBezTo>
                    <a:cubicBezTo>
                      <a:pt x="25910" y="7284"/>
                      <a:pt x="26029" y="7301"/>
                      <a:pt x="26150" y="7301"/>
                    </a:cubicBezTo>
                    <a:cubicBezTo>
                      <a:pt x="26712" y="7301"/>
                      <a:pt x="27315" y="6923"/>
                      <a:pt x="27489" y="6401"/>
                    </a:cubicBezTo>
                    <a:cubicBezTo>
                      <a:pt x="27912" y="5766"/>
                      <a:pt x="26855" y="4709"/>
                      <a:pt x="26009" y="4498"/>
                    </a:cubicBezTo>
                    <a:cubicBezTo>
                      <a:pt x="25163" y="4286"/>
                      <a:pt x="24317" y="4075"/>
                      <a:pt x="23472" y="4075"/>
                    </a:cubicBezTo>
                    <a:lnTo>
                      <a:pt x="14168" y="2172"/>
                    </a:lnTo>
                    <a:lnTo>
                      <a:pt x="14168" y="2383"/>
                    </a:lnTo>
                    <a:cubicBezTo>
                      <a:pt x="11842" y="1749"/>
                      <a:pt x="9304" y="1326"/>
                      <a:pt x="7190" y="903"/>
                    </a:cubicBezTo>
                    <a:cubicBezTo>
                      <a:pt x="5287" y="480"/>
                      <a:pt x="3172" y="268"/>
                      <a:pt x="1269" y="57"/>
                    </a:cubicBezTo>
                    <a:cubicBezTo>
                      <a:pt x="1153" y="18"/>
                      <a:pt x="1043" y="1"/>
                      <a:pt x="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8" name="Google Shape;438;p17"/>
          <p:cNvGrpSpPr/>
          <p:nvPr/>
        </p:nvGrpSpPr>
        <p:grpSpPr>
          <a:xfrm>
            <a:off x="112047" y="1638763"/>
            <a:ext cx="8999703" cy="3844049"/>
            <a:chOff x="112047" y="1638763"/>
            <a:chExt cx="8999703" cy="3844049"/>
          </a:xfrm>
        </p:grpSpPr>
        <p:sp>
          <p:nvSpPr>
            <p:cNvPr id="439" name="Google Shape;439;p17"/>
            <p:cNvSpPr/>
            <p:nvPr/>
          </p:nvSpPr>
          <p:spPr>
            <a:xfrm>
              <a:off x="8551375" y="1638763"/>
              <a:ext cx="560375" cy="697700"/>
            </a:xfrm>
            <a:custGeom>
              <a:rect b="b" l="l" r="r" t="t"/>
              <a:pathLst>
                <a:path extrusionOk="0" h="27908" w="22415">
                  <a:moveTo>
                    <a:pt x="8899" y="1"/>
                  </a:moveTo>
                  <a:cubicBezTo>
                    <a:pt x="7084" y="1"/>
                    <a:pt x="5275" y="799"/>
                    <a:pt x="4018" y="2335"/>
                  </a:cubicBezTo>
                  <a:cubicBezTo>
                    <a:pt x="3172" y="3392"/>
                    <a:pt x="2538" y="4449"/>
                    <a:pt x="2115" y="5718"/>
                  </a:cubicBezTo>
                  <a:cubicBezTo>
                    <a:pt x="1" y="13542"/>
                    <a:pt x="3172" y="22000"/>
                    <a:pt x="9727" y="26652"/>
                  </a:cubicBezTo>
                  <a:cubicBezTo>
                    <a:pt x="10906" y="27477"/>
                    <a:pt x="12282" y="27908"/>
                    <a:pt x="13672" y="27908"/>
                  </a:cubicBezTo>
                  <a:cubicBezTo>
                    <a:pt x="14775" y="27908"/>
                    <a:pt x="15887" y="27636"/>
                    <a:pt x="16917" y="27075"/>
                  </a:cubicBezTo>
                  <a:cubicBezTo>
                    <a:pt x="20300" y="25383"/>
                    <a:pt x="22415" y="21788"/>
                    <a:pt x="22415" y="17982"/>
                  </a:cubicBezTo>
                  <a:cubicBezTo>
                    <a:pt x="22415" y="17136"/>
                    <a:pt x="22203" y="16079"/>
                    <a:pt x="21992" y="15233"/>
                  </a:cubicBezTo>
                  <a:cubicBezTo>
                    <a:pt x="20934" y="10581"/>
                    <a:pt x="18397" y="6564"/>
                    <a:pt x="15225" y="3180"/>
                  </a:cubicBezTo>
                  <a:cubicBezTo>
                    <a:pt x="14168" y="2123"/>
                    <a:pt x="12899" y="1277"/>
                    <a:pt x="11630" y="643"/>
                  </a:cubicBezTo>
                  <a:cubicBezTo>
                    <a:pt x="10768" y="212"/>
                    <a:pt x="9833" y="1"/>
                    <a:pt x="8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8300695" y="4486041"/>
              <a:ext cx="408647" cy="479112"/>
            </a:xfrm>
            <a:custGeom>
              <a:rect b="b" l="l" r="r" t="t"/>
              <a:pathLst>
                <a:path extrusionOk="0" h="26021" w="22194">
                  <a:moveTo>
                    <a:pt x="9966" y="1"/>
                  </a:moveTo>
                  <a:cubicBezTo>
                    <a:pt x="8722" y="1"/>
                    <a:pt x="7582" y="523"/>
                    <a:pt x="6775" y="1491"/>
                  </a:cubicBezTo>
                  <a:cubicBezTo>
                    <a:pt x="5607" y="2425"/>
                    <a:pt x="4439" y="3360"/>
                    <a:pt x="3271" y="4061"/>
                  </a:cubicBezTo>
                  <a:cubicBezTo>
                    <a:pt x="2337" y="4761"/>
                    <a:pt x="1636" y="5696"/>
                    <a:pt x="1402" y="6864"/>
                  </a:cubicBezTo>
                  <a:cubicBezTo>
                    <a:pt x="935" y="8266"/>
                    <a:pt x="468" y="9667"/>
                    <a:pt x="234" y="11069"/>
                  </a:cubicBezTo>
                  <a:cubicBezTo>
                    <a:pt x="0" y="12471"/>
                    <a:pt x="234" y="14106"/>
                    <a:pt x="935" y="15274"/>
                  </a:cubicBezTo>
                  <a:cubicBezTo>
                    <a:pt x="2804" y="19713"/>
                    <a:pt x="6308" y="22983"/>
                    <a:pt x="10513" y="25086"/>
                  </a:cubicBezTo>
                  <a:cubicBezTo>
                    <a:pt x="11915" y="25786"/>
                    <a:pt x="13316" y="26020"/>
                    <a:pt x="14952" y="26020"/>
                  </a:cubicBezTo>
                  <a:cubicBezTo>
                    <a:pt x="16353" y="26020"/>
                    <a:pt x="17755" y="25786"/>
                    <a:pt x="18689" y="25086"/>
                  </a:cubicBezTo>
                  <a:cubicBezTo>
                    <a:pt x="21025" y="23217"/>
                    <a:pt x="22194" y="20413"/>
                    <a:pt x="21726" y="17610"/>
                  </a:cubicBezTo>
                  <a:cubicBezTo>
                    <a:pt x="21259" y="15508"/>
                    <a:pt x="21025" y="13171"/>
                    <a:pt x="20792" y="10835"/>
                  </a:cubicBezTo>
                  <a:cubicBezTo>
                    <a:pt x="20558" y="4995"/>
                    <a:pt x="16587" y="2192"/>
                    <a:pt x="11681" y="323"/>
                  </a:cubicBezTo>
                  <a:cubicBezTo>
                    <a:pt x="11102" y="106"/>
                    <a:pt x="10524" y="1"/>
                    <a:pt x="9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303509" y="3098278"/>
              <a:ext cx="301118" cy="354735"/>
            </a:xfrm>
            <a:custGeom>
              <a:rect b="b" l="l" r="r" t="t"/>
              <a:pathLst>
                <a:path extrusionOk="0" h="19266" w="16354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112047" y="2048632"/>
              <a:ext cx="253798" cy="274217"/>
            </a:xfrm>
            <a:custGeom>
              <a:rect b="b" l="l" r="r" t="t"/>
              <a:pathLst>
                <a:path extrusionOk="0" h="14893" w="13784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3516405" y="4822159"/>
              <a:ext cx="245306" cy="237759"/>
            </a:xfrm>
            <a:custGeom>
              <a:rect b="b" l="l" r="r" t="t"/>
              <a:pathLst>
                <a:path extrusionOk="0" h="18115" w="1869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4251642" y="4456019"/>
              <a:ext cx="154868" cy="163485"/>
            </a:xfrm>
            <a:custGeom>
              <a:rect b="b" l="l" r="r" t="t"/>
              <a:pathLst>
                <a:path extrusionOk="0" h="8879" w="8411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3908444" y="4928917"/>
              <a:ext cx="524678" cy="553894"/>
            </a:xfrm>
            <a:custGeom>
              <a:rect b="b" l="l" r="r" t="t"/>
              <a:pathLst>
                <a:path extrusionOk="0" h="8879" w="8411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" name="Google Shape;446;p17"/>
          <p:cNvGrpSpPr/>
          <p:nvPr/>
        </p:nvGrpSpPr>
        <p:grpSpPr>
          <a:xfrm>
            <a:off x="8311069" y="4394678"/>
            <a:ext cx="994696" cy="925312"/>
            <a:chOff x="920750" y="240450"/>
            <a:chExt cx="5619750" cy="5227750"/>
          </a:xfrm>
        </p:grpSpPr>
        <p:sp>
          <p:nvSpPr>
            <p:cNvPr id="447" name="Google Shape;447;p17"/>
            <p:cNvSpPr/>
            <p:nvPr/>
          </p:nvSpPr>
          <p:spPr>
            <a:xfrm>
              <a:off x="1492250" y="641425"/>
              <a:ext cx="4611700" cy="4242400"/>
            </a:xfrm>
            <a:custGeom>
              <a:rect b="b" l="l" r="r" t="t"/>
              <a:pathLst>
                <a:path extrusionOk="0" h="169696" w="184468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1746250" y="2229625"/>
              <a:ext cx="1277950" cy="1058875"/>
            </a:xfrm>
            <a:custGeom>
              <a:rect b="b" l="l" r="r" t="t"/>
              <a:pathLst>
                <a:path extrusionOk="0" h="42355" w="51118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2976550" y="1289550"/>
              <a:ext cx="1293825" cy="1117325"/>
            </a:xfrm>
            <a:custGeom>
              <a:rect b="b" l="l" r="r" t="t"/>
              <a:pathLst>
                <a:path extrusionOk="0" h="44693" w="51753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4325925" y="2524125"/>
              <a:ext cx="1135075" cy="968075"/>
            </a:xfrm>
            <a:custGeom>
              <a:rect b="b" l="l" r="r" t="t"/>
              <a:pathLst>
                <a:path extrusionOk="0" h="38723" w="45403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4572000" y="1270000"/>
              <a:ext cx="825500" cy="714375"/>
            </a:xfrm>
            <a:custGeom>
              <a:rect b="b" l="l" r="r" t="t"/>
              <a:pathLst>
                <a:path extrusionOk="0" h="28575" w="3302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3325800" y="3222625"/>
              <a:ext cx="500075" cy="434150"/>
            </a:xfrm>
            <a:custGeom>
              <a:rect b="b" l="l" r="r" t="t"/>
              <a:pathLst>
                <a:path extrusionOk="0" h="17366" w="20003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2500300" y="3816150"/>
              <a:ext cx="638650" cy="517425"/>
            </a:xfrm>
            <a:custGeom>
              <a:rect b="b" l="l" r="r" t="t"/>
              <a:pathLst>
                <a:path extrusionOk="0" h="20697" w="25546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3794125" y="4088150"/>
              <a:ext cx="857250" cy="747400"/>
            </a:xfrm>
            <a:custGeom>
              <a:rect b="b" l="l" r="r" t="t"/>
              <a:pathLst>
                <a:path extrusionOk="0" h="29896" w="3429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920750" y="240450"/>
              <a:ext cx="5619750" cy="5227750"/>
            </a:xfrm>
            <a:custGeom>
              <a:rect b="b" l="l" r="r" t="t"/>
              <a:pathLst>
                <a:path extrusionOk="0" h="209110" w="22479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1254125" y="542950"/>
              <a:ext cx="5000625" cy="4529125"/>
            </a:xfrm>
            <a:custGeom>
              <a:rect b="b" l="l" r="r" t="t"/>
              <a:pathLst>
                <a:path extrusionOk="0" h="181165" w="200025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2857500" y="988275"/>
              <a:ext cx="1500200" cy="1640775"/>
            </a:xfrm>
            <a:custGeom>
              <a:rect b="b" l="l" r="r" t="t"/>
              <a:pathLst>
                <a:path extrusionOk="0" h="65631" w="60008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4222750" y="2264325"/>
              <a:ext cx="1555750" cy="1469950"/>
            </a:xfrm>
            <a:custGeom>
              <a:rect b="b" l="l" r="r" t="t"/>
              <a:pathLst>
                <a:path extrusionOk="0" h="58798" w="6223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1674800" y="1978275"/>
              <a:ext cx="1460525" cy="1474550"/>
            </a:xfrm>
            <a:custGeom>
              <a:rect b="b" l="l" r="r" t="t"/>
              <a:pathLst>
                <a:path extrusionOk="0" h="58982" w="58421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4429125" y="1039500"/>
              <a:ext cx="1245475" cy="1151525"/>
            </a:xfrm>
            <a:custGeom>
              <a:rect b="b" l="l" r="r" t="t"/>
              <a:pathLst>
                <a:path extrusionOk="0" h="46061" w="49819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3532175" y="3871550"/>
              <a:ext cx="1412900" cy="1002075"/>
            </a:xfrm>
            <a:custGeom>
              <a:rect b="b" l="l" r="r" t="t"/>
              <a:pathLst>
                <a:path extrusionOk="0" h="40083" w="56516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2356825" y="3644725"/>
              <a:ext cx="1072175" cy="895525"/>
            </a:xfrm>
            <a:custGeom>
              <a:rect b="b" l="l" r="r" t="t"/>
              <a:pathLst>
                <a:path extrusionOk="0" h="35821" w="42887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3182925" y="3039650"/>
              <a:ext cx="730275" cy="793825"/>
            </a:xfrm>
            <a:custGeom>
              <a:rect b="b" l="l" r="r" t="t"/>
              <a:pathLst>
                <a:path extrusionOk="0" h="31753" w="29211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2230425" y="1388200"/>
              <a:ext cx="484200" cy="493000"/>
            </a:xfrm>
            <a:custGeom>
              <a:rect b="b" l="l" r="r" t="t"/>
              <a:pathLst>
                <a:path extrusionOk="0" h="19720" w="19368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3190875" y="1381125"/>
              <a:ext cx="1024075" cy="1006450"/>
            </a:xfrm>
            <a:custGeom>
              <a:rect b="b" l="l" r="r" t="t"/>
              <a:pathLst>
                <a:path extrusionOk="0" h="40258" w="40963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4532300" y="2618225"/>
              <a:ext cx="1031900" cy="842525"/>
            </a:xfrm>
            <a:custGeom>
              <a:rect b="b" l="l" r="r" t="t"/>
              <a:pathLst>
                <a:path extrusionOk="0" h="33701" w="41276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2032000" y="2380225"/>
              <a:ext cx="690575" cy="757925"/>
            </a:xfrm>
            <a:custGeom>
              <a:rect b="b" l="l" r="r" t="t"/>
              <a:pathLst>
                <a:path extrusionOk="0" h="30317" w="27623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4675825" y="1411900"/>
              <a:ext cx="695750" cy="517250"/>
            </a:xfrm>
            <a:custGeom>
              <a:rect b="b" l="l" r="r" t="t"/>
              <a:pathLst>
                <a:path extrusionOk="0" h="20690" w="2783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3985100" y="4237100"/>
              <a:ext cx="547225" cy="422225"/>
            </a:xfrm>
            <a:custGeom>
              <a:rect b="b" l="l" r="r" t="t"/>
              <a:pathLst>
                <a:path extrusionOk="0" h="16889" w="21889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3516750" y="1793100"/>
              <a:ext cx="317075" cy="345225"/>
            </a:xfrm>
            <a:custGeom>
              <a:rect b="b" l="l" r="r" t="t"/>
              <a:pathLst>
                <a:path extrusionOk="0" h="13809" w="12683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17"/>
          <p:cNvGrpSpPr/>
          <p:nvPr/>
        </p:nvGrpSpPr>
        <p:grpSpPr>
          <a:xfrm rot="661379">
            <a:off x="240903" y="4374874"/>
            <a:ext cx="1038960" cy="590047"/>
            <a:chOff x="228650" y="628000"/>
            <a:chExt cx="6803150" cy="4041675"/>
          </a:xfrm>
        </p:grpSpPr>
        <p:sp>
          <p:nvSpPr>
            <p:cNvPr id="472" name="Google Shape;472;p17"/>
            <p:cNvSpPr/>
            <p:nvPr/>
          </p:nvSpPr>
          <p:spPr>
            <a:xfrm>
              <a:off x="1080225" y="1825400"/>
              <a:ext cx="5109450" cy="1999475"/>
            </a:xfrm>
            <a:custGeom>
              <a:rect b="b" l="l" r="r" t="t"/>
              <a:pathLst>
                <a:path extrusionOk="0" h="79979" w="204378">
                  <a:moveTo>
                    <a:pt x="78061" y="0"/>
                  </a:moveTo>
                  <a:cubicBezTo>
                    <a:pt x="57906" y="0"/>
                    <a:pt x="37601" y="2805"/>
                    <a:pt x="17410" y="9681"/>
                  </a:cubicBezTo>
                  <a:cubicBezTo>
                    <a:pt x="11355" y="11195"/>
                    <a:pt x="6056" y="14980"/>
                    <a:pt x="3028" y="20279"/>
                  </a:cubicBezTo>
                  <a:cubicBezTo>
                    <a:pt x="384" y="25568"/>
                    <a:pt x="2936" y="32879"/>
                    <a:pt x="7156" y="32879"/>
                  </a:cubicBezTo>
                  <a:cubicBezTo>
                    <a:pt x="7252" y="32879"/>
                    <a:pt x="7350" y="32875"/>
                    <a:pt x="7448" y="32867"/>
                  </a:cubicBezTo>
                  <a:lnTo>
                    <a:pt x="7448" y="32867"/>
                  </a:lnTo>
                  <a:lnTo>
                    <a:pt x="0" y="35039"/>
                  </a:lnTo>
                  <a:cubicBezTo>
                    <a:pt x="49959" y="55098"/>
                    <a:pt x="100297" y="75158"/>
                    <a:pt x="154797" y="79321"/>
                  </a:cubicBezTo>
                  <a:cubicBezTo>
                    <a:pt x="157558" y="79763"/>
                    <a:pt x="160352" y="79979"/>
                    <a:pt x="163149" y="79979"/>
                  </a:cubicBezTo>
                  <a:cubicBezTo>
                    <a:pt x="169938" y="79979"/>
                    <a:pt x="176750" y="78705"/>
                    <a:pt x="183183" y="76293"/>
                  </a:cubicBezTo>
                  <a:cubicBezTo>
                    <a:pt x="193402" y="72130"/>
                    <a:pt x="200972" y="63046"/>
                    <a:pt x="203242" y="52071"/>
                  </a:cubicBezTo>
                  <a:cubicBezTo>
                    <a:pt x="204378" y="42609"/>
                    <a:pt x="200972" y="33147"/>
                    <a:pt x="194159" y="27091"/>
                  </a:cubicBezTo>
                  <a:cubicBezTo>
                    <a:pt x="187725" y="21793"/>
                    <a:pt x="179777" y="18008"/>
                    <a:pt x="171829" y="16115"/>
                  </a:cubicBezTo>
                  <a:cubicBezTo>
                    <a:pt x="141648" y="7061"/>
                    <a:pt x="110042" y="0"/>
                    <a:pt x="78061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228650" y="628000"/>
              <a:ext cx="6803150" cy="4041675"/>
            </a:xfrm>
            <a:custGeom>
              <a:rect b="b" l="l" r="r" t="t"/>
              <a:pathLst>
                <a:path extrusionOk="0" h="161667" w="272126">
                  <a:moveTo>
                    <a:pt x="125276" y="6105"/>
                  </a:moveTo>
                  <a:cubicBezTo>
                    <a:pt x="126033" y="6862"/>
                    <a:pt x="127169" y="7240"/>
                    <a:pt x="127547" y="8375"/>
                  </a:cubicBezTo>
                  <a:cubicBezTo>
                    <a:pt x="132467" y="17837"/>
                    <a:pt x="135495" y="28435"/>
                    <a:pt x="135874" y="39410"/>
                  </a:cubicBezTo>
                  <a:cubicBezTo>
                    <a:pt x="136252" y="40924"/>
                    <a:pt x="135495" y="42438"/>
                    <a:pt x="134360" y="43574"/>
                  </a:cubicBezTo>
                  <a:cubicBezTo>
                    <a:pt x="133970" y="43639"/>
                    <a:pt x="133581" y="43670"/>
                    <a:pt x="133193" y="43670"/>
                  </a:cubicBezTo>
                  <a:cubicBezTo>
                    <a:pt x="131321" y="43670"/>
                    <a:pt x="129493" y="42935"/>
                    <a:pt x="127926" y="41681"/>
                  </a:cubicBezTo>
                  <a:cubicBezTo>
                    <a:pt x="127547" y="41681"/>
                    <a:pt x="127547" y="41303"/>
                    <a:pt x="127547" y="40924"/>
                  </a:cubicBezTo>
                  <a:cubicBezTo>
                    <a:pt x="123762" y="31841"/>
                    <a:pt x="121492" y="22001"/>
                    <a:pt x="121492" y="12160"/>
                  </a:cubicBezTo>
                  <a:cubicBezTo>
                    <a:pt x="121113" y="10646"/>
                    <a:pt x="121870" y="8754"/>
                    <a:pt x="123005" y="7619"/>
                  </a:cubicBezTo>
                  <a:cubicBezTo>
                    <a:pt x="123762" y="6862"/>
                    <a:pt x="124519" y="6483"/>
                    <a:pt x="125276" y="6105"/>
                  </a:cubicBezTo>
                  <a:close/>
                  <a:moveTo>
                    <a:pt x="23455" y="52881"/>
                  </a:moveTo>
                  <a:cubicBezTo>
                    <a:pt x="30114" y="52881"/>
                    <a:pt x="36718" y="53642"/>
                    <a:pt x="43147" y="54928"/>
                  </a:cubicBezTo>
                  <a:cubicBezTo>
                    <a:pt x="44282" y="54928"/>
                    <a:pt x="45039" y="55306"/>
                    <a:pt x="45796" y="56063"/>
                  </a:cubicBezTo>
                  <a:cubicBezTo>
                    <a:pt x="46175" y="56442"/>
                    <a:pt x="46553" y="57199"/>
                    <a:pt x="46553" y="57577"/>
                  </a:cubicBezTo>
                  <a:cubicBezTo>
                    <a:pt x="46932" y="58334"/>
                    <a:pt x="46553" y="59091"/>
                    <a:pt x="45796" y="59091"/>
                  </a:cubicBezTo>
                  <a:cubicBezTo>
                    <a:pt x="44661" y="59470"/>
                    <a:pt x="43525" y="59848"/>
                    <a:pt x="42011" y="60227"/>
                  </a:cubicBezTo>
                  <a:cubicBezTo>
                    <a:pt x="39208" y="60517"/>
                    <a:pt x="36404" y="60659"/>
                    <a:pt x="33607" y="60659"/>
                  </a:cubicBezTo>
                  <a:cubicBezTo>
                    <a:pt x="25453" y="60659"/>
                    <a:pt x="17353" y="59453"/>
                    <a:pt x="9462" y="57199"/>
                  </a:cubicBezTo>
                  <a:cubicBezTo>
                    <a:pt x="8705" y="57199"/>
                    <a:pt x="8705" y="56442"/>
                    <a:pt x="8327" y="56063"/>
                  </a:cubicBezTo>
                  <a:cubicBezTo>
                    <a:pt x="9462" y="53414"/>
                    <a:pt x="12112" y="53793"/>
                    <a:pt x="14004" y="53414"/>
                  </a:cubicBezTo>
                  <a:cubicBezTo>
                    <a:pt x="17159" y="53050"/>
                    <a:pt x="20313" y="52881"/>
                    <a:pt x="23455" y="52881"/>
                  </a:cubicBezTo>
                  <a:close/>
                  <a:moveTo>
                    <a:pt x="70998" y="34950"/>
                  </a:moveTo>
                  <a:cubicBezTo>
                    <a:pt x="73304" y="34950"/>
                    <a:pt x="75649" y="35653"/>
                    <a:pt x="77588" y="36761"/>
                  </a:cubicBezTo>
                  <a:cubicBezTo>
                    <a:pt x="85915" y="40167"/>
                    <a:pt x="93863" y="44709"/>
                    <a:pt x="101432" y="49629"/>
                  </a:cubicBezTo>
                  <a:cubicBezTo>
                    <a:pt x="104460" y="51143"/>
                    <a:pt x="106731" y="53793"/>
                    <a:pt x="108245" y="56820"/>
                  </a:cubicBezTo>
                  <a:cubicBezTo>
                    <a:pt x="108623" y="57956"/>
                    <a:pt x="109002" y="59091"/>
                    <a:pt x="108623" y="60227"/>
                  </a:cubicBezTo>
                  <a:cubicBezTo>
                    <a:pt x="108180" y="61113"/>
                    <a:pt x="107477" y="61481"/>
                    <a:pt x="106742" y="61481"/>
                  </a:cubicBezTo>
                  <a:cubicBezTo>
                    <a:pt x="106223" y="61481"/>
                    <a:pt x="105687" y="61297"/>
                    <a:pt x="105217" y="60984"/>
                  </a:cubicBezTo>
                  <a:cubicBezTo>
                    <a:pt x="102189" y="60227"/>
                    <a:pt x="99540" y="59091"/>
                    <a:pt x="96891" y="57956"/>
                  </a:cubicBezTo>
                  <a:cubicBezTo>
                    <a:pt x="87807" y="53414"/>
                    <a:pt x="79481" y="47737"/>
                    <a:pt x="71911" y="40924"/>
                  </a:cubicBezTo>
                  <a:cubicBezTo>
                    <a:pt x="70019" y="39789"/>
                    <a:pt x="68883" y="37518"/>
                    <a:pt x="68505" y="35247"/>
                  </a:cubicBezTo>
                  <a:cubicBezTo>
                    <a:pt x="69316" y="35044"/>
                    <a:pt x="70155" y="34950"/>
                    <a:pt x="70998" y="34950"/>
                  </a:cubicBezTo>
                  <a:close/>
                  <a:moveTo>
                    <a:pt x="167713" y="48872"/>
                  </a:moveTo>
                  <a:cubicBezTo>
                    <a:pt x="168990" y="48872"/>
                    <a:pt x="170126" y="49062"/>
                    <a:pt x="170694" y="49629"/>
                  </a:cubicBezTo>
                  <a:cubicBezTo>
                    <a:pt x="172586" y="52279"/>
                    <a:pt x="169180" y="53793"/>
                    <a:pt x="168044" y="55306"/>
                  </a:cubicBezTo>
                  <a:cubicBezTo>
                    <a:pt x="162367" y="61741"/>
                    <a:pt x="155555" y="67039"/>
                    <a:pt x="147985" y="71202"/>
                  </a:cubicBezTo>
                  <a:cubicBezTo>
                    <a:pt x="146471" y="71581"/>
                    <a:pt x="144957" y="72338"/>
                    <a:pt x="143443" y="72338"/>
                  </a:cubicBezTo>
                  <a:cubicBezTo>
                    <a:pt x="143191" y="72590"/>
                    <a:pt x="142897" y="72674"/>
                    <a:pt x="142616" y="72674"/>
                  </a:cubicBezTo>
                  <a:cubicBezTo>
                    <a:pt x="142055" y="72674"/>
                    <a:pt x="141551" y="72338"/>
                    <a:pt x="141551" y="72338"/>
                  </a:cubicBezTo>
                  <a:cubicBezTo>
                    <a:pt x="141172" y="71581"/>
                    <a:pt x="141172" y="70824"/>
                    <a:pt x="141551" y="70067"/>
                  </a:cubicBezTo>
                  <a:cubicBezTo>
                    <a:pt x="146471" y="63254"/>
                    <a:pt x="152148" y="57199"/>
                    <a:pt x="158961" y="51900"/>
                  </a:cubicBezTo>
                  <a:cubicBezTo>
                    <a:pt x="160475" y="50765"/>
                    <a:pt x="162367" y="49629"/>
                    <a:pt x="163881" y="49251"/>
                  </a:cubicBezTo>
                  <a:cubicBezTo>
                    <a:pt x="165016" y="49062"/>
                    <a:pt x="166436" y="48872"/>
                    <a:pt x="167713" y="48872"/>
                  </a:cubicBezTo>
                  <a:close/>
                  <a:moveTo>
                    <a:pt x="263799" y="62497"/>
                  </a:moveTo>
                  <a:cubicBezTo>
                    <a:pt x="264177" y="63633"/>
                    <a:pt x="264556" y="64390"/>
                    <a:pt x="264177" y="64768"/>
                  </a:cubicBezTo>
                  <a:cubicBezTo>
                    <a:pt x="263420" y="66282"/>
                    <a:pt x="262285" y="67418"/>
                    <a:pt x="261150" y="68175"/>
                  </a:cubicBezTo>
                  <a:cubicBezTo>
                    <a:pt x="255094" y="72338"/>
                    <a:pt x="249038" y="76123"/>
                    <a:pt x="242983" y="79907"/>
                  </a:cubicBezTo>
                  <a:lnTo>
                    <a:pt x="242226" y="80664"/>
                  </a:lnTo>
                  <a:cubicBezTo>
                    <a:pt x="241090" y="81043"/>
                    <a:pt x="239955" y="81232"/>
                    <a:pt x="238819" y="81232"/>
                  </a:cubicBezTo>
                  <a:cubicBezTo>
                    <a:pt x="237684" y="81232"/>
                    <a:pt x="236549" y="81043"/>
                    <a:pt x="235413" y="80664"/>
                  </a:cubicBezTo>
                  <a:cubicBezTo>
                    <a:pt x="234278" y="79907"/>
                    <a:pt x="235413" y="76880"/>
                    <a:pt x="238062" y="74609"/>
                  </a:cubicBezTo>
                  <a:cubicBezTo>
                    <a:pt x="244497" y="68932"/>
                    <a:pt x="252066" y="64768"/>
                    <a:pt x="260014" y="62497"/>
                  </a:cubicBezTo>
                  <a:close/>
                  <a:moveTo>
                    <a:pt x="116193" y="88991"/>
                  </a:moveTo>
                  <a:cubicBezTo>
                    <a:pt x="116571" y="88991"/>
                    <a:pt x="117328" y="88991"/>
                    <a:pt x="117707" y="89369"/>
                  </a:cubicBezTo>
                  <a:cubicBezTo>
                    <a:pt x="118085" y="90126"/>
                    <a:pt x="118085" y="90505"/>
                    <a:pt x="117707" y="91262"/>
                  </a:cubicBezTo>
                  <a:cubicBezTo>
                    <a:pt x="113165" y="95803"/>
                    <a:pt x="107488" y="98831"/>
                    <a:pt x="101432" y="99588"/>
                  </a:cubicBezTo>
                  <a:cubicBezTo>
                    <a:pt x="105217" y="94668"/>
                    <a:pt x="110516" y="90883"/>
                    <a:pt x="116193" y="88991"/>
                  </a:cubicBezTo>
                  <a:close/>
                  <a:moveTo>
                    <a:pt x="70397" y="92965"/>
                  </a:moveTo>
                  <a:cubicBezTo>
                    <a:pt x="71722" y="92965"/>
                    <a:pt x="73047" y="93154"/>
                    <a:pt x="74182" y="93532"/>
                  </a:cubicBezTo>
                  <a:cubicBezTo>
                    <a:pt x="75696" y="94668"/>
                    <a:pt x="76074" y="95425"/>
                    <a:pt x="75696" y="96939"/>
                  </a:cubicBezTo>
                  <a:cubicBezTo>
                    <a:pt x="74560" y="99588"/>
                    <a:pt x="72290" y="101102"/>
                    <a:pt x="69640" y="101102"/>
                  </a:cubicBezTo>
                  <a:cubicBezTo>
                    <a:pt x="67748" y="101102"/>
                    <a:pt x="66234" y="101480"/>
                    <a:pt x="65855" y="103373"/>
                  </a:cubicBezTo>
                  <a:cubicBezTo>
                    <a:pt x="65477" y="106779"/>
                    <a:pt x="62828" y="108293"/>
                    <a:pt x="60178" y="109807"/>
                  </a:cubicBezTo>
                  <a:cubicBezTo>
                    <a:pt x="54880" y="113592"/>
                    <a:pt x="48824" y="115863"/>
                    <a:pt x="42390" y="116998"/>
                  </a:cubicBezTo>
                  <a:cubicBezTo>
                    <a:pt x="42122" y="117065"/>
                    <a:pt x="41866" y="117096"/>
                    <a:pt x="41621" y="117096"/>
                  </a:cubicBezTo>
                  <a:cubicBezTo>
                    <a:pt x="40486" y="117096"/>
                    <a:pt x="39607" y="116418"/>
                    <a:pt x="38984" y="115484"/>
                  </a:cubicBezTo>
                  <a:cubicBezTo>
                    <a:pt x="38605" y="114349"/>
                    <a:pt x="38984" y="113592"/>
                    <a:pt x="39362" y="112456"/>
                  </a:cubicBezTo>
                  <a:cubicBezTo>
                    <a:pt x="43147" y="105644"/>
                    <a:pt x="49203" y="100345"/>
                    <a:pt x="56394" y="97317"/>
                  </a:cubicBezTo>
                  <a:cubicBezTo>
                    <a:pt x="59800" y="96182"/>
                    <a:pt x="63206" y="94668"/>
                    <a:pt x="66612" y="93532"/>
                  </a:cubicBezTo>
                  <a:cubicBezTo>
                    <a:pt x="67748" y="93154"/>
                    <a:pt x="69073" y="92965"/>
                    <a:pt x="70397" y="92965"/>
                  </a:cubicBezTo>
                  <a:close/>
                  <a:moveTo>
                    <a:pt x="110894" y="41681"/>
                  </a:moveTo>
                  <a:cubicBezTo>
                    <a:pt x="113922" y="41681"/>
                    <a:pt x="116950" y="42060"/>
                    <a:pt x="119978" y="42817"/>
                  </a:cubicBezTo>
                  <a:cubicBezTo>
                    <a:pt x="122627" y="42817"/>
                    <a:pt x="123005" y="45466"/>
                    <a:pt x="124519" y="47737"/>
                  </a:cubicBezTo>
                  <a:cubicBezTo>
                    <a:pt x="126033" y="50008"/>
                    <a:pt x="127169" y="51900"/>
                    <a:pt x="130575" y="52279"/>
                  </a:cubicBezTo>
                  <a:cubicBezTo>
                    <a:pt x="131116" y="52279"/>
                    <a:pt x="131656" y="52286"/>
                    <a:pt x="132190" y="52286"/>
                  </a:cubicBezTo>
                  <a:cubicBezTo>
                    <a:pt x="135395" y="52286"/>
                    <a:pt x="138361" y="52008"/>
                    <a:pt x="139658" y="48115"/>
                  </a:cubicBezTo>
                  <a:cubicBezTo>
                    <a:pt x="139958" y="46319"/>
                    <a:pt x="141442" y="45233"/>
                    <a:pt x="142986" y="45233"/>
                  </a:cubicBezTo>
                  <a:cubicBezTo>
                    <a:pt x="143394" y="45233"/>
                    <a:pt x="143805" y="45308"/>
                    <a:pt x="144200" y="45466"/>
                  </a:cubicBezTo>
                  <a:cubicBezTo>
                    <a:pt x="147606" y="46223"/>
                    <a:pt x="151013" y="45088"/>
                    <a:pt x="153662" y="48115"/>
                  </a:cubicBezTo>
                  <a:cubicBezTo>
                    <a:pt x="149877" y="52657"/>
                    <a:pt x="145714" y="56820"/>
                    <a:pt x="141551" y="60984"/>
                  </a:cubicBezTo>
                  <a:cubicBezTo>
                    <a:pt x="139658" y="63254"/>
                    <a:pt x="137766" y="65525"/>
                    <a:pt x="136252" y="67796"/>
                  </a:cubicBezTo>
                  <a:cubicBezTo>
                    <a:pt x="132846" y="72716"/>
                    <a:pt x="135117" y="79529"/>
                    <a:pt x="140794" y="81421"/>
                  </a:cubicBezTo>
                  <a:cubicBezTo>
                    <a:pt x="141126" y="81532"/>
                    <a:pt x="141427" y="81578"/>
                    <a:pt x="141713" y="81578"/>
                  </a:cubicBezTo>
                  <a:cubicBezTo>
                    <a:pt x="142405" y="81578"/>
                    <a:pt x="143019" y="81310"/>
                    <a:pt x="143822" y="81043"/>
                  </a:cubicBezTo>
                  <a:cubicBezTo>
                    <a:pt x="155555" y="72716"/>
                    <a:pt x="168423" y="65904"/>
                    <a:pt x="176749" y="53414"/>
                  </a:cubicBezTo>
                  <a:cubicBezTo>
                    <a:pt x="177601" y="51711"/>
                    <a:pt x="179304" y="50859"/>
                    <a:pt x="181060" y="50859"/>
                  </a:cubicBezTo>
                  <a:cubicBezTo>
                    <a:pt x="181646" y="50859"/>
                    <a:pt x="182237" y="50954"/>
                    <a:pt x="182805" y="51143"/>
                  </a:cubicBezTo>
                  <a:cubicBezTo>
                    <a:pt x="188104" y="52279"/>
                    <a:pt x="193781" y="53414"/>
                    <a:pt x="199079" y="54928"/>
                  </a:cubicBezTo>
                  <a:cubicBezTo>
                    <a:pt x="209677" y="57956"/>
                    <a:pt x="219517" y="62119"/>
                    <a:pt x="228979" y="67796"/>
                  </a:cubicBezTo>
                  <a:cubicBezTo>
                    <a:pt x="232764" y="70067"/>
                    <a:pt x="232764" y="70067"/>
                    <a:pt x="231250" y="73852"/>
                  </a:cubicBezTo>
                  <a:cubicBezTo>
                    <a:pt x="230114" y="75744"/>
                    <a:pt x="229357" y="77258"/>
                    <a:pt x="228601" y="79150"/>
                  </a:cubicBezTo>
                  <a:cubicBezTo>
                    <a:pt x="227844" y="81043"/>
                    <a:pt x="228222" y="83314"/>
                    <a:pt x="229736" y="84828"/>
                  </a:cubicBezTo>
                  <a:cubicBezTo>
                    <a:pt x="232272" y="88209"/>
                    <a:pt x="233746" y="89703"/>
                    <a:pt x="235740" y="89703"/>
                  </a:cubicBezTo>
                  <a:cubicBezTo>
                    <a:pt x="237317" y="89703"/>
                    <a:pt x="239218" y="88769"/>
                    <a:pt x="242226" y="87098"/>
                  </a:cubicBezTo>
                  <a:cubicBezTo>
                    <a:pt x="245015" y="85394"/>
                    <a:pt x="246789" y="84451"/>
                    <a:pt x="248068" y="84451"/>
                  </a:cubicBezTo>
                  <a:cubicBezTo>
                    <a:pt x="249912" y="84451"/>
                    <a:pt x="250725" y="86413"/>
                    <a:pt x="252066" y="90883"/>
                  </a:cubicBezTo>
                  <a:cubicBezTo>
                    <a:pt x="255094" y="99967"/>
                    <a:pt x="251688" y="109807"/>
                    <a:pt x="243740" y="115106"/>
                  </a:cubicBezTo>
                  <a:cubicBezTo>
                    <a:pt x="242983" y="115484"/>
                    <a:pt x="242604" y="115863"/>
                    <a:pt x="241847" y="116241"/>
                  </a:cubicBezTo>
                  <a:cubicBezTo>
                    <a:pt x="241432" y="116407"/>
                    <a:pt x="241054" y="116482"/>
                    <a:pt x="240708" y="116482"/>
                  </a:cubicBezTo>
                  <a:cubicBezTo>
                    <a:pt x="239475" y="116482"/>
                    <a:pt x="238653" y="115531"/>
                    <a:pt x="238062" y="114349"/>
                  </a:cubicBezTo>
                  <a:cubicBezTo>
                    <a:pt x="236927" y="113213"/>
                    <a:pt x="237305" y="111699"/>
                    <a:pt x="238062" y="110942"/>
                  </a:cubicBezTo>
                  <a:cubicBezTo>
                    <a:pt x="240712" y="108672"/>
                    <a:pt x="242983" y="106401"/>
                    <a:pt x="245254" y="104130"/>
                  </a:cubicBezTo>
                  <a:cubicBezTo>
                    <a:pt x="247146" y="102237"/>
                    <a:pt x="247524" y="99588"/>
                    <a:pt x="246010" y="97696"/>
                  </a:cubicBezTo>
                  <a:cubicBezTo>
                    <a:pt x="245632" y="96560"/>
                    <a:pt x="244497" y="95803"/>
                    <a:pt x="242983" y="95803"/>
                  </a:cubicBezTo>
                  <a:cubicBezTo>
                    <a:pt x="242226" y="95803"/>
                    <a:pt x="241090" y="96560"/>
                    <a:pt x="241090" y="97317"/>
                  </a:cubicBezTo>
                  <a:cubicBezTo>
                    <a:pt x="240333" y="101102"/>
                    <a:pt x="238441" y="104130"/>
                    <a:pt x="235035" y="106022"/>
                  </a:cubicBezTo>
                  <a:cubicBezTo>
                    <a:pt x="234223" y="106833"/>
                    <a:pt x="233195" y="107210"/>
                    <a:pt x="232182" y="107210"/>
                  </a:cubicBezTo>
                  <a:cubicBezTo>
                    <a:pt x="231304" y="107210"/>
                    <a:pt x="230439" y="106928"/>
                    <a:pt x="229736" y="106401"/>
                  </a:cubicBezTo>
                  <a:cubicBezTo>
                    <a:pt x="227844" y="104887"/>
                    <a:pt x="225951" y="103751"/>
                    <a:pt x="223680" y="102616"/>
                  </a:cubicBezTo>
                  <a:cubicBezTo>
                    <a:pt x="222372" y="101744"/>
                    <a:pt x="220983" y="101354"/>
                    <a:pt x="219644" y="101354"/>
                  </a:cubicBezTo>
                  <a:cubicBezTo>
                    <a:pt x="215171" y="101354"/>
                    <a:pt x="211248" y="105700"/>
                    <a:pt x="212705" y="110942"/>
                  </a:cubicBezTo>
                  <a:cubicBezTo>
                    <a:pt x="213083" y="113592"/>
                    <a:pt x="213840" y="115863"/>
                    <a:pt x="214218" y="118133"/>
                  </a:cubicBezTo>
                  <a:cubicBezTo>
                    <a:pt x="212705" y="119647"/>
                    <a:pt x="211191" y="120026"/>
                    <a:pt x="209677" y="120404"/>
                  </a:cubicBezTo>
                  <a:cubicBezTo>
                    <a:pt x="208541" y="120783"/>
                    <a:pt x="208163" y="121918"/>
                    <a:pt x="208163" y="122675"/>
                  </a:cubicBezTo>
                  <a:cubicBezTo>
                    <a:pt x="208163" y="123432"/>
                    <a:pt x="208920" y="124567"/>
                    <a:pt x="209677" y="124946"/>
                  </a:cubicBezTo>
                  <a:cubicBezTo>
                    <a:pt x="211191" y="125324"/>
                    <a:pt x="213083" y="125703"/>
                    <a:pt x="214597" y="126081"/>
                  </a:cubicBezTo>
                  <a:cubicBezTo>
                    <a:pt x="215354" y="125703"/>
                    <a:pt x="216111" y="125324"/>
                    <a:pt x="216868" y="125324"/>
                  </a:cubicBezTo>
                  <a:cubicBezTo>
                    <a:pt x="217026" y="125272"/>
                    <a:pt x="217163" y="125248"/>
                    <a:pt x="217280" y="125248"/>
                  </a:cubicBezTo>
                  <a:cubicBezTo>
                    <a:pt x="218003" y="125248"/>
                    <a:pt x="218003" y="126134"/>
                    <a:pt x="218003" y="126460"/>
                  </a:cubicBezTo>
                  <a:cubicBezTo>
                    <a:pt x="217625" y="126838"/>
                    <a:pt x="217246" y="126838"/>
                    <a:pt x="216868" y="126838"/>
                  </a:cubicBezTo>
                  <a:cubicBezTo>
                    <a:pt x="216111" y="126460"/>
                    <a:pt x="215354" y="126460"/>
                    <a:pt x="214597" y="126081"/>
                  </a:cubicBezTo>
                  <a:cubicBezTo>
                    <a:pt x="214092" y="127091"/>
                    <a:pt x="213251" y="127259"/>
                    <a:pt x="212410" y="127259"/>
                  </a:cubicBezTo>
                  <a:cubicBezTo>
                    <a:pt x="211990" y="127259"/>
                    <a:pt x="211569" y="127217"/>
                    <a:pt x="211191" y="127217"/>
                  </a:cubicBezTo>
                  <a:cubicBezTo>
                    <a:pt x="208160" y="127400"/>
                    <a:pt x="205130" y="127495"/>
                    <a:pt x="202099" y="127495"/>
                  </a:cubicBezTo>
                  <a:cubicBezTo>
                    <a:pt x="192640" y="127495"/>
                    <a:pt x="183181" y="126574"/>
                    <a:pt x="173721" y="124567"/>
                  </a:cubicBezTo>
                  <a:cubicBezTo>
                    <a:pt x="173343" y="124567"/>
                    <a:pt x="173343" y="124567"/>
                    <a:pt x="172964" y="124189"/>
                  </a:cubicBezTo>
                  <a:cubicBezTo>
                    <a:pt x="172586" y="123811"/>
                    <a:pt x="172207" y="123054"/>
                    <a:pt x="172207" y="122675"/>
                  </a:cubicBezTo>
                  <a:cubicBezTo>
                    <a:pt x="172586" y="122297"/>
                    <a:pt x="172964" y="121918"/>
                    <a:pt x="173721" y="121918"/>
                  </a:cubicBezTo>
                  <a:cubicBezTo>
                    <a:pt x="180155" y="122675"/>
                    <a:pt x="186968" y="123432"/>
                    <a:pt x="193402" y="124567"/>
                  </a:cubicBezTo>
                  <a:cubicBezTo>
                    <a:pt x="194322" y="124797"/>
                    <a:pt x="195242" y="125167"/>
                    <a:pt x="196162" y="125167"/>
                  </a:cubicBezTo>
                  <a:cubicBezTo>
                    <a:pt x="196756" y="125167"/>
                    <a:pt x="197350" y="125013"/>
                    <a:pt x="197944" y="124567"/>
                  </a:cubicBezTo>
                  <a:cubicBezTo>
                    <a:pt x="198701" y="123811"/>
                    <a:pt x="199079" y="123054"/>
                    <a:pt x="199458" y="122297"/>
                  </a:cubicBezTo>
                  <a:cubicBezTo>
                    <a:pt x="199458" y="121540"/>
                    <a:pt x="199079" y="120783"/>
                    <a:pt x="198322" y="120404"/>
                  </a:cubicBezTo>
                  <a:cubicBezTo>
                    <a:pt x="197565" y="120026"/>
                    <a:pt x="196808" y="120026"/>
                    <a:pt x="195673" y="119647"/>
                  </a:cubicBezTo>
                  <a:cubicBezTo>
                    <a:pt x="186968" y="117755"/>
                    <a:pt x="178263" y="116619"/>
                    <a:pt x="169180" y="115863"/>
                  </a:cubicBezTo>
                  <a:cubicBezTo>
                    <a:pt x="166909" y="115863"/>
                    <a:pt x="165773" y="114727"/>
                    <a:pt x="165773" y="112078"/>
                  </a:cubicBezTo>
                  <a:cubicBezTo>
                    <a:pt x="168801" y="111699"/>
                    <a:pt x="172207" y="111699"/>
                    <a:pt x="175614" y="111321"/>
                  </a:cubicBezTo>
                  <a:cubicBezTo>
                    <a:pt x="176749" y="111321"/>
                    <a:pt x="177885" y="110185"/>
                    <a:pt x="177506" y="108672"/>
                  </a:cubicBezTo>
                  <a:cubicBezTo>
                    <a:pt x="177506" y="107915"/>
                    <a:pt x="176749" y="107158"/>
                    <a:pt x="175992" y="106779"/>
                  </a:cubicBezTo>
                  <a:cubicBezTo>
                    <a:pt x="174857" y="106401"/>
                    <a:pt x="174100" y="106022"/>
                    <a:pt x="172964" y="106022"/>
                  </a:cubicBezTo>
                  <a:lnTo>
                    <a:pt x="168044" y="106022"/>
                  </a:lnTo>
                  <a:cubicBezTo>
                    <a:pt x="167039" y="106273"/>
                    <a:pt x="166016" y="106395"/>
                    <a:pt x="164998" y="106395"/>
                  </a:cubicBezTo>
                  <a:cubicBezTo>
                    <a:pt x="161418" y="106395"/>
                    <a:pt x="157912" y="104890"/>
                    <a:pt x="155555" y="102237"/>
                  </a:cubicBezTo>
                  <a:cubicBezTo>
                    <a:pt x="154419" y="100875"/>
                    <a:pt x="152875" y="100194"/>
                    <a:pt x="151331" y="100194"/>
                  </a:cubicBezTo>
                  <a:cubicBezTo>
                    <a:pt x="150301" y="100194"/>
                    <a:pt x="149272" y="100496"/>
                    <a:pt x="148363" y="101102"/>
                  </a:cubicBezTo>
                  <a:cubicBezTo>
                    <a:pt x="145714" y="102616"/>
                    <a:pt x="144200" y="105644"/>
                    <a:pt x="144579" y="108672"/>
                  </a:cubicBezTo>
                  <a:cubicBezTo>
                    <a:pt x="145336" y="110942"/>
                    <a:pt x="146093" y="113213"/>
                    <a:pt x="146850" y="115106"/>
                  </a:cubicBezTo>
                  <a:cubicBezTo>
                    <a:pt x="147985" y="117755"/>
                    <a:pt x="148742" y="120404"/>
                    <a:pt x="148742" y="122675"/>
                  </a:cubicBezTo>
                  <a:cubicBezTo>
                    <a:pt x="146950" y="123123"/>
                    <a:pt x="145100" y="123335"/>
                    <a:pt x="143261" y="123335"/>
                  </a:cubicBezTo>
                  <a:cubicBezTo>
                    <a:pt x="140436" y="123335"/>
                    <a:pt x="137638" y="122835"/>
                    <a:pt x="135117" y="121918"/>
                  </a:cubicBezTo>
                  <a:cubicBezTo>
                    <a:pt x="128304" y="120783"/>
                    <a:pt x="121492" y="118512"/>
                    <a:pt x="115057" y="116619"/>
                  </a:cubicBezTo>
                  <a:cubicBezTo>
                    <a:pt x="105596" y="113970"/>
                    <a:pt x="96134" y="111321"/>
                    <a:pt x="86672" y="108672"/>
                  </a:cubicBezTo>
                  <a:cubicBezTo>
                    <a:pt x="84401" y="107915"/>
                    <a:pt x="82130" y="107158"/>
                    <a:pt x="79859" y="106401"/>
                  </a:cubicBezTo>
                  <a:cubicBezTo>
                    <a:pt x="79481" y="106022"/>
                    <a:pt x="79102" y="105265"/>
                    <a:pt x="79102" y="104508"/>
                  </a:cubicBezTo>
                  <a:cubicBezTo>
                    <a:pt x="79411" y="103890"/>
                    <a:pt x="79973" y="103272"/>
                    <a:pt x="80786" y="103272"/>
                  </a:cubicBezTo>
                  <a:cubicBezTo>
                    <a:pt x="80969" y="103272"/>
                    <a:pt x="81165" y="103303"/>
                    <a:pt x="81373" y="103373"/>
                  </a:cubicBezTo>
                  <a:cubicBezTo>
                    <a:pt x="96891" y="109428"/>
                    <a:pt x="113165" y="111321"/>
                    <a:pt x="129061" y="115863"/>
                  </a:cubicBezTo>
                  <a:cubicBezTo>
                    <a:pt x="131710" y="116241"/>
                    <a:pt x="134360" y="116998"/>
                    <a:pt x="136631" y="116998"/>
                  </a:cubicBezTo>
                  <a:cubicBezTo>
                    <a:pt x="136955" y="117063"/>
                    <a:pt x="137269" y="117094"/>
                    <a:pt x="137567" y="117094"/>
                  </a:cubicBezTo>
                  <a:cubicBezTo>
                    <a:pt x="139009" y="117094"/>
                    <a:pt x="140102" y="116360"/>
                    <a:pt x="140415" y="115106"/>
                  </a:cubicBezTo>
                  <a:cubicBezTo>
                    <a:pt x="140794" y="113213"/>
                    <a:pt x="139658" y="112456"/>
                    <a:pt x="138145" y="112078"/>
                  </a:cubicBezTo>
                  <a:cubicBezTo>
                    <a:pt x="135874" y="111321"/>
                    <a:pt x="132846" y="110564"/>
                    <a:pt x="130575" y="110185"/>
                  </a:cubicBezTo>
                  <a:cubicBezTo>
                    <a:pt x="128683" y="109428"/>
                    <a:pt x="127169" y="108293"/>
                    <a:pt x="127926" y="105644"/>
                  </a:cubicBezTo>
                  <a:cubicBezTo>
                    <a:pt x="128304" y="103373"/>
                    <a:pt x="126412" y="102237"/>
                    <a:pt x="124519" y="101859"/>
                  </a:cubicBezTo>
                  <a:cubicBezTo>
                    <a:pt x="122249" y="101480"/>
                    <a:pt x="119599" y="101859"/>
                    <a:pt x="118085" y="99588"/>
                  </a:cubicBezTo>
                  <a:cubicBezTo>
                    <a:pt x="118424" y="97893"/>
                    <a:pt x="119978" y="96502"/>
                    <a:pt x="121658" y="96502"/>
                  </a:cubicBezTo>
                  <a:cubicBezTo>
                    <a:pt x="121854" y="96502"/>
                    <a:pt x="122051" y="96521"/>
                    <a:pt x="122249" y="96560"/>
                  </a:cubicBezTo>
                  <a:cubicBezTo>
                    <a:pt x="125276" y="96560"/>
                    <a:pt x="128304" y="96939"/>
                    <a:pt x="131332" y="96939"/>
                  </a:cubicBezTo>
                  <a:cubicBezTo>
                    <a:pt x="132846" y="96939"/>
                    <a:pt x="134360" y="96560"/>
                    <a:pt x="135874" y="95425"/>
                  </a:cubicBezTo>
                  <a:cubicBezTo>
                    <a:pt x="136252" y="94668"/>
                    <a:pt x="136252" y="91640"/>
                    <a:pt x="135495" y="91640"/>
                  </a:cubicBezTo>
                  <a:cubicBezTo>
                    <a:pt x="135176" y="91661"/>
                    <a:pt x="134858" y="91672"/>
                    <a:pt x="134541" y="91672"/>
                  </a:cubicBezTo>
                  <a:cubicBezTo>
                    <a:pt x="129230" y="91672"/>
                    <a:pt x="124370" y="88714"/>
                    <a:pt x="121870" y="84071"/>
                  </a:cubicBezTo>
                  <a:cubicBezTo>
                    <a:pt x="121270" y="82871"/>
                    <a:pt x="120143" y="82411"/>
                    <a:pt x="118877" y="82411"/>
                  </a:cubicBezTo>
                  <a:cubicBezTo>
                    <a:pt x="117747" y="82411"/>
                    <a:pt x="116507" y="82778"/>
                    <a:pt x="115436" y="83314"/>
                  </a:cubicBezTo>
                  <a:cubicBezTo>
                    <a:pt x="107488" y="85963"/>
                    <a:pt x="100675" y="90505"/>
                    <a:pt x="94998" y="96560"/>
                  </a:cubicBezTo>
                  <a:cubicBezTo>
                    <a:pt x="93667" y="97891"/>
                    <a:pt x="92921" y="100100"/>
                    <a:pt x="90703" y="100100"/>
                  </a:cubicBezTo>
                  <a:cubicBezTo>
                    <a:pt x="90398" y="100100"/>
                    <a:pt x="90065" y="100058"/>
                    <a:pt x="89700" y="99967"/>
                  </a:cubicBezTo>
                  <a:cubicBezTo>
                    <a:pt x="87050" y="99210"/>
                    <a:pt x="83644" y="98831"/>
                    <a:pt x="82887" y="95425"/>
                  </a:cubicBezTo>
                  <a:cubicBezTo>
                    <a:pt x="82252" y="90661"/>
                    <a:pt x="78151" y="87496"/>
                    <a:pt x="73494" y="87496"/>
                  </a:cubicBezTo>
                  <a:cubicBezTo>
                    <a:pt x="72602" y="87496"/>
                    <a:pt x="71689" y="87612"/>
                    <a:pt x="70776" y="87855"/>
                  </a:cubicBezTo>
                  <a:cubicBezTo>
                    <a:pt x="70251" y="87893"/>
                    <a:pt x="69723" y="87912"/>
                    <a:pt x="69192" y="87912"/>
                  </a:cubicBezTo>
                  <a:cubicBezTo>
                    <a:pt x="64364" y="87912"/>
                    <a:pt x="59350" y="86345"/>
                    <a:pt x="55258" y="82935"/>
                  </a:cubicBezTo>
                  <a:cubicBezTo>
                    <a:pt x="49959" y="79150"/>
                    <a:pt x="45039" y="74987"/>
                    <a:pt x="40498" y="70067"/>
                  </a:cubicBezTo>
                  <a:cubicBezTo>
                    <a:pt x="39741" y="69689"/>
                    <a:pt x="38605" y="69689"/>
                    <a:pt x="37848" y="69689"/>
                  </a:cubicBezTo>
                  <a:cubicBezTo>
                    <a:pt x="36334" y="70445"/>
                    <a:pt x="35956" y="71959"/>
                    <a:pt x="36713" y="73095"/>
                  </a:cubicBezTo>
                  <a:cubicBezTo>
                    <a:pt x="37470" y="74987"/>
                    <a:pt x="38605" y="76501"/>
                    <a:pt x="40119" y="78015"/>
                  </a:cubicBezTo>
                  <a:cubicBezTo>
                    <a:pt x="42390" y="79907"/>
                    <a:pt x="44282" y="81800"/>
                    <a:pt x="46932" y="84071"/>
                  </a:cubicBezTo>
                  <a:cubicBezTo>
                    <a:pt x="42768" y="83692"/>
                    <a:pt x="38984" y="82178"/>
                    <a:pt x="35956" y="79150"/>
                  </a:cubicBezTo>
                  <a:cubicBezTo>
                    <a:pt x="32550" y="76880"/>
                    <a:pt x="29900" y="73852"/>
                    <a:pt x="28386" y="70067"/>
                  </a:cubicBezTo>
                  <a:cubicBezTo>
                    <a:pt x="27629" y="67796"/>
                    <a:pt x="28386" y="66661"/>
                    <a:pt x="31036" y="66282"/>
                  </a:cubicBezTo>
                  <a:cubicBezTo>
                    <a:pt x="37091" y="65904"/>
                    <a:pt x="43147" y="65525"/>
                    <a:pt x="48824" y="64768"/>
                  </a:cubicBezTo>
                  <a:cubicBezTo>
                    <a:pt x="50716" y="64390"/>
                    <a:pt x="52609" y="63633"/>
                    <a:pt x="54501" y="62876"/>
                  </a:cubicBezTo>
                  <a:cubicBezTo>
                    <a:pt x="55637" y="62497"/>
                    <a:pt x="56015" y="60605"/>
                    <a:pt x="55258" y="59470"/>
                  </a:cubicBezTo>
                  <a:cubicBezTo>
                    <a:pt x="52987" y="55685"/>
                    <a:pt x="50338" y="51900"/>
                    <a:pt x="46932" y="48872"/>
                  </a:cubicBezTo>
                  <a:cubicBezTo>
                    <a:pt x="50046" y="47938"/>
                    <a:pt x="53417" y="47260"/>
                    <a:pt x="56833" y="47260"/>
                  </a:cubicBezTo>
                  <a:cubicBezTo>
                    <a:pt x="57568" y="47260"/>
                    <a:pt x="58305" y="47291"/>
                    <a:pt x="59043" y="47358"/>
                  </a:cubicBezTo>
                  <a:cubicBezTo>
                    <a:pt x="62828" y="47358"/>
                    <a:pt x="66234" y="47358"/>
                    <a:pt x="70019" y="48115"/>
                  </a:cubicBezTo>
                  <a:cubicBezTo>
                    <a:pt x="71533" y="48494"/>
                    <a:pt x="73425" y="49629"/>
                    <a:pt x="74939" y="51143"/>
                  </a:cubicBezTo>
                  <a:cubicBezTo>
                    <a:pt x="80995" y="55685"/>
                    <a:pt x="87429" y="59470"/>
                    <a:pt x="94241" y="63254"/>
                  </a:cubicBezTo>
                  <a:cubicBezTo>
                    <a:pt x="97269" y="64768"/>
                    <a:pt x="100675" y="65904"/>
                    <a:pt x="104082" y="67418"/>
                  </a:cubicBezTo>
                  <a:cubicBezTo>
                    <a:pt x="105105" y="68270"/>
                    <a:pt x="106358" y="68662"/>
                    <a:pt x="107634" y="68662"/>
                  </a:cubicBezTo>
                  <a:cubicBezTo>
                    <a:pt x="109191" y="68662"/>
                    <a:pt x="110782" y="68079"/>
                    <a:pt x="112030" y="67039"/>
                  </a:cubicBezTo>
                  <a:cubicBezTo>
                    <a:pt x="114679" y="64768"/>
                    <a:pt x="115814" y="61362"/>
                    <a:pt x="114679" y="57956"/>
                  </a:cubicBezTo>
                  <a:cubicBezTo>
                    <a:pt x="113544" y="54549"/>
                    <a:pt x="111651" y="51143"/>
                    <a:pt x="109002" y="48872"/>
                  </a:cubicBezTo>
                  <a:cubicBezTo>
                    <a:pt x="107109" y="46980"/>
                    <a:pt x="104460" y="45088"/>
                    <a:pt x="101811" y="42817"/>
                  </a:cubicBezTo>
                  <a:cubicBezTo>
                    <a:pt x="104839" y="42060"/>
                    <a:pt x="107866" y="41681"/>
                    <a:pt x="110894" y="41681"/>
                  </a:cubicBezTo>
                  <a:close/>
                  <a:moveTo>
                    <a:pt x="152527" y="108293"/>
                  </a:moveTo>
                  <a:lnTo>
                    <a:pt x="152527" y="108293"/>
                  </a:lnTo>
                  <a:cubicBezTo>
                    <a:pt x="153284" y="109050"/>
                    <a:pt x="154041" y="108672"/>
                    <a:pt x="154419" y="109050"/>
                  </a:cubicBezTo>
                  <a:cubicBezTo>
                    <a:pt x="161232" y="116619"/>
                    <a:pt x="166530" y="125324"/>
                    <a:pt x="169937" y="134786"/>
                  </a:cubicBezTo>
                  <a:cubicBezTo>
                    <a:pt x="170315" y="135543"/>
                    <a:pt x="169937" y="136679"/>
                    <a:pt x="169558" y="137057"/>
                  </a:cubicBezTo>
                  <a:cubicBezTo>
                    <a:pt x="169088" y="137214"/>
                    <a:pt x="168682" y="137306"/>
                    <a:pt x="168315" y="137306"/>
                  </a:cubicBezTo>
                  <a:cubicBezTo>
                    <a:pt x="167796" y="137306"/>
                    <a:pt x="167352" y="137122"/>
                    <a:pt x="166909" y="136679"/>
                  </a:cubicBezTo>
                  <a:cubicBezTo>
                    <a:pt x="162367" y="132515"/>
                    <a:pt x="158582" y="127595"/>
                    <a:pt x="155555" y="121918"/>
                  </a:cubicBezTo>
                  <a:cubicBezTo>
                    <a:pt x="153284" y="117755"/>
                    <a:pt x="152148" y="113213"/>
                    <a:pt x="152527" y="108293"/>
                  </a:cubicBezTo>
                  <a:close/>
                  <a:moveTo>
                    <a:pt x="220206" y="107502"/>
                  </a:moveTo>
                  <a:cubicBezTo>
                    <a:pt x="221052" y="107502"/>
                    <a:pt x="221988" y="107825"/>
                    <a:pt x="222923" y="108293"/>
                  </a:cubicBezTo>
                  <a:cubicBezTo>
                    <a:pt x="228222" y="112078"/>
                    <a:pt x="232764" y="116619"/>
                    <a:pt x="236549" y="121918"/>
                  </a:cubicBezTo>
                  <a:cubicBezTo>
                    <a:pt x="239955" y="126460"/>
                    <a:pt x="242983" y="131759"/>
                    <a:pt x="244875" y="137436"/>
                  </a:cubicBezTo>
                  <a:cubicBezTo>
                    <a:pt x="245632" y="138571"/>
                    <a:pt x="245632" y="140085"/>
                    <a:pt x="244497" y="141220"/>
                  </a:cubicBezTo>
                  <a:cubicBezTo>
                    <a:pt x="243869" y="141377"/>
                    <a:pt x="243307" y="141469"/>
                    <a:pt x="242783" y="141469"/>
                  </a:cubicBezTo>
                  <a:cubicBezTo>
                    <a:pt x="242042" y="141469"/>
                    <a:pt x="241377" y="141285"/>
                    <a:pt x="240712" y="140842"/>
                  </a:cubicBezTo>
                  <a:lnTo>
                    <a:pt x="239955" y="140085"/>
                  </a:lnTo>
                  <a:cubicBezTo>
                    <a:pt x="232007" y="133651"/>
                    <a:pt x="225573" y="125703"/>
                    <a:pt x="220653" y="116619"/>
                  </a:cubicBezTo>
                  <a:cubicBezTo>
                    <a:pt x="219896" y="115106"/>
                    <a:pt x="219139" y="113213"/>
                    <a:pt x="218760" y="111699"/>
                  </a:cubicBezTo>
                  <a:cubicBezTo>
                    <a:pt x="218003" y="110564"/>
                    <a:pt x="217625" y="109050"/>
                    <a:pt x="218760" y="107915"/>
                  </a:cubicBezTo>
                  <a:cubicBezTo>
                    <a:pt x="219194" y="107625"/>
                    <a:pt x="219683" y="107502"/>
                    <a:pt x="220206" y="107502"/>
                  </a:cubicBezTo>
                  <a:close/>
                  <a:moveTo>
                    <a:pt x="103703" y="128731"/>
                  </a:moveTo>
                  <a:cubicBezTo>
                    <a:pt x="104460" y="129109"/>
                    <a:pt x="105217" y="129866"/>
                    <a:pt x="105217" y="130623"/>
                  </a:cubicBezTo>
                  <a:cubicBezTo>
                    <a:pt x="105217" y="138193"/>
                    <a:pt x="104082" y="145762"/>
                    <a:pt x="101811" y="152575"/>
                  </a:cubicBezTo>
                  <a:cubicBezTo>
                    <a:pt x="101054" y="152196"/>
                    <a:pt x="99918" y="151818"/>
                    <a:pt x="99918" y="151439"/>
                  </a:cubicBezTo>
                  <a:cubicBezTo>
                    <a:pt x="97269" y="144248"/>
                    <a:pt x="97648" y="136679"/>
                    <a:pt x="101054" y="129866"/>
                  </a:cubicBezTo>
                  <a:cubicBezTo>
                    <a:pt x="101811" y="129109"/>
                    <a:pt x="102568" y="128731"/>
                    <a:pt x="103703" y="128731"/>
                  </a:cubicBezTo>
                  <a:close/>
                  <a:moveTo>
                    <a:pt x="124724" y="0"/>
                  </a:moveTo>
                  <a:cubicBezTo>
                    <a:pt x="122257" y="0"/>
                    <a:pt x="119817" y="1135"/>
                    <a:pt x="118464" y="3455"/>
                  </a:cubicBezTo>
                  <a:cubicBezTo>
                    <a:pt x="115814" y="6862"/>
                    <a:pt x="114679" y="10646"/>
                    <a:pt x="115057" y="14810"/>
                  </a:cubicBezTo>
                  <a:cubicBezTo>
                    <a:pt x="115436" y="20108"/>
                    <a:pt x="116193" y="25407"/>
                    <a:pt x="117707" y="30327"/>
                  </a:cubicBezTo>
                  <a:cubicBezTo>
                    <a:pt x="118464" y="32219"/>
                    <a:pt x="119221" y="34112"/>
                    <a:pt x="117707" y="36383"/>
                  </a:cubicBezTo>
                  <a:cubicBezTo>
                    <a:pt x="114301" y="36004"/>
                    <a:pt x="110894" y="35815"/>
                    <a:pt x="107488" y="35815"/>
                  </a:cubicBezTo>
                  <a:cubicBezTo>
                    <a:pt x="104082" y="35815"/>
                    <a:pt x="100675" y="36004"/>
                    <a:pt x="97269" y="36383"/>
                  </a:cubicBezTo>
                  <a:cubicBezTo>
                    <a:pt x="96228" y="36572"/>
                    <a:pt x="95187" y="36667"/>
                    <a:pt x="94153" y="36667"/>
                  </a:cubicBezTo>
                  <a:cubicBezTo>
                    <a:pt x="91048" y="36667"/>
                    <a:pt x="87996" y="35815"/>
                    <a:pt x="85158" y="34112"/>
                  </a:cubicBezTo>
                  <a:cubicBezTo>
                    <a:pt x="80616" y="31084"/>
                    <a:pt x="75696" y="29570"/>
                    <a:pt x="70397" y="28813"/>
                  </a:cubicBezTo>
                  <a:cubicBezTo>
                    <a:pt x="70020" y="28790"/>
                    <a:pt x="69658" y="28778"/>
                    <a:pt x="69310" y="28778"/>
                  </a:cubicBezTo>
                  <a:cubicBezTo>
                    <a:pt x="64068" y="28778"/>
                    <a:pt x="62071" y="31461"/>
                    <a:pt x="62071" y="37140"/>
                  </a:cubicBezTo>
                  <a:cubicBezTo>
                    <a:pt x="62071" y="38275"/>
                    <a:pt x="62828" y="39789"/>
                    <a:pt x="61314" y="41303"/>
                  </a:cubicBezTo>
                  <a:cubicBezTo>
                    <a:pt x="56015" y="41681"/>
                    <a:pt x="49959" y="41681"/>
                    <a:pt x="44282" y="42817"/>
                  </a:cubicBezTo>
                  <a:cubicBezTo>
                    <a:pt x="34063" y="45466"/>
                    <a:pt x="23845" y="46980"/>
                    <a:pt x="13247" y="48115"/>
                  </a:cubicBezTo>
                  <a:cubicBezTo>
                    <a:pt x="9084" y="48115"/>
                    <a:pt x="5299" y="49629"/>
                    <a:pt x="2271" y="52279"/>
                  </a:cubicBezTo>
                  <a:cubicBezTo>
                    <a:pt x="1" y="54171"/>
                    <a:pt x="1" y="57577"/>
                    <a:pt x="2271" y="59470"/>
                  </a:cubicBezTo>
                  <a:cubicBezTo>
                    <a:pt x="4164" y="61362"/>
                    <a:pt x="6435" y="62497"/>
                    <a:pt x="9084" y="62876"/>
                  </a:cubicBezTo>
                  <a:cubicBezTo>
                    <a:pt x="12112" y="63633"/>
                    <a:pt x="15140" y="64390"/>
                    <a:pt x="17789" y="64768"/>
                  </a:cubicBezTo>
                  <a:cubicBezTo>
                    <a:pt x="20060" y="65147"/>
                    <a:pt x="21952" y="67039"/>
                    <a:pt x="22331" y="69310"/>
                  </a:cubicBezTo>
                  <a:cubicBezTo>
                    <a:pt x="23845" y="75366"/>
                    <a:pt x="27251" y="80286"/>
                    <a:pt x="32550" y="83692"/>
                  </a:cubicBezTo>
                  <a:cubicBezTo>
                    <a:pt x="36334" y="86341"/>
                    <a:pt x="40119" y="88612"/>
                    <a:pt x="44282" y="91262"/>
                  </a:cubicBezTo>
                  <a:cubicBezTo>
                    <a:pt x="47310" y="93154"/>
                    <a:pt x="47310" y="94668"/>
                    <a:pt x="45039" y="97317"/>
                  </a:cubicBezTo>
                  <a:cubicBezTo>
                    <a:pt x="40876" y="100724"/>
                    <a:pt x="37470" y="104887"/>
                    <a:pt x="34442" y="109050"/>
                  </a:cubicBezTo>
                  <a:cubicBezTo>
                    <a:pt x="32171" y="111699"/>
                    <a:pt x="31793" y="115484"/>
                    <a:pt x="33685" y="118512"/>
                  </a:cubicBezTo>
                  <a:cubicBezTo>
                    <a:pt x="35257" y="121342"/>
                    <a:pt x="38137" y="122866"/>
                    <a:pt x="41237" y="122866"/>
                  </a:cubicBezTo>
                  <a:cubicBezTo>
                    <a:pt x="41867" y="122866"/>
                    <a:pt x="42507" y="122803"/>
                    <a:pt x="43147" y="122675"/>
                  </a:cubicBezTo>
                  <a:cubicBezTo>
                    <a:pt x="45039" y="122675"/>
                    <a:pt x="47310" y="121918"/>
                    <a:pt x="49581" y="121540"/>
                  </a:cubicBezTo>
                  <a:cubicBezTo>
                    <a:pt x="54501" y="119647"/>
                    <a:pt x="59421" y="117376"/>
                    <a:pt x="63585" y="114349"/>
                  </a:cubicBezTo>
                  <a:lnTo>
                    <a:pt x="69640" y="110564"/>
                  </a:lnTo>
                  <a:cubicBezTo>
                    <a:pt x="70342" y="110096"/>
                    <a:pt x="71333" y="109773"/>
                    <a:pt x="72345" y="109773"/>
                  </a:cubicBezTo>
                  <a:cubicBezTo>
                    <a:pt x="72970" y="109773"/>
                    <a:pt x="73604" y="109896"/>
                    <a:pt x="74182" y="110185"/>
                  </a:cubicBezTo>
                  <a:lnTo>
                    <a:pt x="94998" y="116998"/>
                  </a:lnTo>
                  <a:cubicBezTo>
                    <a:pt x="98783" y="118133"/>
                    <a:pt x="99161" y="119647"/>
                    <a:pt x="97648" y="122675"/>
                  </a:cubicBezTo>
                  <a:cubicBezTo>
                    <a:pt x="96891" y="124189"/>
                    <a:pt x="96134" y="125703"/>
                    <a:pt x="95377" y="127595"/>
                  </a:cubicBezTo>
                  <a:cubicBezTo>
                    <a:pt x="93484" y="133651"/>
                    <a:pt x="92349" y="140085"/>
                    <a:pt x="92727" y="146898"/>
                  </a:cubicBezTo>
                  <a:cubicBezTo>
                    <a:pt x="92727" y="151439"/>
                    <a:pt x="94620" y="155981"/>
                    <a:pt x="97269" y="159766"/>
                  </a:cubicBezTo>
                  <a:cubicBezTo>
                    <a:pt x="98333" y="161007"/>
                    <a:pt x="99896" y="161667"/>
                    <a:pt x="101451" y="161667"/>
                  </a:cubicBezTo>
                  <a:cubicBezTo>
                    <a:pt x="103215" y="161667"/>
                    <a:pt x="104968" y="160819"/>
                    <a:pt x="105974" y="159009"/>
                  </a:cubicBezTo>
                  <a:cubicBezTo>
                    <a:pt x="107109" y="156738"/>
                    <a:pt x="107866" y="154467"/>
                    <a:pt x="108623" y="151818"/>
                  </a:cubicBezTo>
                  <a:cubicBezTo>
                    <a:pt x="110137" y="143870"/>
                    <a:pt x="111273" y="135922"/>
                    <a:pt x="111651" y="127974"/>
                  </a:cubicBezTo>
                  <a:cubicBezTo>
                    <a:pt x="111651" y="126081"/>
                    <a:pt x="110894" y="124189"/>
                    <a:pt x="113165" y="122297"/>
                  </a:cubicBezTo>
                  <a:cubicBezTo>
                    <a:pt x="125276" y="126460"/>
                    <a:pt x="137766" y="128731"/>
                    <a:pt x="150634" y="129109"/>
                  </a:cubicBezTo>
                  <a:cubicBezTo>
                    <a:pt x="152148" y="129109"/>
                    <a:pt x="153662" y="130245"/>
                    <a:pt x="154798" y="131380"/>
                  </a:cubicBezTo>
                  <a:cubicBezTo>
                    <a:pt x="156311" y="133272"/>
                    <a:pt x="157447" y="135165"/>
                    <a:pt x="159339" y="137057"/>
                  </a:cubicBezTo>
                  <a:cubicBezTo>
                    <a:pt x="161232" y="138950"/>
                    <a:pt x="163124" y="141220"/>
                    <a:pt x="165773" y="142734"/>
                  </a:cubicBezTo>
                  <a:cubicBezTo>
                    <a:pt x="166995" y="144201"/>
                    <a:pt x="168849" y="145036"/>
                    <a:pt x="170722" y="145036"/>
                  </a:cubicBezTo>
                  <a:cubicBezTo>
                    <a:pt x="171749" y="145036"/>
                    <a:pt x="172783" y="144785"/>
                    <a:pt x="173721" y="144248"/>
                  </a:cubicBezTo>
                  <a:cubicBezTo>
                    <a:pt x="176749" y="142734"/>
                    <a:pt x="177128" y="139706"/>
                    <a:pt x="176749" y="136679"/>
                  </a:cubicBezTo>
                  <a:cubicBezTo>
                    <a:pt x="176749" y="134786"/>
                    <a:pt x="175235" y="132894"/>
                    <a:pt x="177885" y="131002"/>
                  </a:cubicBezTo>
                  <a:cubicBezTo>
                    <a:pt x="187031" y="132579"/>
                    <a:pt x="196178" y="133367"/>
                    <a:pt x="205324" y="133367"/>
                  </a:cubicBezTo>
                  <a:cubicBezTo>
                    <a:pt x="207154" y="133367"/>
                    <a:pt x="208983" y="133335"/>
                    <a:pt x="210812" y="133272"/>
                  </a:cubicBezTo>
                  <a:cubicBezTo>
                    <a:pt x="211616" y="133362"/>
                    <a:pt x="212399" y="133409"/>
                    <a:pt x="213166" y="133409"/>
                  </a:cubicBezTo>
                  <a:cubicBezTo>
                    <a:pt x="215648" y="133409"/>
                    <a:pt x="217961" y="132915"/>
                    <a:pt x="220274" y="131759"/>
                  </a:cubicBezTo>
                  <a:cubicBezTo>
                    <a:pt x="220779" y="131506"/>
                    <a:pt x="221325" y="131380"/>
                    <a:pt x="221872" y="131380"/>
                  </a:cubicBezTo>
                  <a:cubicBezTo>
                    <a:pt x="222965" y="131380"/>
                    <a:pt x="224059" y="131885"/>
                    <a:pt x="224816" y="132894"/>
                  </a:cubicBezTo>
                  <a:cubicBezTo>
                    <a:pt x="228979" y="138193"/>
                    <a:pt x="234278" y="143113"/>
                    <a:pt x="239576" y="147276"/>
                  </a:cubicBezTo>
                  <a:cubicBezTo>
                    <a:pt x="240901" y="148033"/>
                    <a:pt x="242415" y="148411"/>
                    <a:pt x="243882" y="148411"/>
                  </a:cubicBezTo>
                  <a:cubicBezTo>
                    <a:pt x="245348" y="148411"/>
                    <a:pt x="246767" y="148033"/>
                    <a:pt x="247903" y="147276"/>
                  </a:cubicBezTo>
                  <a:cubicBezTo>
                    <a:pt x="250552" y="145762"/>
                    <a:pt x="252066" y="142734"/>
                    <a:pt x="251688" y="139706"/>
                  </a:cubicBezTo>
                  <a:cubicBezTo>
                    <a:pt x="250931" y="136300"/>
                    <a:pt x="249795" y="133272"/>
                    <a:pt x="248281" y="130245"/>
                  </a:cubicBezTo>
                  <a:cubicBezTo>
                    <a:pt x="247146" y="127595"/>
                    <a:pt x="244875" y="125324"/>
                    <a:pt x="244875" y="121540"/>
                  </a:cubicBezTo>
                  <a:cubicBezTo>
                    <a:pt x="246389" y="120404"/>
                    <a:pt x="247903" y="118890"/>
                    <a:pt x="249795" y="117376"/>
                  </a:cubicBezTo>
                  <a:cubicBezTo>
                    <a:pt x="255472" y="112835"/>
                    <a:pt x="258879" y="106022"/>
                    <a:pt x="259257" y="98453"/>
                  </a:cubicBezTo>
                  <a:cubicBezTo>
                    <a:pt x="259257" y="94289"/>
                    <a:pt x="258500" y="89748"/>
                    <a:pt x="256608" y="85963"/>
                  </a:cubicBezTo>
                  <a:cubicBezTo>
                    <a:pt x="253958" y="79907"/>
                    <a:pt x="255472" y="79529"/>
                    <a:pt x="259636" y="76501"/>
                  </a:cubicBezTo>
                  <a:cubicBezTo>
                    <a:pt x="261906" y="74987"/>
                    <a:pt x="263799" y="73473"/>
                    <a:pt x="266070" y="71959"/>
                  </a:cubicBezTo>
                  <a:cubicBezTo>
                    <a:pt x="267584" y="70445"/>
                    <a:pt x="268719" y="68932"/>
                    <a:pt x="270233" y="67418"/>
                  </a:cubicBezTo>
                  <a:cubicBezTo>
                    <a:pt x="271747" y="65525"/>
                    <a:pt x="272125" y="62497"/>
                    <a:pt x="270990" y="60227"/>
                  </a:cubicBezTo>
                  <a:cubicBezTo>
                    <a:pt x="269970" y="57848"/>
                    <a:pt x="267730" y="56384"/>
                    <a:pt x="265366" y="56384"/>
                  </a:cubicBezTo>
                  <a:cubicBezTo>
                    <a:pt x="265097" y="56384"/>
                    <a:pt x="264826" y="56403"/>
                    <a:pt x="264556" y="56442"/>
                  </a:cubicBezTo>
                  <a:cubicBezTo>
                    <a:pt x="261150" y="56442"/>
                    <a:pt x="257365" y="57199"/>
                    <a:pt x="253958" y="58713"/>
                  </a:cubicBezTo>
                  <a:cubicBezTo>
                    <a:pt x="250174" y="60605"/>
                    <a:pt x="246389" y="62497"/>
                    <a:pt x="242604" y="64390"/>
                  </a:cubicBezTo>
                  <a:cubicBezTo>
                    <a:pt x="241590" y="65201"/>
                    <a:pt x="240359" y="65578"/>
                    <a:pt x="239143" y="65578"/>
                  </a:cubicBezTo>
                  <a:cubicBezTo>
                    <a:pt x="238090" y="65578"/>
                    <a:pt x="237048" y="65295"/>
                    <a:pt x="236170" y="64768"/>
                  </a:cubicBezTo>
                  <a:cubicBezTo>
                    <a:pt x="235035" y="64011"/>
                    <a:pt x="233521" y="63633"/>
                    <a:pt x="232385" y="62876"/>
                  </a:cubicBezTo>
                  <a:cubicBezTo>
                    <a:pt x="217625" y="54549"/>
                    <a:pt x="201350" y="48494"/>
                    <a:pt x="184319" y="45466"/>
                  </a:cubicBezTo>
                  <a:cubicBezTo>
                    <a:pt x="182048" y="45088"/>
                    <a:pt x="180155" y="44331"/>
                    <a:pt x="178263" y="42817"/>
                  </a:cubicBezTo>
                  <a:cubicBezTo>
                    <a:pt x="176632" y="40719"/>
                    <a:pt x="174283" y="39626"/>
                    <a:pt x="171923" y="39626"/>
                  </a:cubicBezTo>
                  <a:cubicBezTo>
                    <a:pt x="170451" y="39626"/>
                    <a:pt x="168975" y="40052"/>
                    <a:pt x="167666" y="40924"/>
                  </a:cubicBezTo>
                  <a:cubicBezTo>
                    <a:pt x="165679" y="41776"/>
                    <a:pt x="163479" y="42202"/>
                    <a:pt x="161226" y="42202"/>
                  </a:cubicBezTo>
                  <a:cubicBezTo>
                    <a:pt x="160475" y="42202"/>
                    <a:pt x="159718" y="42154"/>
                    <a:pt x="158961" y="42060"/>
                  </a:cubicBezTo>
                  <a:cubicBezTo>
                    <a:pt x="154798" y="41303"/>
                    <a:pt x="150634" y="40546"/>
                    <a:pt x="146471" y="39789"/>
                  </a:cubicBezTo>
                  <a:cubicBezTo>
                    <a:pt x="143443" y="39789"/>
                    <a:pt x="141172" y="37518"/>
                    <a:pt x="141172" y="34869"/>
                  </a:cubicBezTo>
                  <a:cubicBezTo>
                    <a:pt x="140037" y="26921"/>
                    <a:pt x="138145" y="19351"/>
                    <a:pt x="135495" y="11782"/>
                  </a:cubicBezTo>
                  <a:cubicBezTo>
                    <a:pt x="134738" y="8754"/>
                    <a:pt x="133224" y="5726"/>
                    <a:pt x="130954" y="3077"/>
                  </a:cubicBezTo>
                  <a:cubicBezTo>
                    <a:pt x="129473" y="1040"/>
                    <a:pt x="127086" y="0"/>
                    <a:pt x="124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4505450" y="2168025"/>
              <a:ext cx="1101575" cy="812800"/>
            </a:xfrm>
            <a:custGeom>
              <a:rect b="b" l="l" r="r" t="t"/>
              <a:pathLst>
                <a:path extrusionOk="0" h="32512" w="44063">
                  <a:moveTo>
                    <a:pt x="34773" y="6101"/>
                  </a:moveTo>
                  <a:cubicBezTo>
                    <a:pt x="35198" y="6101"/>
                    <a:pt x="35577" y="6195"/>
                    <a:pt x="35577" y="6574"/>
                  </a:cubicBezTo>
                  <a:cubicBezTo>
                    <a:pt x="35577" y="7331"/>
                    <a:pt x="35955" y="8466"/>
                    <a:pt x="35577" y="9223"/>
                  </a:cubicBezTo>
                  <a:cubicBezTo>
                    <a:pt x="34441" y="10737"/>
                    <a:pt x="32928" y="12251"/>
                    <a:pt x="31792" y="13765"/>
                  </a:cubicBezTo>
                  <a:cubicBezTo>
                    <a:pt x="25358" y="19063"/>
                    <a:pt x="17410" y="22848"/>
                    <a:pt x="9462" y="25119"/>
                  </a:cubicBezTo>
                  <a:cubicBezTo>
                    <a:pt x="8705" y="25119"/>
                    <a:pt x="7948" y="25119"/>
                    <a:pt x="7570" y="24740"/>
                  </a:cubicBezTo>
                  <a:cubicBezTo>
                    <a:pt x="7191" y="24362"/>
                    <a:pt x="6813" y="23605"/>
                    <a:pt x="6813" y="22848"/>
                  </a:cubicBezTo>
                  <a:cubicBezTo>
                    <a:pt x="7191" y="22091"/>
                    <a:pt x="7570" y="20956"/>
                    <a:pt x="8327" y="20577"/>
                  </a:cubicBezTo>
                  <a:cubicBezTo>
                    <a:pt x="15518" y="13765"/>
                    <a:pt x="24223" y="8844"/>
                    <a:pt x="33684" y="6195"/>
                  </a:cubicBezTo>
                  <a:cubicBezTo>
                    <a:pt x="33874" y="6195"/>
                    <a:pt x="34347" y="6101"/>
                    <a:pt x="34773" y="6101"/>
                  </a:cubicBezTo>
                  <a:close/>
                  <a:moveTo>
                    <a:pt x="35524" y="1"/>
                  </a:moveTo>
                  <a:cubicBezTo>
                    <a:pt x="35052" y="1"/>
                    <a:pt x="34564" y="46"/>
                    <a:pt x="34063" y="140"/>
                  </a:cubicBezTo>
                  <a:lnTo>
                    <a:pt x="33306" y="140"/>
                  </a:lnTo>
                  <a:cubicBezTo>
                    <a:pt x="21952" y="3167"/>
                    <a:pt x="11733" y="8844"/>
                    <a:pt x="3785" y="17171"/>
                  </a:cubicBezTo>
                  <a:cubicBezTo>
                    <a:pt x="1135" y="19820"/>
                    <a:pt x="0" y="23605"/>
                    <a:pt x="757" y="27011"/>
                  </a:cubicBezTo>
                  <a:cubicBezTo>
                    <a:pt x="458" y="29997"/>
                    <a:pt x="2986" y="32511"/>
                    <a:pt x="5739" y="32511"/>
                  </a:cubicBezTo>
                  <a:cubicBezTo>
                    <a:pt x="6476" y="32511"/>
                    <a:pt x="7229" y="32331"/>
                    <a:pt x="7948" y="31931"/>
                  </a:cubicBezTo>
                  <a:cubicBezTo>
                    <a:pt x="18167" y="28904"/>
                    <a:pt x="28007" y="23983"/>
                    <a:pt x="36334" y="17171"/>
                  </a:cubicBezTo>
                  <a:cubicBezTo>
                    <a:pt x="38605" y="15279"/>
                    <a:pt x="40497" y="13008"/>
                    <a:pt x="41633" y="10358"/>
                  </a:cubicBezTo>
                  <a:cubicBezTo>
                    <a:pt x="44063" y="5498"/>
                    <a:pt x="40761" y="1"/>
                    <a:pt x="35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4969075" y="3305075"/>
              <a:ext cx="454200" cy="192900"/>
            </a:xfrm>
            <a:custGeom>
              <a:rect b="b" l="l" r="r" t="t"/>
              <a:pathLst>
                <a:path extrusionOk="0" h="7716" w="18168">
                  <a:moveTo>
                    <a:pt x="1475" y="0"/>
                  </a:moveTo>
                  <a:cubicBezTo>
                    <a:pt x="656" y="0"/>
                    <a:pt x="328" y="984"/>
                    <a:pt x="0" y="1967"/>
                  </a:cubicBezTo>
                  <a:cubicBezTo>
                    <a:pt x="0" y="2345"/>
                    <a:pt x="0" y="3102"/>
                    <a:pt x="379" y="3481"/>
                  </a:cubicBezTo>
                  <a:cubicBezTo>
                    <a:pt x="1136" y="4238"/>
                    <a:pt x="1893" y="4995"/>
                    <a:pt x="2650" y="5752"/>
                  </a:cubicBezTo>
                  <a:cubicBezTo>
                    <a:pt x="6435" y="6509"/>
                    <a:pt x="10219" y="7266"/>
                    <a:pt x="14004" y="7644"/>
                  </a:cubicBezTo>
                  <a:cubicBezTo>
                    <a:pt x="14244" y="7692"/>
                    <a:pt x="14485" y="7716"/>
                    <a:pt x="14722" y="7716"/>
                  </a:cubicBezTo>
                  <a:cubicBezTo>
                    <a:pt x="16353" y="7716"/>
                    <a:pt x="17837" y="6599"/>
                    <a:pt x="18167" y="4616"/>
                  </a:cubicBezTo>
                  <a:cubicBezTo>
                    <a:pt x="18167" y="4238"/>
                    <a:pt x="17410" y="3481"/>
                    <a:pt x="17032" y="3102"/>
                  </a:cubicBezTo>
                  <a:cubicBezTo>
                    <a:pt x="12112" y="1589"/>
                    <a:pt x="7191" y="453"/>
                    <a:pt x="1893" y="75"/>
                  </a:cubicBezTo>
                  <a:cubicBezTo>
                    <a:pt x="1741" y="24"/>
                    <a:pt x="1602" y="0"/>
                    <a:pt x="1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6" name="Google Shape;476;p17"/>
          <p:cNvSpPr txBox="1"/>
          <p:nvPr>
            <p:ph type="title"/>
          </p:nvPr>
        </p:nvSpPr>
        <p:spPr>
          <a:xfrm>
            <a:off x="2425000" y="1831775"/>
            <a:ext cx="1978200" cy="311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77" name="Google Shape;477;p17"/>
          <p:cNvSpPr txBox="1"/>
          <p:nvPr>
            <p:ph idx="1" type="subTitle"/>
          </p:nvPr>
        </p:nvSpPr>
        <p:spPr>
          <a:xfrm>
            <a:off x="2425000" y="2216373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p17"/>
          <p:cNvSpPr txBox="1"/>
          <p:nvPr>
            <p:ph idx="2" type="title"/>
          </p:nvPr>
        </p:nvSpPr>
        <p:spPr>
          <a:xfrm>
            <a:off x="4740958" y="1831775"/>
            <a:ext cx="1978200" cy="311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79" name="Google Shape;479;p17"/>
          <p:cNvSpPr txBox="1"/>
          <p:nvPr>
            <p:ph idx="3" type="subTitle"/>
          </p:nvPr>
        </p:nvSpPr>
        <p:spPr>
          <a:xfrm>
            <a:off x="4740958" y="2216373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0" name="Google Shape;480;p17"/>
          <p:cNvSpPr txBox="1"/>
          <p:nvPr>
            <p:ph idx="4" type="title"/>
          </p:nvPr>
        </p:nvSpPr>
        <p:spPr>
          <a:xfrm>
            <a:off x="2425000" y="3255950"/>
            <a:ext cx="1978200" cy="311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81" name="Google Shape;481;p17"/>
          <p:cNvSpPr txBox="1"/>
          <p:nvPr>
            <p:ph idx="5" type="subTitle"/>
          </p:nvPr>
        </p:nvSpPr>
        <p:spPr>
          <a:xfrm>
            <a:off x="2425000" y="3641964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2" name="Google Shape;482;p17"/>
          <p:cNvSpPr txBox="1"/>
          <p:nvPr>
            <p:ph idx="6" type="subTitle"/>
          </p:nvPr>
        </p:nvSpPr>
        <p:spPr>
          <a:xfrm>
            <a:off x="4740958" y="3641964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17"/>
          <p:cNvSpPr txBox="1"/>
          <p:nvPr>
            <p:ph idx="7" type="title"/>
          </p:nvPr>
        </p:nvSpPr>
        <p:spPr>
          <a:xfrm>
            <a:off x="4740958" y="3255950"/>
            <a:ext cx="1978200" cy="311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84" name="Google Shape;484;p17"/>
          <p:cNvSpPr txBox="1"/>
          <p:nvPr>
            <p:ph idx="8"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7" name="Google Shape;487;p18"/>
          <p:cNvGrpSpPr/>
          <p:nvPr/>
        </p:nvGrpSpPr>
        <p:grpSpPr>
          <a:xfrm>
            <a:off x="820561" y="497548"/>
            <a:ext cx="8323428" cy="4683753"/>
            <a:chOff x="820561" y="497548"/>
            <a:chExt cx="8323428" cy="4683753"/>
          </a:xfrm>
        </p:grpSpPr>
        <p:sp>
          <p:nvSpPr>
            <p:cNvPr id="488" name="Google Shape;488;p18"/>
            <p:cNvSpPr/>
            <p:nvPr/>
          </p:nvSpPr>
          <p:spPr>
            <a:xfrm>
              <a:off x="8478000" y="1530675"/>
              <a:ext cx="475800" cy="630275"/>
            </a:xfrm>
            <a:custGeom>
              <a:rect b="b" l="l" r="r" t="t"/>
              <a:pathLst>
                <a:path extrusionOk="0" h="25211" w="19032">
                  <a:moveTo>
                    <a:pt x="6847" y="0"/>
                  </a:moveTo>
                  <a:cubicBezTo>
                    <a:pt x="4825" y="0"/>
                    <a:pt x="2829" y="988"/>
                    <a:pt x="1692" y="2835"/>
                  </a:cubicBezTo>
                  <a:cubicBezTo>
                    <a:pt x="635" y="4527"/>
                    <a:pt x="0" y="6642"/>
                    <a:pt x="212" y="8756"/>
                  </a:cubicBezTo>
                  <a:cubicBezTo>
                    <a:pt x="423" y="14254"/>
                    <a:pt x="2961" y="19329"/>
                    <a:pt x="6978" y="23135"/>
                  </a:cubicBezTo>
                  <a:cubicBezTo>
                    <a:pt x="8442" y="24466"/>
                    <a:pt x="10409" y="25210"/>
                    <a:pt x="12456" y="25210"/>
                  </a:cubicBezTo>
                  <a:cubicBezTo>
                    <a:pt x="13662" y="25210"/>
                    <a:pt x="14895" y="24952"/>
                    <a:pt x="16071" y="24404"/>
                  </a:cubicBezTo>
                  <a:cubicBezTo>
                    <a:pt x="18608" y="23346"/>
                    <a:pt x="18820" y="20809"/>
                    <a:pt x="19031" y="18060"/>
                  </a:cubicBezTo>
                  <a:lnTo>
                    <a:pt x="19031" y="17214"/>
                  </a:lnTo>
                  <a:cubicBezTo>
                    <a:pt x="18820" y="11082"/>
                    <a:pt x="15859" y="5373"/>
                    <a:pt x="11207" y="1567"/>
                  </a:cubicBezTo>
                  <a:cubicBezTo>
                    <a:pt x="10785" y="1355"/>
                    <a:pt x="10150" y="932"/>
                    <a:pt x="9727" y="721"/>
                  </a:cubicBezTo>
                  <a:cubicBezTo>
                    <a:pt x="8826" y="235"/>
                    <a:pt x="7833" y="0"/>
                    <a:pt x="68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820561" y="497548"/>
              <a:ext cx="766778" cy="902147"/>
            </a:xfrm>
            <a:custGeom>
              <a:rect b="b" l="l" r="r" t="t"/>
              <a:pathLst>
                <a:path extrusionOk="0" h="25611" w="21768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2844455" y="4525791"/>
              <a:ext cx="387141" cy="413416"/>
            </a:xfrm>
            <a:custGeom>
              <a:rect b="b" l="l" r="r" t="t"/>
              <a:pathLst>
                <a:path extrusionOk="0" h="22453" w="21026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186412" y="4280309"/>
              <a:ext cx="313123" cy="313694"/>
            </a:xfrm>
            <a:custGeom>
              <a:rect b="b" l="l" r="r" t="t"/>
              <a:pathLst>
                <a:path extrusionOk="0" h="17037" w="17006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 rot="-4558642">
              <a:off x="8065083" y="4084971"/>
              <a:ext cx="919121" cy="1047189"/>
            </a:xfrm>
            <a:custGeom>
              <a:rect b="b" l="l" r="r" t="t"/>
              <a:pathLst>
                <a:path extrusionOk="0" h="205042" w="179966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3" name="Google Shape;493;p18"/>
          <p:cNvSpPr txBox="1"/>
          <p:nvPr>
            <p:ph type="title"/>
          </p:nvPr>
        </p:nvSpPr>
        <p:spPr>
          <a:xfrm>
            <a:off x="869249" y="1865075"/>
            <a:ext cx="1984800" cy="22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494" name="Google Shape;494;p18"/>
          <p:cNvSpPr txBox="1"/>
          <p:nvPr>
            <p:ph idx="1" type="subTitle"/>
          </p:nvPr>
        </p:nvSpPr>
        <p:spPr>
          <a:xfrm>
            <a:off x="859049" y="2239525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5" name="Google Shape;495;p18"/>
          <p:cNvSpPr txBox="1"/>
          <p:nvPr>
            <p:ph idx="2" type="title"/>
          </p:nvPr>
        </p:nvSpPr>
        <p:spPr>
          <a:xfrm>
            <a:off x="3759148" y="1865075"/>
            <a:ext cx="1644900" cy="22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496" name="Google Shape;496;p18"/>
          <p:cNvSpPr txBox="1"/>
          <p:nvPr>
            <p:ph idx="3" type="subTitle"/>
          </p:nvPr>
        </p:nvSpPr>
        <p:spPr>
          <a:xfrm>
            <a:off x="3578998" y="2239525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p18"/>
          <p:cNvSpPr txBox="1"/>
          <p:nvPr>
            <p:ph idx="4" type="title"/>
          </p:nvPr>
        </p:nvSpPr>
        <p:spPr>
          <a:xfrm>
            <a:off x="1029599" y="3772200"/>
            <a:ext cx="1644900" cy="22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498" name="Google Shape;498;p18"/>
          <p:cNvSpPr txBox="1"/>
          <p:nvPr>
            <p:ph idx="5" type="subTitle"/>
          </p:nvPr>
        </p:nvSpPr>
        <p:spPr>
          <a:xfrm>
            <a:off x="868649" y="4128325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9" name="Google Shape;499;p18"/>
          <p:cNvSpPr txBox="1"/>
          <p:nvPr>
            <p:ph idx="6" type="subTitle"/>
          </p:nvPr>
        </p:nvSpPr>
        <p:spPr>
          <a:xfrm>
            <a:off x="3588598" y="4128325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18"/>
          <p:cNvSpPr txBox="1"/>
          <p:nvPr>
            <p:ph idx="7" type="title"/>
          </p:nvPr>
        </p:nvSpPr>
        <p:spPr>
          <a:xfrm>
            <a:off x="6479099" y="1865075"/>
            <a:ext cx="1644900" cy="22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501" name="Google Shape;501;p18"/>
          <p:cNvSpPr txBox="1"/>
          <p:nvPr>
            <p:ph idx="8" type="subTitle"/>
          </p:nvPr>
        </p:nvSpPr>
        <p:spPr>
          <a:xfrm>
            <a:off x="6308549" y="4128325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18"/>
          <p:cNvSpPr txBox="1"/>
          <p:nvPr>
            <p:ph idx="9" type="title"/>
          </p:nvPr>
        </p:nvSpPr>
        <p:spPr>
          <a:xfrm>
            <a:off x="3749548" y="3772200"/>
            <a:ext cx="1644900" cy="22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503" name="Google Shape;503;p18"/>
          <p:cNvSpPr txBox="1"/>
          <p:nvPr>
            <p:ph idx="13" type="title"/>
          </p:nvPr>
        </p:nvSpPr>
        <p:spPr>
          <a:xfrm>
            <a:off x="6469499" y="3772200"/>
            <a:ext cx="1644900" cy="22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504" name="Google Shape;504;p18"/>
          <p:cNvSpPr txBox="1"/>
          <p:nvPr>
            <p:ph idx="14" type="subTitle"/>
          </p:nvPr>
        </p:nvSpPr>
        <p:spPr>
          <a:xfrm>
            <a:off x="6298949" y="2239525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5" name="Google Shape;505;p18"/>
          <p:cNvSpPr txBox="1"/>
          <p:nvPr>
            <p:ph idx="15"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506" name="Google Shape;506;p18"/>
          <p:cNvGrpSpPr/>
          <p:nvPr/>
        </p:nvGrpSpPr>
        <p:grpSpPr>
          <a:xfrm>
            <a:off x="9" y="-29250"/>
            <a:ext cx="9046108" cy="5146743"/>
            <a:chOff x="9" y="-29250"/>
            <a:chExt cx="9046108" cy="5146743"/>
          </a:xfrm>
        </p:grpSpPr>
        <p:grpSp>
          <p:nvGrpSpPr>
            <p:cNvPr id="507" name="Google Shape;507;p18"/>
            <p:cNvGrpSpPr/>
            <p:nvPr/>
          </p:nvGrpSpPr>
          <p:grpSpPr>
            <a:xfrm rot="-1432388">
              <a:off x="274125" y="3650721"/>
              <a:ext cx="420291" cy="1443472"/>
              <a:chOff x="3054050" y="236475"/>
              <a:chExt cx="1501300" cy="5156150"/>
            </a:xfrm>
          </p:grpSpPr>
          <p:sp>
            <p:nvSpPr>
              <p:cNvPr id="508" name="Google Shape;508;p18"/>
              <p:cNvSpPr/>
              <p:nvPr/>
            </p:nvSpPr>
            <p:spPr>
              <a:xfrm>
                <a:off x="3714825" y="4742075"/>
                <a:ext cx="26450" cy="25"/>
              </a:xfrm>
              <a:custGeom>
                <a:rect b="b" l="l" r="r" t="t"/>
                <a:pathLst>
                  <a:path extrusionOk="0" h="1" w="1058">
                    <a:moveTo>
                      <a:pt x="1058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7D6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18"/>
              <p:cNvSpPr/>
              <p:nvPr/>
            </p:nvSpPr>
            <p:spPr>
              <a:xfrm>
                <a:off x="3133325" y="539200"/>
                <a:ext cx="607950" cy="412600"/>
              </a:xfrm>
              <a:custGeom>
                <a:rect b="b" l="l" r="r" t="t"/>
                <a:pathLst>
                  <a:path extrusionOk="0" h="16504" w="24318">
                    <a:moveTo>
                      <a:pt x="11143" y="0"/>
                    </a:moveTo>
                    <a:cubicBezTo>
                      <a:pt x="11024" y="0"/>
                      <a:pt x="10905" y="4"/>
                      <a:pt x="10785" y="10"/>
                    </a:cubicBezTo>
                    <a:cubicBezTo>
                      <a:pt x="7190" y="433"/>
                      <a:pt x="4441" y="2970"/>
                      <a:pt x="3384" y="6353"/>
                    </a:cubicBezTo>
                    <a:cubicBezTo>
                      <a:pt x="2549" y="9485"/>
                      <a:pt x="2332" y="13029"/>
                      <a:pt x="2937" y="16374"/>
                    </a:cubicBezTo>
                    <a:lnTo>
                      <a:pt x="2937" y="16374"/>
                    </a:lnTo>
                    <a:lnTo>
                      <a:pt x="17974" y="15446"/>
                    </a:lnTo>
                    <a:cubicBezTo>
                      <a:pt x="18221" y="15481"/>
                      <a:pt x="18468" y="15499"/>
                      <a:pt x="18713" y="15499"/>
                    </a:cubicBezTo>
                    <a:cubicBezTo>
                      <a:pt x="19942" y="15499"/>
                      <a:pt x="21146" y="15058"/>
                      <a:pt x="22203" y="14177"/>
                    </a:cubicBezTo>
                    <a:cubicBezTo>
                      <a:pt x="24318" y="12063"/>
                      <a:pt x="22415" y="8468"/>
                      <a:pt x="20512" y="6142"/>
                    </a:cubicBezTo>
                    <a:cubicBezTo>
                      <a:pt x="18050" y="3270"/>
                      <a:pt x="14992" y="0"/>
                      <a:pt x="11143" y="0"/>
                    </a:cubicBezTo>
                    <a:close/>
                    <a:moveTo>
                      <a:pt x="2327" y="13754"/>
                    </a:moveTo>
                    <a:cubicBezTo>
                      <a:pt x="847" y="13754"/>
                      <a:pt x="1" y="15446"/>
                      <a:pt x="847" y="16503"/>
                    </a:cubicBezTo>
                    <a:lnTo>
                      <a:pt x="2931" y="16374"/>
                    </a:lnTo>
                    <a:lnTo>
                      <a:pt x="2931" y="16374"/>
                    </a:lnTo>
                    <a:lnTo>
                      <a:pt x="2327" y="13754"/>
                    </a:lnTo>
                    <a:close/>
                    <a:moveTo>
                      <a:pt x="2937" y="16374"/>
                    </a:moveTo>
                    <a:lnTo>
                      <a:pt x="2931" y="16374"/>
                    </a:lnTo>
                    <a:lnTo>
                      <a:pt x="2931" y="16374"/>
                    </a:lnTo>
                    <a:lnTo>
                      <a:pt x="2961" y="16503"/>
                    </a:lnTo>
                    <a:cubicBezTo>
                      <a:pt x="2953" y="16460"/>
                      <a:pt x="2945" y="16417"/>
                      <a:pt x="2937" y="16374"/>
                    </a:cubicBezTo>
                    <a:close/>
                  </a:path>
                </a:pathLst>
              </a:custGeom>
              <a:solidFill>
                <a:srgbClr val="B7D6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18"/>
              <p:cNvSpPr/>
              <p:nvPr/>
            </p:nvSpPr>
            <p:spPr>
              <a:xfrm>
                <a:off x="3508650" y="4405100"/>
                <a:ext cx="993850" cy="262975"/>
              </a:xfrm>
              <a:custGeom>
                <a:rect b="b" l="l" r="r" t="t"/>
                <a:pathLst>
                  <a:path extrusionOk="0" h="10519" w="39754">
                    <a:moveTo>
                      <a:pt x="1692" y="3752"/>
                    </a:moveTo>
                    <a:lnTo>
                      <a:pt x="1058" y="4175"/>
                    </a:lnTo>
                    <a:lnTo>
                      <a:pt x="1606" y="4100"/>
                    </a:lnTo>
                    <a:lnTo>
                      <a:pt x="1606" y="4100"/>
                    </a:lnTo>
                    <a:lnTo>
                      <a:pt x="1692" y="3752"/>
                    </a:lnTo>
                    <a:close/>
                    <a:moveTo>
                      <a:pt x="31748" y="0"/>
                    </a:moveTo>
                    <a:cubicBezTo>
                      <a:pt x="30760" y="0"/>
                      <a:pt x="29759" y="119"/>
                      <a:pt x="28758" y="369"/>
                    </a:cubicBezTo>
                    <a:lnTo>
                      <a:pt x="1606" y="4100"/>
                    </a:lnTo>
                    <a:lnTo>
                      <a:pt x="1606" y="4100"/>
                    </a:lnTo>
                    <a:lnTo>
                      <a:pt x="1" y="10519"/>
                    </a:lnTo>
                    <a:lnTo>
                      <a:pt x="33199" y="8827"/>
                    </a:lnTo>
                    <a:cubicBezTo>
                      <a:pt x="33440" y="8854"/>
                      <a:pt x="33685" y="8867"/>
                      <a:pt x="33932" y="8867"/>
                    </a:cubicBezTo>
                    <a:cubicBezTo>
                      <a:pt x="35625" y="8867"/>
                      <a:pt x="37377" y="8243"/>
                      <a:pt x="38485" y="7135"/>
                    </a:cubicBezTo>
                    <a:cubicBezTo>
                      <a:pt x="39754" y="4809"/>
                      <a:pt x="38696" y="1849"/>
                      <a:pt x="36159" y="792"/>
                    </a:cubicBezTo>
                    <a:cubicBezTo>
                      <a:pt x="34750" y="280"/>
                      <a:pt x="33264" y="0"/>
                      <a:pt x="31748" y="0"/>
                    </a:cubicBezTo>
                    <a:close/>
                  </a:path>
                </a:pathLst>
              </a:custGeom>
              <a:solidFill>
                <a:srgbClr val="B7D6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18"/>
              <p:cNvSpPr/>
              <p:nvPr/>
            </p:nvSpPr>
            <p:spPr>
              <a:xfrm>
                <a:off x="3122750" y="1020500"/>
                <a:ext cx="1168300" cy="3347975"/>
              </a:xfrm>
              <a:custGeom>
                <a:rect b="b" l="l" r="r" t="t"/>
                <a:pathLst>
                  <a:path extrusionOk="0" h="133919" w="46732">
                    <a:moveTo>
                      <a:pt x="24529" y="0"/>
                    </a:moveTo>
                    <a:lnTo>
                      <a:pt x="847" y="4652"/>
                    </a:lnTo>
                    <a:cubicBezTo>
                      <a:pt x="1" y="4863"/>
                      <a:pt x="11419" y="89868"/>
                      <a:pt x="12477" y="97691"/>
                    </a:cubicBezTo>
                    <a:cubicBezTo>
                      <a:pt x="13534" y="107207"/>
                      <a:pt x="12054" y="125603"/>
                      <a:pt x="21569" y="131735"/>
                    </a:cubicBezTo>
                    <a:cubicBezTo>
                      <a:pt x="23779" y="133209"/>
                      <a:pt x="26816" y="133918"/>
                      <a:pt x="30008" y="133918"/>
                    </a:cubicBezTo>
                    <a:cubicBezTo>
                      <a:pt x="36896" y="133918"/>
                      <a:pt x="44508" y="130614"/>
                      <a:pt x="46097" y="124546"/>
                    </a:cubicBezTo>
                    <a:cubicBezTo>
                      <a:pt x="46731" y="121797"/>
                      <a:pt x="46731" y="118625"/>
                      <a:pt x="45886" y="115876"/>
                    </a:cubicBezTo>
                    <a:cubicBezTo>
                      <a:pt x="38696" y="77180"/>
                      <a:pt x="31719" y="38696"/>
                      <a:pt x="24529" y="0"/>
                    </a:cubicBezTo>
                    <a:close/>
                  </a:path>
                </a:pathLst>
              </a:custGeom>
              <a:solidFill>
                <a:srgbClr val="FFD8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18"/>
              <p:cNvSpPr/>
              <p:nvPr/>
            </p:nvSpPr>
            <p:spPr>
              <a:xfrm>
                <a:off x="3556225" y="4715625"/>
                <a:ext cx="829975" cy="619575"/>
              </a:xfrm>
              <a:custGeom>
                <a:rect b="b" l="l" r="r" t="t"/>
                <a:pathLst>
                  <a:path extrusionOk="0" h="24783" w="33199">
                    <a:moveTo>
                      <a:pt x="15437" y="1"/>
                    </a:moveTo>
                    <a:cubicBezTo>
                      <a:pt x="12318" y="1"/>
                      <a:pt x="9199" y="635"/>
                      <a:pt x="6344" y="1904"/>
                    </a:cubicBezTo>
                    <a:lnTo>
                      <a:pt x="6133" y="3384"/>
                    </a:lnTo>
                    <a:cubicBezTo>
                      <a:pt x="847" y="6133"/>
                      <a:pt x="1" y="13957"/>
                      <a:pt x="3384" y="18820"/>
                    </a:cubicBezTo>
                    <a:cubicBezTo>
                      <a:pt x="6577" y="22545"/>
                      <a:pt x="11407" y="24782"/>
                      <a:pt x="16375" y="24782"/>
                    </a:cubicBezTo>
                    <a:cubicBezTo>
                      <a:pt x="17330" y="24782"/>
                      <a:pt x="18289" y="24700"/>
                      <a:pt x="19243" y="24529"/>
                    </a:cubicBezTo>
                    <a:cubicBezTo>
                      <a:pt x="23895" y="24318"/>
                      <a:pt x="28335" y="21569"/>
                      <a:pt x="30661" y="17551"/>
                    </a:cubicBezTo>
                    <a:cubicBezTo>
                      <a:pt x="33199" y="12054"/>
                      <a:pt x="30027" y="4864"/>
                      <a:pt x="24529" y="1904"/>
                    </a:cubicBezTo>
                    <a:cubicBezTo>
                      <a:pt x="21675" y="635"/>
                      <a:pt x="18556" y="1"/>
                      <a:pt x="15437" y="1"/>
                    </a:cubicBezTo>
                    <a:close/>
                  </a:path>
                </a:pathLst>
              </a:custGeom>
              <a:solidFill>
                <a:srgbClr val="EDBB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18"/>
              <p:cNvSpPr/>
              <p:nvPr/>
            </p:nvSpPr>
            <p:spPr>
              <a:xfrm>
                <a:off x="3054050" y="236475"/>
                <a:ext cx="1501300" cy="5156150"/>
              </a:xfrm>
              <a:custGeom>
                <a:rect b="b" l="l" r="r" t="t"/>
                <a:pathLst>
                  <a:path extrusionOk="0" h="206246" w="60052">
                    <a:moveTo>
                      <a:pt x="13110" y="5141"/>
                    </a:moveTo>
                    <a:cubicBezTo>
                      <a:pt x="13533" y="5141"/>
                      <a:pt x="13956" y="5564"/>
                      <a:pt x="13956" y="5987"/>
                    </a:cubicBezTo>
                    <a:cubicBezTo>
                      <a:pt x="13956" y="6198"/>
                      <a:pt x="13533" y="6410"/>
                      <a:pt x="13321" y="6621"/>
                    </a:cubicBezTo>
                    <a:cubicBezTo>
                      <a:pt x="12687" y="6410"/>
                      <a:pt x="12264" y="5775"/>
                      <a:pt x="12476" y="5564"/>
                    </a:cubicBezTo>
                    <a:cubicBezTo>
                      <a:pt x="12476" y="5352"/>
                      <a:pt x="12899" y="5141"/>
                      <a:pt x="13110" y="5141"/>
                    </a:cubicBezTo>
                    <a:close/>
                    <a:moveTo>
                      <a:pt x="14599" y="9996"/>
                    </a:moveTo>
                    <a:cubicBezTo>
                      <a:pt x="15884" y="9996"/>
                      <a:pt x="17170" y="10469"/>
                      <a:pt x="18185" y="11484"/>
                    </a:cubicBezTo>
                    <a:cubicBezTo>
                      <a:pt x="21357" y="15502"/>
                      <a:pt x="24317" y="19308"/>
                      <a:pt x="27277" y="23114"/>
                    </a:cubicBezTo>
                    <a:cubicBezTo>
                      <a:pt x="27700" y="23749"/>
                      <a:pt x="28123" y="24383"/>
                      <a:pt x="28334" y="24806"/>
                    </a:cubicBezTo>
                    <a:lnTo>
                      <a:pt x="28334" y="25017"/>
                    </a:lnTo>
                    <a:cubicBezTo>
                      <a:pt x="28334" y="25863"/>
                      <a:pt x="27700" y="26498"/>
                      <a:pt x="26854" y="26921"/>
                    </a:cubicBezTo>
                    <a:lnTo>
                      <a:pt x="25797" y="26921"/>
                    </a:lnTo>
                    <a:cubicBezTo>
                      <a:pt x="24696" y="26186"/>
                      <a:pt x="23475" y="25811"/>
                      <a:pt x="22273" y="25811"/>
                    </a:cubicBezTo>
                    <a:cubicBezTo>
                      <a:pt x="20706" y="25811"/>
                      <a:pt x="19170" y="26450"/>
                      <a:pt x="17973" y="27766"/>
                    </a:cubicBezTo>
                    <a:cubicBezTo>
                      <a:pt x="17261" y="28241"/>
                      <a:pt x="16415" y="28516"/>
                      <a:pt x="15586" y="28516"/>
                    </a:cubicBezTo>
                    <a:cubicBezTo>
                      <a:pt x="14938" y="28516"/>
                      <a:pt x="14301" y="28349"/>
                      <a:pt x="13744" y="27978"/>
                    </a:cubicBezTo>
                    <a:cubicBezTo>
                      <a:pt x="12989" y="27600"/>
                      <a:pt x="12153" y="27411"/>
                      <a:pt x="11323" y="27411"/>
                    </a:cubicBezTo>
                    <a:cubicBezTo>
                      <a:pt x="9828" y="27411"/>
                      <a:pt x="8352" y="28023"/>
                      <a:pt x="7401" y="29247"/>
                    </a:cubicBezTo>
                    <a:cubicBezTo>
                      <a:pt x="6767" y="29458"/>
                      <a:pt x="6344" y="29669"/>
                      <a:pt x="5921" y="29669"/>
                    </a:cubicBezTo>
                    <a:cubicBezTo>
                      <a:pt x="5784" y="29697"/>
                      <a:pt x="5651" y="29710"/>
                      <a:pt x="5523" y="29710"/>
                    </a:cubicBezTo>
                    <a:cubicBezTo>
                      <a:pt x="4659" y="29710"/>
                      <a:pt x="4018" y="29110"/>
                      <a:pt x="4018" y="28189"/>
                    </a:cubicBezTo>
                    <a:cubicBezTo>
                      <a:pt x="4018" y="27555"/>
                      <a:pt x="4229" y="26709"/>
                      <a:pt x="4441" y="26075"/>
                    </a:cubicBezTo>
                    <a:cubicBezTo>
                      <a:pt x="6344" y="21634"/>
                      <a:pt x="8035" y="17194"/>
                      <a:pt x="9727" y="12965"/>
                    </a:cubicBezTo>
                    <a:cubicBezTo>
                      <a:pt x="10742" y="11062"/>
                      <a:pt x="12670" y="9996"/>
                      <a:pt x="14599" y="9996"/>
                    </a:cubicBezTo>
                    <a:close/>
                    <a:moveTo>
                      <a:pt x="28661" y="30052"/>
                    </a:moveTo>
                    <a:cubicBezTo>
                      <a:pt x="29388" y="30052"/>
                      <a:pt x="30053" y="30652"/>
                      <a:pt x="30238" y="31573"/>
                    </a:cubicBezTo>
                    <a:cubicBezTo>
                      <a:pt x="30449" y="32630"/>
                      <a:pt x="30660" y="34110"/>
                      <a:pt x="30872" y="35379"/>
                    </a:cubicBezTo>
                    <a:cubicBezTo>
                      <a:pt x="32563" y="47643"/>
                      <a:pt x="34467" y="59907"/>
                      <a:pt x="35735" y="72383"/>
                    </a:cubicBezTo>
                    <a:cubicBezTo>
                      <a:pt x="39118" y="100083"/>
                      <a:pt x="43347" y="127572"/>
                      <a:pt x="46942" y="155273"/>
                    </a:cubicBezTo>
                    <a:cubicBezTo>
                      <a:pt x="47154" y="156118"/>
                      <a:pt x="47365" y="156964"/>
                      <a:pt x="47365" y="158021"/>
                    </a:cubicBezTo>
                    <a:cubicBezTo>
                      <a:pt x="47576" y="160347"/>
                      <a:pt x="47154" y="160770"/>
                      <a:pt x="44828" y="161405"/>
                    </a:cubicBezTo>
                    <a:cubicBezTo>
                      <a:pt x="44405" y="161616"/>
                      <a:pt x="43770" y="161616"/>
                      <a:pt x="43347" y="161828"/>
                    </a:cubicBezTo>
                    <a:cubicBezTo>
                      <a:pt x="42290" y="161828"/>
                      <a:pt x="41444" y="161828"/>
                      <a:pt x="41233" y="160347"/>
                    </a:cubicBezTo>
                    <a:cubicBezTo>
                      <a:pt x="41021" y="158867"/>
                      <a:pt x="40810" y="157599"/>
                      <a:pt x="40599" y="156118"/>
                    </a:cubicBezTo>
                    <a:cubicBezTo>
                      <a:pt x="38907" y="143854"/>
                      <a:pt x="37004" y="131590"/>
                      <a:pt x="35735" y="119537"/>
                    </a:cubicBezTo>
                    <a:cubicBezTo>
                      <a:pt x="32352" y="91202"/>
                      <a:pt x="28123" y="63079"/>
                      <a:pt x="24317" y="34956"/>
                    </a:cubicBezTo>
                    <a:cubicBezTo>
                      <a:pt x="24317" y="33476"/>
                      <a:pt x="24105" y="31995"/>
                      <a:pt x="23683" y="30092"/>
                    </a:cubicBezTo>
                    <a:lnTo>
                      <a:pt x="28334" y="30092"/>
                    </a:lnTo>
                    <a:cubicBezTo>
                      <a:pt x="28444" y="30065"/>
                      <a:pt x="28553" y="30052"/>
                      <a:pt x="28661" y="30052"/>
                    </a:cubicBezTo>
                    <a:close/>
                    <a:moveTo>
                      <a:pt x="20088" y="31361"/>
                    </a:moveTo>
                    <a:cubicBezTo>
                      <a:pt x="20934" y="32630"/>
                      <a:pt x="21357" y="34110"/>
                      <a:pt x="21145" y="35802"/>
                    </a:cubicBezTo>
                    <a:cubicBezTo>
                      <a:pt x="26220" y="71537"/>
                      <a:pt x="31083" y="107484"/>
                      <a:pt x="35947" y="143220"/>
                    </a:cubicBezTo>
                    <a:cubicBezTo>
                      <a:pt x="36792" y="149140"/>
                      <a:pt x="37427" y="155061"/>
                      <a:pt x="38061" y="160770"/>
                    </a:cubicBezTo>
                    <a:cubicBezTo>
                      <a:pt x="38273" y="162673"/>
                      <a:pt x="37638" y="163308"/>
                      <a:pt x="35524" y="163731"/>
                    </a:cubicBezTo>
                    <a:cubicBezTo>
                      <a:pt x="35204" y="163763"/>
                      <a:pt x="34917" y="163780"/>
                      <a:pt x="34661" y="163780"/>
                    </a:cubicBezTo>
                    <a:cubicBezTo>
                      <a:pt x="33222" y="163780"/>
                      <a:pt x="32711" y="163231"/>
                      <a:pt x="32352" y="161616"/>
                    </a:cubicBezTo>
                    <a:cubicBezTo>
                      <a:pt x="32141" y="160559"/>
                      <a:pt x="31929" y="159079"/>
                      <a:pt x="31718" y="157810"/>
                    </a:cubicBezTo>
                    <a:cubicBezTo>
                      <a:pt x="28969" y="139202"/>
                      <a:pt x="26220" y="120383"/>
                      <a:pt x="23471" y="101775"/>
                    </a:cubicBezTo>
                    <a:cubicBezTo>
                      <a:pt x="20088" y="80418"/>
                      <a:pt x="16916" y="59061"/>
                      <a:pt x="13533" y="37916"/>
                    </a:cubicBezTo>
                    <a:cubicBezTo>
                      <a:pt x="13321" y="35802"/>
                      <a:pt x="13110" y="33898"/>
                      <a:pt x="12899" y="31784"/>
                    </a:cubicBezTo>
                    <a:lnTo>
                      <a:pt x="20088" y="31361"/>
                    </a:lnTo>
                    <a:close/>
                    <a:moveTo>
                      <a:pt x="8881" y="32418"/>
                    </a:moveTo>
                    <a:cubicBezTo>
                      <a:pt x="9727" y="33476"/>
                      <a:pt x="10150" y="34744"/>
                      <a:pt x="10150" y="36224"/>
                    </a:cubicBezTo>
                    <a:cubicBezTo>
                      <a:pt x="16282" y="76823"/>
                      <a:pt x="22414" y="117634"/>
                      <a:pt x="28546" y="158444"/>
                    </a:cubicBezTo>
                    <a:cubicBezTo>
                      <a:pt x="28757" y="159290"/>
                      <a:pt x="28969" y="160136"/>
                      <a:pt x="28969" y="160982"/>
                    </a:cubicBezTo>
                    <a:cubicBezTo>
                      <a:pt x="29180" y="163308"/>
                      <a:pt x="28969" y="163731"/>
                      <a:pt x="27700" y="163942"/>
                    </a:cubicBezTo>
                    <a:cubicBezTo>
                      <a:pt x="26763" y="164118"/>
                      <a:pt x="26004" y="164212"/>
                      <a:pt x="25384" y="164212"/>
                    </a:cubicBezTo>
                    <a:cubicBezTo>
                      <a:pt x="23764" y="164212"/>
                      <a:pt x="23084" y="163568"/>
                      <a:pt x="22625" y="162039"/>
                    </a:cubicBezTo>
                    <a:cubicBezTo>
                      <a:pt x="22414" y="161193"/>
                      <a:pt x="22414" y="160347"/>
                      <a:pt x="22202" y="159290"/>
                    </a:cubicBezTo>
                    <a:cubicBezTo>
                      <a:pt x="16282" y="118903"/>
                      <a:pt x="10361" y="78515"/>
                      <a:pt x="4441" y="38128"/>
                    </a:cubicBezTo>
                    <a:cubicBezTo>
                      <a:pt x="4018" y="36647"/>
                      <a:pt x="4018" y="34956"/>
                      <a:pt x="4441" y="33687"/>
                    </a:cubicBezTo>
                    <a:lnTo>
                      <a:pt x="8881" y="32418"/>
                    </a:lnTo>
                    <a:close/>
                    <a:moveTo>
                      <a:pt x="53286" y="164365"/>
                    </a:moveTo>
                    <a:cubicBezTo>
                      <a:pt x="54554" y="164365"/>
                      <a:pt x="55400" y="165211"/>
                      <a:pt x="54766" y="166268"/>
                    </a:cubicBezTo>
                    <a:cubicBezTo>
                      <a:pt x="53708" y="167748"/>
                      <a:pt x="53920" y="169651"/>
                      <a:pt x="55189" y="170709"/>
                    </a:cubicBezTo>
                    <a:cubicBezTo>
                      <a:pt x="56246" y="171554"/>
                      <a:pt x="55612" y="172823"/>
                      <a:pt x="54343" y="173246"/>
                    </a:cubicBezTo>
                    <a:cubicBezTo>
                      <a:pt x="53497" y="173669"/>
                      <a:pt x="52651" y="173880"/>
                      <a:pt x="51805" y="173880"/>
                    </a:cubicBezTo>
                    <a:cubicBezTo>
                      <a:pt x="42290" y="175784"/>
                      <a:pt x="32563" y="177052"/>
                      <a:pt x="22837" y="178109"/>
                    </a:cubicBezTo>
                    <a:lnTo>
                      <a:pt x="21779" y="178109"/>
                    </a:lnTo>
                    <a:cubicBezTo>
                      <a:pt x="21515" y="178162"/>
                      <a:pt x="21238" y="178189"/>
                      <a:pt x="20957" y="178189"/>
                    </a:cubicBezTo>
                    <a:cubicBezTo>
                      <a:pt x="20114" y="178189"/>
                      <a:pt x="19242" y="177951"/>
                      <a:pt x="18608" y="177475"/>
                    </a:cubicBezTo>
                    <a:cubicBezTo>
                      <a:pt x="17550" y="176418"/>
                      <a:pt x="18819" y="175572"/>
                      <a:pt x="19242" y="174515"/>
                    </a:cubicBezTo>
                    <a:cubicBezTo>
                      <a:pt x="20088" y="173035"/>
                      <a:pt x="18608" y="172400"/>
                      <a:pt x="17762" y="171554"/>
                    </a:cubicBezTo>
                    <a:cubicBezTo>
                      <a:pt x="17128" y="170709"/>
                      <a:pt x="17339" y="169651"/>
                      <a:pt x="18396" y="169440"/>
                    </a:cubicBezTo>
                    <a:cubicBezTo>
                      <a:pt x="19454" y="169017"/>
                      <a:pt x="20511" y="168806"/>
                      <a:pt x="21568" y="168806"/>
                    </a:cubicBezTo>
                    <a:cubicBezTo>
                      <a:pt x="26431" y="167960"/>
                      <a:pt x="31295" y="167325"/>
                      <a:pt x="36370" y="166691"/>
                    </a:cubicBezTo>
                    <a:lnTo>
                      <a:pt x="50537" y="164577"/>
                    </a:lnTo>
                    <a:cubicBezTo>
                      <a:pt x="51383" y="164577"/>
                      <a:pt x="52228" y="164365"/>
                      <a:pt x="53286" y="164365"/>
                    </a:cubicBezTo>
                    <a:close/>
                    <a:moveTo>
                      <a:pt x="50431" y="178054"/>
                    </a:moveTo>
                    <a:cubicBezTo>
                      <a:pt x="50891" y="178054"/>
                      <a:pt x="51209" y="178433"/>
                      <a:pt x="51383" y="178955"/>
                    </a:cubicBezTo>
                    <a:cubicBezTo>
                      <a:pt x="52863" y="183184"/>
                      <a:pt x="53920" y="187625"/>
                      <a:pt x="54766" y="192065"/>
                    </a:cubicBezTo>
                    <a:cubicBezTo>
                      <a:pt x="55612" y="194814"/>
                      <a:pt x="54131" y="197775"/>
                      <a:pt x="51594" y="198832"/>
                    </a:cubicBezTo>
                    <a:cubicBezTo>
                      <a:pt x="50960" y="199255"/>
                      <a:pt x="50325" y="199678"/>
                      <a:pt x="49691" y="199889"/>
                    </a:cubicBezTo>
                    <a:cubicBezTo>
                      <a:pt x="45568" y="201792"/>
                      <a:pt x="41088" y="202744"/>
                      <a:pt x="36518" y="202744"/>
                    </a:cubicBezTo>
                    <a:cubicBezTo>
                      <a:pt x="34995" y="202744"/>
                      <a:pt x="33462" y="202638"/>
                      <a:pt x="31929" y="202427"/>
                    </a:cubicBezTo>
                    <a:cubicBezTo>
                      <a:pt x="30449" y="202215"/>
                      <a:pt x="29180" y="201792"/>
                      <a:pt x="27912" y="201158"/>
                    </a:cubicBezTo>
                    <a:cubicBezTo>
                      <a:pt x="26431" y="200524"/>
                      <a:pt x="25374" y="199255"/>
                      <a:pt x="25163" y="197775"/>
                    </a:cubicBezTo>
                    <a:cubicBezTo>
                      <a:pt x="24317" y="192488"/>
                      <a:pt x="24317" y="186991"/>
                      <a:pt x="25374" y="181704"/>
                    </a:cubicBezTo>
                    <a:cubicBezTo>
                      <a:pt x="26643" y="183819"/>
                      <a:pt x="25797" y="186356"/>
                      <a:pt x="26009" y="188048"/>
                    </a:cubicBezTo>
                    <a:cubicBezTo>
                      <a:pt x="26204" y="189615"/>
                      <a:pt x="26582" y="190820"/>
                      <a:pt x="27646" y="190820"/>
                    </a:cubicBezTo>
                    <a:cubicBezTo>
                      <a:pt x="27730" y="190820"/>
                      <a:pt x="27818" y="190812"/>
                      <a:pt x="27912" y="190797"/>
                    </a:cubicBezTo>
                    <a:cubicBezTo>
                      <a:pt x="29180" y="190374"/>
                      <a:pt x="29180" y="189105"/>
                      <a:pt x="29180" y="188048"/>
                    </a:cubicBezTo>
                    <a:cubicBezTo>
                      <a:pt x="29180" y="185510"/>
                      <a:pt x="28546" y="182339"/>
                      <a:pt x="30238" y="180858"/>
                    </a:cubicBezTo>
                    <a:cubicBezTo>
                      <a:pt x="31365" y="179731"/>
                      <a:pt x="33057" y="179731"/>
                      <a:pt x="34748" y="179731"/>
                    </a:cubicBezTo>
                    <a:cubicBezTo>
                      <a:pt x="35594" y="179731"/>
                      <a:pt x="36440" y="179731"/>
                      <a:pt x="37215" y="179590"/>
                    </a:cubicBezTo>
                    <a:cubicBezTo>
                      <a:pt x="39541" y="179167"/>
                      <a:pt x="41867" y="178744"/>
                      <a:pt x="44193" y="178321"/>
                    </a:cubicBezTo>
                    <a:cubicBezTo>
                      <a:pt x="44521" y="178280"/>
                      <a:pt x="44801" y="178255"/>
                      <a:pt x="45044" y="178255"/>
                    </a:cubicBezTo>
                    <a:cubicBezTo>
                      <a:pt x="46057" y="178255"/>
                      <a:pt x="46431" y="178690"/>
                      <a:pt x="46942" y="180224"/>
                    </a:cubicBezTo>
                    <a:cubicBezTo>
                      <a:pt x="47576" y="182127"/>
                      <a:pt x="48211" y="184030"/>
                      <a:pt x="48845" y="185933"/>
                    </a:cubicBezTo>
                    <a:cubicBezTo>
                      <a:pt x="49018" y="186624"/>
                      <a:pt x="49613" y="187314"/>
                      <a:pt x="50286" y="187314"/>
                    </a:cubicBezTo>
                    <a:cubicBezTo>
                      <a:pt x="50438" y="187314"/>
                      <a:pt x="50593" y="187280"/>
                      <a:pt x="50748" y="187202"/>
                    </a:cubicBezTo>
                    <a:cubicBezTo>
                      <a:pt x="51594" y="186991"/>
                      <a:pt x="51594" y="186145"/>
                      <a:pt x="51594" y="185510"/>
                    </a:cubicBezTo>
                    <a:cubicBezTo>
                      <a:pt x="51171" y="183819"/>
                      <a:pt x="50748" y="181916"/>
                      <a:pt x="50325" y="180224"/>
                    </a:cubicBezTo>
                    <a:cubicBezTo>
                      <a:pt x="50114" y="179590"/>
                      <a:pt x="49691" y="178955"/>
                      <a:pt x="50114" y="178109"/>
                    </a:cubicBezTo>
                    <a:cubicBezTo>
                      <a:pt x="50226" y="178072"/>
                      <a:pt x="50332" y="178054"/>
                      <a:pt x="50431" y="178054"/>
                    </a:cubicBezTo>
                    <a:close/>
                    <a:moveTo>
                      <a:pt x="12631" y="0"/>
                    </a:moveTo>
                    <a:cubicBezTo>
                      <a:pt x="12447" y="0"/>
                      <a:pt x="12255" y="21"/>
                      <a:pt x="12053" y="66"/>
                    </a:cubicBezTo>
                    <a:cubicBezTo>
                      <a:pt x="10361" y="489"/>
                      <a:pt x="10150" y="1969"/>
                      <a:pt x="9515" y="3449"/>
                    </a:cubicBezTo>
                    <a:cubicBezTo>
                      <a:pt x="7612" y="10004"/>
                      <a:pt x="5075" y="16559"/>
                      <a:pt x="2326" y="23114"/>
                    </a:cubicBezTo>
                    <a:cubicBezTo>
                      <a:pt x="423" y="26921"/>
                      <a:pt x="0" y="31150"/>
                      <a:pt x="846" y="35379"/>
                    </a:cubicBezTo>
                    <a:cubicBezTo>
                      <a:pt x="6767" y="76612"/>
                      <a:pt x="12899" y="117845"/>
                      <a:pt x="19031" y="159290"/>
                    </a:cubicBezTo>
                    <a:cubicBezTo>
                      <a:pt x="19242" y="160770"/>
                      <a:pt x="19454" y="162039"/>
                      <a:pt x="19454" y="163519"/>
                    </a:cubicBezTo>
                    <a:cubicBezTo>
                      <a:pt x="19665" y="164577"/>
                      <a:pt x="19242" y="165422"/>
                      <a:pt x="18396" y="165845"/>
                    </a:cubicBezTo>
                    <a:cubicBezTo>
                      <a:pt x="17762" y="166057"/>
                      <a:pt x="17339" y="166268"/>
                      <a:pt x="16705" y="166480"/>
                    </a:cubicBezTo>
                    <a:cubicBezTo>
                      <a:pt x="13744" y="167960"/>
                      <a:pt x="13110" y="169440"/>
                      <a:pt x="14379" y="172612"/>
                    </a:cubicBezTo>
                    <a:cubicBezTo>
                      <a:pt x="14802" y="173669"/>
                      <a:pt x="15013" y="174726"/>
                      <a:pt x="15013" y="175784"/>
                    </a:cubicBezTo>
                    <a:cubicBezTo>
                      <a:pt x="14802" y="179378"/>
                      <a:pt x="15013" y="179801"/>
                      <a:pt x="18396" y="180858"/>
                    </a:cubicBezTo>
                    <a:cubicBezTo>
                      <a:pt x="20511" y="181281"/>
                      <a:pt x="21779" y="183396"/>
                      <a:pt x="21357" y="185299"/>
                    </a:cubicBezTo>
                    <a:cubicBezTo>
                      <a:pt x="21145" y="187202"/>
                      <a:pt x="21145" y="189105"/>
                      <a:pt x="21357" y="191008"/>
                    </a:cubicBezTo>
                    <a:cubicBezTo>
                      <a:pt x="21568" y="193334"/>
                      <a:pt x="21568" y="195660"/>
                      <a:pt x="21779" y="197986"/>
                    </a:cubicBezTo>
                    <a:cubicBezTo>
                      <a:pt x="22202" y="201158"/>
                      <a:pt x="24317" y="203695"/>
                      <a:pt x="27066" y="204541"/>
                    </a:cubicBezTo>
                    <a:cubicBezTo>
                      <a:pt x="28123" y="204964"/>
                      <a:pt x="29180" y="205387"/>
                      <a:pt x="30238" y="205598"/>
                    </a:cubicBezTo>
                    <a:cubicBezTo>
                      <a:pt x="32396" y="206030"/>
                      <a:pt x="34591" y="206246"/>
                      <a:pt x="36784" y="206246"/>
                    </a:cubicBezTo>
                    <a:cubicBezTo>
                      <a:pt x="42112" y="206246"/>
                      <a:pt x="47435" y="204973"/>
                      <a:pt x="52228" y="202427"/>
                    </a:cubicBezTo>
                    <a:cubicBezTo>
                      <a:pt x="57938" y="199678"/>
                      <a:pt x="59206" y="196294"/>
                      <a:pt x="57938" y="190162"/>
                    </a:cubicBezTo>
                    <a:cubicBezTo>
                      <a:pt x="57092" y="186779"/>
                      <a:pt x="56034" y="183607"/>
                      <a:pt x="54977" y="180224"/>
                    </a:cubicBezTo>
                    <a:cubicBezTo>
                      <a:pt x="54343" y="177475"/>
                      <a:pt x="54343" y="177475"/>
                      <a:pt x="56669" y="175784"/>
                    </a:cubicBezTo>
                    <a:cubicBezTo>
                      <a:pt x="58995" y="174726"/>
                      <a:pt x="60052" y="171977"/>
                      <a:pt x="58783" y="169651"/>
                    </a:cubicBezTo>
                    <a:cubicBezTo>
                      <a:pt x="58360" y="168594"/>
                      <a:pt x="58360" y="167325"/>
                      <a:pt x="58360" y="166057"/>
                    </a:cubicBezTo>
                    <a:cubicBezTo>
                      <a:pt x="58360" y="162673"/>
                      <a:pt x="57303" y="161616"/>
                      <a:pt x="54343" y="161193"/>
                    </a:cubicBezTo>
                    <a:cubicBezTo>
                      <a:pt x="51383" y="160770"/>
                      <a:pt x="50960" y="161405"/>
                      <a:pt x="50537" y="157176"/>
                    </a:cubicBezTo>
                    <a:cubicBezTo>
                      <a:pt x="50325" y="155695"/>
                      <a:pt x="50114" y="154215"/>
                      <a:pt x="49902" y="152735"/>
                    </a:cubicBezTo>
                    <a:lnTo>
                      <a:pt x="41656" y="93317"/>
                    </a:lnTo>
                    <a:lnTo>
                      <a:pt x="41867" y="93317"/>
                    </a:lnTo>
                    <a:cubicBezTo>
                      <a:pt x="38907" y="72172"/>
                      <a:pt x="35947" y="50815"/>
                      <a:pt x="33198" y="29881"/>
                    </a:cubicBezTo>
                    <a:cubicBezTo>
                      <a:pt x="32986" y="26709"/>
                      <a:pt x="31718" y="23749"/>
                      <a:pt x="29815" y="21211"/>
                    </a:cubicBezTo>
                    <a:cubicBezTo>
                      <a:pt x="24951" y="15291"/>
                      <a:pt x="20299" y="9158"/>
                      <a:pt x="15859" y="2815"/>
                    </a:cubicBezTo>
                    <a:cubicBezTo>
                      <a:pt x="15103" y="1492"/>
                      <a:pt x="14178" y="0"/>
                      <a:pt x="126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18"/>
              <p:cNvSpPr/>
              <p:nvPr/>
            </p:nvSpPr>
            <p:spPr>
              <a:xfrm>
                <a:off x="4306875" y="4995800"/>
                <a:ext cx="89900" cy="111050"/>
              </a:xfrm>
              <a:custGeom>
                <a:rect b="b" l="l" r="r" t="t"/>
                <a:pathLst>
                  <a:path extrusionOk="0" h="4442" w="3596">
                    <a:moveTo>
                      <a:pt x="1692" y="1"/>
                    </a:moveTo>
                    <a:cubicBezTo>
                      <a:pt x="1058" y="1"/>
                      <a:pt x="847" y="424"/>
                      <a:pt x="635" y="847"/>
                    </a:cubicBezTo>
                    <a:cubicBezTo>
                      <a:pt x="1" y="2115"/>
                      <a:pt x="424" y="3595"/>
                      <a:pt x="1481" y="4441"/>
                    </a:cubicBezTo>
                    <a:lnTo>
                      <a:pt x="2327" y="4441"/>
                    </a:lnTo>
                    <a:cubicBezTo>
                      <a:pt x="2750" y="4230"/>
                      <a:pt x="2961" y="4018"/>
                      <a:pt x="3173" y="3807"/>
                    </a:cubicBezTo>
                    <a:cubicBezTo>
                      <a:pt x="3595" y="2750"/>
                      <a:pt x="3595" y="1481"/>
                      <a:pt x="2961" y="635"/>
                    </a:cubicBezTo>
                    <a:cubicBezTo>
                      <a:pt x="2750" y="212"/>
                      <a:pt x="2115" y="1"/>
                      <a:pt x="16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18"/>
              <p:cNvSpPr/>
              <p:nvPr/>
            </p:nvSpPr>
            <p:spPr>
              <a:xfrm>
                <a:off x="3704250" y="5085675"/>
                <a:ext cx="95175" cy="102550"/>
              </a:xfrm>
              <a:custGeom>
                <a:rect b="b" l="l" r="r" t="t"/>
                <a:pathLst>
                  <a:path extrusionOk="0" h="4102" w="3807">
                    <a:moveTo>
                      <a:pt x="1904" y="0"/>
                    </a:moveTo>
                    <a:cubicBezTo>
                      <a:pt x="1481" y="212"/>
                      <a:pt x="1058" y="212"/>
                      <a:pt x="1058" y="212"/>
                    </a:cubicBezTo>
                    <a:cubicBezTo>
                      <a:pt x="1" y="1269"/>
                      <a:pt x="1" y="2749"/>
                      <a:pt x="1058" y="3595"/>
                    </a:cubicBezTo>
                    <a:cubicBezTo>
                      <a:pt x="1213" y="3905"/>
                      <a:pt x="1594" y="4101"/>
                      <a:pt x="1953" y="4101"/>
                    </a:cubicBezTo>
                    <a:cubicBezTo>
                      <a:pt x="2085" y="4101"/>
                      <a:pt x="2213" y="4075"/>
                      <a:pt x="2326" y="4018"/>
                    </a:cubicBezTo>
                    <a:cubicBezTo>
                      <a:pt x="3807" y="3595"/>
                      <a:pt x="3384" y="2115"/>
                      <a:pt x="3172" y="1481"/>
                    </a:cubicBezTo>
                    <a:cubicBezTo>
                      <a:pt x="3172" y="635"/>
                      <a:pt x="2749" y="0"/>
                      <a:pt x="19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18"/>
              <p:cNvSpPr/>
              <p:nvPr/>
            </p:nvSpPr>
            <p:spPr>
              <a:xfrm>
                <a:off x="3624950" y="4446025"/>
                <a:ext cx="697825" cy="157300"/>
              </a:xfrm>
              <a:custGeom>
                <a:rect b="b" l="l" r="r" t="t"/>
                <a:pathLst>
                  <a:path extrusionOk="0" h="6292" w="27913">
                    <a:moveTo>
                      <a:pt x="25798" y="1"/>
                    </a:moveTo>
                    <a:cubicBezTo>
                      <a:pt x="24952" y="212"/>
                      <a:pt x="24106" y="424"/>
                      <a:pt x="23260" y="424"/>
                    </a:cubicBezTo>
                    <a:lnTo>
                      <a:pt x="13956" y="1692"/>
                    </a:lnTo>
                    <a:lnTo>
                      <a:pt x="13956" y="1904"/>
                    </a:lnTo>
                    <a:cubicBezTo>
                      <a:pt x="11631" y="2115"/>
                      <a:pt x="8882" y="2538"/>
                      <a:pt x="6979" y="2961"/>
                    </a:cubicBezTo>
                    <a:cubicBezTo>
                      <a:pt x="4864" y="3172"/>
                      <a:pt x="2961" y="3384"/>
                      <a:pt x="1058" y="3807"/>
                    </a:cubicBezTo>
                    <a:cubicBezTo>
                      <a:pt x="424" y="4018"/>
                      <a:pt x="1" y="4441"/>
                      <a:pt x="212" y="5076"/>
                    </a:cubicBezTo>
                    <a:cubicBezTo>
                      <a:pt x="212" y="5710"/>
                      <a:pt x="635" y="5921"/>
                      <a:pt x="1058" y="6133"/>
                    </a:cubicBezTo>
                    <a:cubicBezTo>
                      <a:pt x="1164" y="6239"/>
                      <a:pt x="1269" y="6291"/>
                      <a:pt x="1375" y="6291"/>
                    </a:cubicBezTo>
                    <a:cubicBezTo>
                      <a:pt x="1481" y="6291"/>
                      <a:pt x="1587" y="6239"/>
                      <a:pt x="1692" y="6133"/>
                    </a:cubicBezTo>
                    <a:cubicBezTo>
                      <a:pt x="5921" y="5921"/>
                      <a:pt x="10150" y="5710"/>
                      <a:pt x="14168" y="5287"/>
                    </a:cubicBezTo>
                    <a:cubicBezTo>
                      <a:pt x="14802" y="5287"/>
                      <a:pt x="15437" y="5287"/>
                      <a:pt x="15860" y="5076"/>
                    </a:cubicBezTo>
                    <a:cubicBezTo>
                      <a:pt x="18397" y="4018"/>
                      <a:pt x="21146" y="3384"/>
                      <a:pt x="23895" y="3172"/>
                    </a:cubicBezTo>
                    <a:cubicBezTo>
                      <a:pt x="24740" y="2961"/>
                      <a:pt x="25798" y="2961"/>
                      <a:pt x="26432" y="2750"/>
                    </a:cubicBezTo>
                    <a:cubicBezTo>
                      <a:pt x="27066" y="2538"/>
                      <a:pt x="27701" y="2115"/>
                      <a:pt x="27912" y="1269"/>
                    </a:cubicBezTo>
                    <a:cubicBezTo>
                      <a:pt x="27912" y="635"/>
                      <a:pt x="26643" y="1"/>
                      <a:pt x="257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7" name="Google Shape;517;p18"/>
            <p:cNvGrpSpPr/>
            <p:nvPr/>
          </p:nvGrpSpPr>
          <p:grpSpPr>
            <a:xfrm flipH="1" rot="702686">
              <a:off x="7845078" y="66019"/>
              <a:ext cx="1076181" cy="1340606"/>
              <a:chOff x="1728250" y="237500"/>
              <a:chExt cx="4090750" cy="5095875"/>
            </a:xfrm>
          </p:grpSpPr>
          <p:sp>
            <p:nvSpPr>
              <p:cNvPr id="518" name="Google Shape;518;p18"/>
              <p:cNvSpPr/>
              <p:nvPr/>
            </p:nvSpPr>
            <p:spPr>
              <a:xfrm>
                <a:off x="2543350" y="635125"/>
                <a:ext cx="1511550" cy="862950"/>
              </a:xfrm>
              <a:custGeom>
                <a:rect b="b" l="l" r="r" t="t"/>
                <a:pathLst>
                  <a:path extrusionOk="0" h="34518" w="60462">
                    <a:moveTo>
                      <a:pt x="52885" y="1"/>
                    </a:moveTo>
                    <a:cubicBezTo>
                      <a:pt x="52196" y="1"/>
                      <a:pt x="51507" y="116"/>
                      <a:pt x="50819" y="345"/>
                    </a:cubicBezTo>
                    <a:cubicBezTo>
                      <a:pt x="37196" y="2182"/>
                      <a:pt x="23726" y="4937"/>
                      <a:pt x="10562" y="8305"/>
                    </a:cubicBezTo>
                    <a:cubicBezTo>
                      <a:pt x="7960" y="8611"/>
                      <a:pt x="5511" y="9835"/>
                      <a:pt x="3521" y="11519"/>
                    </a:cubicBezTo>
                    <a:cubicBezTo>
                      <a:pt x="2347" y="12791"/>
                      <a:pt x="1673" y="14563"/>
                      <a:pt x="1859" y="16155"/>
                    </a:cubicBezTo>
                    <a:lnTo>
                      <a:pt x="1859" y="16155"/>
                    </a:lnTo>
                    <a:lnTo>
                      <a:pt x="0" y="12438"/>
                    </a:lnTo>
                    <a:lnTo>
                      <a:pt x="0" y="12438"/>
                    </a:lnTo>
                    <a:cubicBezTo>
                      <a:pt x="1531" y="18866"/>
                      <a:pt x="3062" y="25448"/>
                      <a:pt x="4439" y="32030"/>
                    </a:cubicBezTo>
                    <a:cubicBezTo>
                      <a:pt x="4592" y="32796"/>
                      <a:pt x="5051" y="33561"/>
                      <a:pt x="5664" y="34173"/>
                    </a:cubicBezTo>
                    <a:cubicBezTo>
                      <a:pt x="6123" y="34403"/>
                      <a:pt x="6659" y="34518"/>
                      <a:pt x="7194" y="34518"/>
                    </a:cubicBezTo>
                    <a:cubicBezTo>
                      <a:pt x="7730" y="34518"/>
                      <a:pt x="8266" y="34403"/>
                      <a:pt x="8725" y="34173"/>
                    </a:cubicBezTo>
                    <a:lnTo>
                      <a:pt x="53727" y="19785"/>
                    </a:lnTo>
                    <a:cubicBezTo>
                      <a:pt x="55258" y="19479"/>
                      <a:pt x="56635" y="18713"/>
                      <a:pt x="57860" y="17948"/>
                    </a:cubicBezTo>
                    <a:cubicBezTo>
                      <a:pt x="60462" y="15499"/>
                      <a:pt x="60003" y="11213"/>
                      <a:pt x="59390" y="7692"/>
                    </a:cubicBezTo>
                    <a:cubicBezTo>
                      <a:pt x="58778" y="4784"/>
                      <a:pt x="57707" y="1264"/>
                      <a:pt x="54951" y="345"/>
                    </a:cubicBezTo>
                    <a:cubicBezTo>
                      <a:pt x="54263" y="116"/>
                      <a:pt x="53574" y="1"/>
                      <a:pt x="52885" y="1"/>
                    </a:cubicBezTo>
                    <a:close/>
                  </a:path>
                </a:pathLst>
              </a:custGeom>
              <a:solidFill>
                <a:srgbClr val="FFD8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18"/>
              <p:cNvSpPr/>
              <p:nvPr/>
            </p:nvSpPr>
            <p:spPr>
              <a:xfrm>
                <a:off x="2215300" y="1074950"/>
                <a:ext cx="3087100" cy="3647625"/>
              </a:xfrm>
              <a:custGeom>
                <a:rect b="b" l="l" r="r" t="t"/>
                <a:pathLst>
                  <a:path extrusionOk="0" h="145905" w="123484">
                    <a:moveTo>
                      <a:pt x="86722" y="0"/>
                    </a:moveTo>
                    <a:cubicBezTo>
                      <a:pt x="82926" y="0"/>
                      <a:pt x="78979" y="2150"/>
                      <a:pt x="75574" y="4029"/>
                    </a:cubicBezTo>
                    <a:cubicBezTo>
                      <a:pt x="61645" y="11835"/>
                      <a:pt x="46338" y="16580"/>
                      <a:pt x="30419" y="18264"/>
                    </a:cubicBezTo>
                    <a:cubicBezTo>
                      <a:pt x="29238" y="18384"/>
                      <a:pt x="28102" y="18437"/>
                      <a:pt x="27000" y="18437"/>
                    </a:cubicBezTo>
                    <a:cubicBezTo>
                      <a:pt x="21108" y="18437"/>
                      <a:pt x="16194" y="16943"/>
                      <a:pt x="10520" y="16427"/>
                    </a:cubicBezTo>
                    <a:cubicBezTo>
                      <a:pt x="9864" y="16372"/>
                      <a:pt x="9258" y="16345"/>
                      <a:pt x="8700" y="16345"/>
                    </a:cubicBezTo>
                    <a:cubicBezTo>
                      <a:pt x="0" y="16345"/>
                      <a:pt x="2681" y="22886"/>
                      <a:pt x="4550" y="30509"/>
                    </a:cubicBezTo>
                    <a:cubicBezTo>
                      <a:pt x="12969" y="65409"/>
                      <a:pt x="21388" y="100308"/>
                      <a:pt x="29807" y="135208"/>
                    </a:cubicBezTo>
                    <a:cubicBezTo>
                      <a:pt x="30725" y="139035"/>
                      <a:pt x="31950" y="143014"/>
                      <a:pt x="35317" y="144851"/>
                    </a:cubicBezTo>
                    <a:cubicBezTo>
                      <a:pt x="36669" y="145647"/>
                      <a:pt x="38228" y="145905"/>
                      <a:pt x="39843" y="145905"/>
                    </a:cubicBezTo>
                    <a:cubicBezTo>
                      <a:pt x="41336" y="145905"/>
                      <a:pt x="42877" y="145684"/>
                      <a:pt x="44348" y="145463"/>
                    </a:cubicBezTo>
                    <a:lnTo>
                      <a:pt x="123484" y="132300"/>
                    </a:lnTo>
                    <a:cubicBezTo>
                      <a:pt x="114912" y="92655"/>
                      <a:pt x="106187" y="53010"/>
                      <a:pt x="97615" y="13366"/>
                    </a:cubicBezTo>
                    <a:cubicBezTo>
                      <a:pt x="96544" y="8315"/>
                      <a:pt x="94860" y="2651"/>
                      <a:pt x="90115" y="661"/>
                    </a:cubicBezTo>
                    <a:cubicBezTo>
                      <a:pt x="89011" y="198"/>
                      <a:pt x="87873" y="0"/>
                      <a:pt x="86722" y="0"/>
                    </a:cubicBezTo>
                    <a:close/>
                  </a:path>
                </a:pathLst>
              </a:custGeom>
              <a:solidFill>
                <a:srgbClr val="B7D6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18"/>
              <p:cNvSpPr/>
              <p:nvPr/>
            </p:nvSpPr>
            <p:spPr>
              <a:xfrm>
                <a:off x="1781825" y="811050"/>
                <a:ext cx="3773150" cy="4359700"/>
              </a:xfrm>
              <a:custGeom>
                <a:rect b="b" l="l" r="r" t="t"/>
                <a:pathLst>
                  <a:path extrusionOk="0" h="174388" w="150926">
                    <a:moveTo>
                      <a:pt x="93575" y="6324"/>
                    </a:moveTo>
                    <a:cubicBezTo>
                      <a:pt x="92400" y="6791"/>
                      <a:pt x="91299" y="7447"/>
                      <a:pt x="90311" y="8309"/>
                    </a:cubicBezTo>
                    <a:cubicBezTo>
                      <a:pt x="91391" y="7642"/>
                      <a:pt x="92478" y="6974"/>
                      <a:pt x="93575" y="6324"/>
                    </a:cubicBezTo>
                    <a:close/>
                    <a:moveTo>
                      <a:pt x="1" y="24534"/>
                    </a:moveTo>
                    <a:cubicBezTo>
                      <a:pt x="2" y="24539"/>
                      <a:pt x="3" y="24543"/>
                      <a:pt x="5" y="24547"/>
                    </a:cubicBezTo>
                    <a:lnTo>
                      <a:pt x="5" y="24547"/>
                    </a:lnTo>
                    <a:cubicBezTo>
                      <a:pt x="3" y="24543"/>
                      <a:pt x="2" y="24539"/>
                      <a:pt x="1" y="24534"/>
                    </a:cubicBezTo>
                    <a:close/>
                    <a:moveTo>
                      <a:pt x="111768" y="0"/>
                    </a:moveTo>
                    <a:cubicBezTo>
                      <a:pt x="110105" y="0"/>
                      <a:pt x="108440" y="174"/>
                      <a:pt x="106842" y="502"/>
                    </a:cubicBezTo>
                    <a:cubicBezTo>
                      <a:pt x="102111" y="1594"/>
                      <a:pt x="97765" y="3839"/>
                      <a:pt x="93575" y="6324"/>
                    </a:cubicBezTo>
                    <a:lnTo>
                      <a:pt x="93575" y="6324"/>
                    </a:lnTo>
                    <a:cubicBezTo>
                      <a:pt x="95131" y="5704"/>
                      <a:pt x="96816" y="5415"/>
                      <a:pt x="98538" y="5415"/>
                    </a:cubicBezTo>
                    <a:cubicBezTo>
                      <a:pt x="103373" y="5415"/>
                      <a:pt x="108502" y="7697"/>
                      <a:pt x="111893" y="11370"/>
                    </a:cubicBezTo>
                    <a:cubicBezTo>
                      <a:pt x="117250" y="17187"/>
                      <a:pt x="119393" y="25299"/>
                      <a:pt x="121383" y="33106"/>
                    </a:cubicBezTo>
                    <a:cubicBezTo>
                      <a:pt x="128577" y="63107"/>
                      <a:pt x="135772" y="93108"/>
                      <a:pt x="143119" y="123110"/>
                    </a:cubicBezTo>
                    <a:cubicBezTo>
                      <a:pt x="144649" y="129845"/>
                      <a:pt x="146027" y="137498"/>
                      <a:pt x="142047" y="143009"/>
                    </a:cubicBezTo>
                    <a:cubicBezTo>
                      <a:pt x="138527" y="147907"/>
                      <a:pt x="131945" y="149284"/>
                      <a:pt x="125975" y="150356"/>
                    </a:cubicBezTo>
                    <a:lnTo>
                      <a:pt x="68881" y="160458"/>
                    </a:lnTo>
                    <a:cubicBezTo>
                      <a:pt x="65414" y="161061"/>
                      <a:pt x="61836" y="161664"/>
                      <a:pt x="58384" y="161664"/>
                    </a:cubicBezTo>
                    <a:cubicBezTo>
                      <a:pt x="54825" y="161664"/>
                      <a:pt x="51401" y="161023"/>
                      <a:pt x="48370" y="159081"/>
                    </a:cubicBezTo>
                    <a:cubicBezTo>
                      <a:pt x="42400" y="155407"/>
                      <a:pt x="39951" y="147448"/>
                      <a:pt x="38268" y="140406"/>
                    </a:cubicBezTo>
                    <a:cubicBezTo>
                      <a:pt x="29849" y="107497"/>
                      <a:pt x="21583" y="74587"/>
                      <a:pt x="13318" y="41525"/>
                    </a:cubicBezTo>
                    <a:cubicBezTo>
                      <a:pt x="12552" y="38616"/>
                      <a:pt x="11940" y="35249"/>
                      <a:pt x="13471" y="32647"/>
                    </a:cubicBezTo>
                    <a:cubicBezTo>
                      <a:pt x="15155" y="30657"/>
                      <a:pt x="17451" y="29279"/>
                      <a:pt x="20053" y="28820"/>
                    </a:cubicBezTo>
                    <a:cubicBezTo>
                      <a:pt x="26022" y="26830"/>
                      <a:pt x="30308" y="21167"/>
                      <a:pt x="22808" y="19177"/>
                    </a:cubicBezTo>
                    <a:cubicBezTo>
                      <a:pt x="22705" y="19137"/>
                      <a:pt x="22552" y="19118"/>
                      <a:pt x="22355" y="19118"/>
                    </a:cubicBezTo>
                    <a:cubicBezTo>
                      <a:pt x="18970" y="19118"/>
                      <a:pt x="2492" y="24617"/>
                      <a:pt x="252" y="24617"/>
                    </a:cubicBezTo>
                    <a:cubicBezTo>
                      <a:pt x="110" y="24617"/>
                      <a:pt x="25" y="24595"/>
                      <a:pt x="5" y="24547"/>
                    </a:cubicBezTo>
                    <a:lnTo>
                      <a:pt x="5" y="24547"/>
                    </a:lnTo>
                    <a:cubicBezTo>
                      <a:pt x="13933" y="72147"/>
                      <a:pt x="28013" y="119747"/>
                      <a:pt x="42094" y="167500"/>
                    </a:cubicBezTo>
                    <a:cubicBezTo>
                      <a:pt x="42860" y="169949"/>
                      <a:pt x="43931" y="172857"/>
                      <a:pt x="46227" y="173928"/>
                    </a:cubicBezTo>
                    <a:cubicBezTo>
                      <a:pt x="47222" y="174235"/>
                      <a:pt x="48255" y="174388"/>
                      <a:pt x="49289" y="174388"/>
                    </a:cubicBezTo>
                    <a:cubicBezTo>
                      <a:pt x="50322" y="174388"/>
                      <a:pt x="51355" y="174235"/>
                      <a:pt x="52350" y="173928"/>
                    </a:cubicBezTo>
                    <a:lnTo>
                      <a:pt x="142966" y="155101"/>
                    </a:lnTo>
                    <a:cubicBezTo>
                      <a:pt x="144649" y="154795"/>
                      <a:pt x="146333" y="154030"/>
                      <a:pt x="147711" y="153111"/>
                    </a:cubicBezTo>
                    <a:cubicBezTo>
                      <a:pt x="150925" y="150662"/>
                      <a:pt x="150619" y="146070"/>
                      <a:pt x="150160" y="142090"/>
                    </a:cubicBezTo>
                    <a:cubicBezTo>
                      <a:pt x="148323" y="129233"/>
                      <a:pt x="146639" y="116222"/>
                      <a:pt x="144802" y="103364"/>
                    </a:cubicBezTo>
                    <a:cubicBezTo>
                      <a:pt x="140976" y="74740"/>
                      <a:pt x="136996" y="46270"/>
                      <a:pt x="130414" y="18105"/>
                    </a:cubicBezTo>
                    <a:cubicBezTo>
                      <a:pt x="129190" y="13207"/>
                      <a:pt x="127812" y="8003"/>
                      <a:pt x="123985" y="4329"/>
                    </a:cubicBezTo>
                    <a:cubicBezTo>
                      <a:pt x="120847" y="1303"/>
                      <a:pt x="116314" y="0"/>
                      <a:pt x="111768" y="0"/>
                    </a:cubicBezTo>
                    <a:close/>
                  </a:path>
                </a:pathLst>
              </a:custGeom>
              <a:solidFill>
                <a:srgbClr val="EDBB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18"/>
              <p:cNvSpPr/>
              <p:nvPr/>
            </p:nvSpPr>
            <p:spPr>
              <a:xfrm>
                <a:off x="1728250" y="237500"/>
                <a:ext cx="4090750" cy="5095875"/>
              </a:xfrm>
              <a:custGeom>
                <a:rect b="b" l="l" r="r" t="t"/>
                <a:pathLst>
                  <a:path extrusionOk="0" h="203835" w="163630">
                    <a:moveTo>
                      <a:pt x="60558" y="9630"/>
                    </a:moveTo>
                    <a:cubicBezTo>
                      <a:pt x="61075" y="9630"/>
                      <a:pt x="61610" y="9745"/>
                      <a:pt x="62146" y="9974"/>
                    </a:cubicBezTo>
                    <a:cubicBezTo>
                      <a:pt x="63830" y="10587"/>
                      <a:pt x="65208" y="11505"/>
                      <a:pt x="66432" y="12883"/>
                    </a:cubicBezTo>
                    <a:cubicBezTo>
                      <a:pt x="67197" y="13648"/>
                      <a:pt x="68575" y="14413"/>
                      <a:pt x="68269" y="15791"/>
                    </a:cubicBezTo>
                    <a:cubicBezTo>
                      <a:pt x="67963" y="17016"/>
                      <a:pt x="66279" y="16862"/>
                      <a:pt x="65208" y="17169"/>
                    </a:cubicBezTo>
                    <a:cubicBezTo>
                      <a:pt x="61534" y="17934"/>
                      <a:pt x="57707" y="18699"/>
                      <a:pt x="53728" y="19618"/>
                    </a:cubicBezTo>
                    <a:cubicBezTo>
                      <a:pt x="53728" y="15638"/>
                      <a:pt x="55717" y="12117"/>
                      <a:pt x="59085" y="9974"/>
                    </a:cubicBezTo>
                    <a:cubicBezTo>
                      <a:pt x="59544" y="9745"/>
                      <a:pt x="60042" y="9630"/>
                      <a:pt x="60558" y="9630"/>
                    </a:cubicBezTo>
                    <a:close/>
                    <a:moveTo>
                      <a:pt x="62005" y="2246"/>
                    </a:moveTo>
                    <a:cubicBezTo>
                      <a:pt x="64345" y="2246"/>
                      <a:pt x="66616" y="3229"/>
                      <a:pt x="68269" y="5076"/>
                    </a:cubicBezTo>
                    <a:cubicBezTo>
                      <a:pt x="70259" y="7066"/>
                      <a:pt x="71789" y="9515"/>
                      <a:pt x="72861" y="11964"/>
                    </a:cubicBezTo>
                    <a:cubicBezTo>
                      <a:pt x="73167" y="12424"/>
                      <a:pt x="73320" y="12730"/>
                      <a:pt x="73626" y="13495"/>
                    </a:cubicBezTo>
                    <a:cubicBezTo>
                      <a:pt x="73779" y="14107"/>
                      <a:pt x="73779" y="14873"/>
                      <a:pt x="73167" y="15179"/>
                    </a:cubicBezTo>
                    <a:cubicBezTo>
                      <a:pt x="72758" y="15342"/>
                      <a:pt x="72349" y="15506"/>
                      <a:pt x="71963" y="15506"/>
                    </a:cubicBezTo>
                    <a:cubicBezTo>
                      <a:pt x="71627" y="15506"/>
                      <a:pt x="71309" y="15382"/>
                      <a:pt x="71024" y="15026"/>
                    </a:cubicBezTo>
                    <a:cubicBezTo>
                      <a:pt x="70259" y="14260"/>
                      <a:pt x="69647" y="13342"/>
                      <a:pt x="69034" y="12577"/>
                    </a:cubicBezTo>
                    <a:cubicBezTo>
                      <a:pt x="67810" y="10740"/>
                      <a:pt x="66126" y="9362"/>
                      <a:pt x="64289" y="8444"/>
                    </a:cubicBezTo>
                    <a:cubicBezTo>
                      <a:pt x="63191" y="7773"/>
                      <a:pt x="61972" y="7442"/>
                      <a:pt x="60766" y="7442"/>
                    </a:cubicBezTo>
                    <a:cubicBezTo>
                      <a:pt x="58947" y="7442"/>
                      <a:pt x="57159" y="8195"/>
                      <a:pt x="55870" y="9668"/>
                    </a:cubicBezTo>
                    <a:cubicBezTo>
                      <a:pt x="53728" y="11658"/>
                      <a:pt x="52044" y="14260"/>
                      <a:pt x="51432" y="17169"/>
                    </a:cubicBezTo>
                    <a:cubicBezTo>
                      <a:pt x="51278" y="17781"/>
                      <a:pt x="50972" y="18393"/>
                      <a:pt x="50972" y="19005"/>
                    </a:cubicBezTo>
                    <a:cubicBezTo>
                      <a:pt x="50972" y="20230"/>
                      <a:pt x="50054" y="20536"/>
                      <a:pt x="49136" y="20689"/>
                    </a:cubicBezTo>
                    <a:cubicBezTo>
                      <a:pt x="49035" y="20709"/>
                      <a:pt x="48937" y="20719"/>
                      <a:pt x="48842" y="20719"/>
                    </a:cubicBezTo>
                    <a:cubicBezTo>
                      <a:pt x="48217" y="20719"/>
                      <a:pt x="47738" y="20303"/>
                      <a:pt x="47605" y="19771"/>
                    </a:cubicBezTo>
                    <a:cubicBezTo>
                      <a:pt x="47605" y="19465"/>
                      <a:pt x="47605" y="19158"/>
                      <a:pt x="47605" y="19005"/>
                    </a:cubicBezTo>
                    <a:cubicBezTo>
                      <a:pt x="47911" y="12117"/>
                      <a:pt x="51891" y="5995"/>
                      <a:pt x="58013" y="3239"/>
                    </a:cubicBezTo>
                    <a:cubicBezTo>
                      <a:pt x="59297" y="2570"/>
                      <a:pt x="60663" y="2246"/>
                      <a:pt x="62005" y="2246"/>
                    </a:cubicBezTo>
                    <a:close/>
                    <a:moveTo>
                      <a:pt x="96913" y="24305"/>
                    </a:moveTo>
                    <a:cubicBezTo>
                      <a:pt x="97140" y="24305"/>
                      <a:pt x="97388" y="24324"/>
                      <a:pt x="97658" y="24363"/>
                    </a:cubicBezTo>
                    <a:cubicBezTo>
                      <a:pt x="97964" y="24363"/>
                      <a:pt x="98423" y="24516"/>
                      <a:pt x="98576" y="24975"/>
                    </a:cubicBezTo>
                    <a:cubicBezTo>
                      <a:pt x="98882" y="25740"/>
                      <a:pt x="99188" y="26659"/>
                      <a:pt x="99342" y="27577"/>
                    </a:cubicBezTo>
                    <a:cubicBezTo>
                      <a:pt x="99648" y="28802"/>
                      <a:pt x="99342" y="29108"/>
                      <a:pt x="97964" y="29567"/>
                    </a:cubicBezTo>
                    <a:lnTo>
                      <a:pt x="97811" y="29567"/>
                    </a:lnTo>
                    <a:cubicBezTo>
                      <a:pt x="97505" y="29720"/>
                      <a:pt x="97199" y="29720"/>
                      <a:pt x="96892" y="29720"/>
                    </a:cubicBezTo>
                    <a:cubicBezTo>
                      <a:pt x="96792" y="29740"/>
                      <a:pt x="96694" y="29750"/>
                      <a:pt x="96599" y="29750"/>
                    </a:cubicBezTo>
                    <a:cubicBezTo>
                      <a:pt x="95974" y="29750"/>
                      <a:pt x="95495" y="29334"/>
                      <a:pt x="95362" y="28802"/>
                    </a:cubicBezTo>
                    <a:cubicBezTo>
                      <a:pt x="95209" y="28190"/>
                      <a:pt x="95209" y="27577"/>
                      <a:pt x="95056" y="26965"/>
                    </a:cubicBezTo>
                    <a:cubicBezTo>
                      <a:pt x="94788" y="25226"/>
                      <a:pt x="95339" y="24305"/>
                      <a:pt x="96913" y="24305"/>
                    </a:cubicBezTo>
                    <a:close/>
                    <a:moveTo>
                      <a:pt x="31746" y="39157"/>
                    </a:moveTo>
                    <a:cubicBezTo>
                      <a:pt x="32410" y="39157"/>
                      <a:pt x="32849" y="39532"/>
                      <a:pt x="33063" y="40282"/>
                    </a:cubicBezTo>
                    <a:cubicBezTo>
                      <a:pt x="33370" y="40894"/>
                      <a:pt x="33523" y="41506"/>
                      <a:pt x="33676" y="42119"/>
                    </a:cubicBezTo>
                    <a:cubicBezTo>
                      <a:pt x="33982" y="43343"/>
                      <a:pt x="33676" y="43955"/>
                      <a:pt x="32604" y="44262"/>
                    </a:cubicBezTo>
                    <a:cubicBezTo>
                      <a:pt x="32413" y="44326"/>
                      <a:pt x="32221" y="44356"/>
                      <a:pt x="32036" y="44356"/>
                    </a:cubicBezTo>
                    <a:cubicBezTo>
                      <a:pt x="31336" y="44356"/>
                      <a:pt x="30736" y="43917"/>
                      <a:pt x="30614" y="43190"/>
                    </a:cubicBezTo>
                    <a:cubicBezTo>
                      <a:pt x="30614" y="43146"/>
                      <a:pt x="30614" y="43089"/>
                      <a:pt x="30614" y="43037"/>
                    </a:cubicBezTo>
                    <a:cubicBezTo>
                      <a:pt x="30308" y="42119"/>
                      <a:pt x="30155" y="41659"/>
                      <a:pt x="30002" y="41353"/>
                    </a:cubicBezTo>
                    <a:cubicBezTo>
                      <a:pt x="29696" y="40282"/>
                      <a:pt x="29696" y="39823"/>
                      <a:pt x="30767" y="39363"/>
                    </a:cubicBezTo>
                    <a:cubicBezTo>
                      <a:pt x="31135" y="39226"/>
                      <a:pt x="31461" y="39157"/>
                      <a:pt x="31746" y="39157"/>
                    </a:cubicBezTo>
                    <a:close/>
                    <a:moveTo>
                      <a:pt x="26460" y="40660"/>
                    </a:moveTo>
                    <a:cubicBezTo>
                      <a:pt x="27020" y="40660"/>
                      <a:pt x="27558" y="41290"/>
                      <a:pt x="28012" y="42425"/>
                    </a:cubicBezTo>
                    <a:cubicBezTo>
                      <a:pt x="28165" y="42884"/>
                      <a:pt x="28318" y="43343"/>
                      <a:pt x="28471" y="43955"/>
                    </a:cubicBezTo>
                    <a:cubicBezTo>
                      <a:pt x="28625" y="44415"/>
                      <a:pt x="28625" y="44874"/>
                      <a:pt x="28012" y="45180"/>
                    </a:cubicBezTo>
                    <a:cubicBezTo>
                      <a:pt x="27841" y="45266"/>
                      <a:pt x="27658" y="45303"/>
                      <a:pt x="27477" y="45303"/>
                    </a:cubicBezTo>
                    <a:cubicBezTo>
                      <a:pt x="27008" y="45303"/>
                      <a:pt x="26549" y="45052"/>
                      <a:pt x="26328" y="44721"/>
                    </a:cubicBezTo>
                    <a:cubicBezTo>
                      <a:pt x="26022" y="44262"/>
                      <a:pt x="25869" y="43802"/>
                      <a:pt x="25716" y="43190"/>
                    </a:cubicBezTo>
                    <a:lnTo>
                      <a:pt x="25563" y="43190"/>
                    </a:lnTo>
                    <a:cubicBezTo>
                      <a:pt x="25410" y="42425"/>
                      <a:pt x="24645" y="41506"/>
                      <a:pt x="25869" y="40894"/>
                    </a:cubicBezTo>
                    <a:cubicBezTo>
                      <a:pt x="26067" y="40736"/>
                      <a:pt x="26265" y="40660"/>
                      <a:pt x="26460" y="40660"/>
                    </a:cubicBezTo>
                    <a:close/>
                    <a:moveTo>
                      <a:pt x="21884" y="41902"/>
                    </a:moveTo>
                    <a:cubicBezTo>
                      <a:pt x="22145" y="41902"/>
                      <a:pt x="22438" y="42010"/>
                      <a:pt x="22655" y="42119"/>
                    </a:cubicBezTo>
                    <a:cubicBezTo>
                      <a:pt x="23267" y="42578"/>
                      <a:pt x="23573" y="43343"/>
                      <a:pt x="23573" y="44262"/>
                    </a:cubicBezTo>
                    <a:cubicBezTo>
                      <a:pt x="23879" y="45333"/>
                      <a:pt x="23726" y="46098"/>
                      <a:pt x="22961" y="46098"/>
                    </a:cubicBezTo>
                    <a:cubicBezTo>
                      <a:pt x="22196" y="46098"/>
                      <a:pt x="21736" y="45639"/>
                      <a:pt x="21277" y="44415"/>
                    </a:cubicBezTo>
                    <a:cubicBezTo>
                      <a:pt x="21124" y="43802"/>
                      <a:pt x="20971" y="43343"/>
                      <a:pt x="20971" y="42731"/>
                    </a:cubicBezTo>
                    <a:cubicBezTo>
                      <a:pt x="20818" y="42272"/>
                      <a:pt x="21124" y="41966"/>
                      <a:pt x="21583" y="41966"/>
                    </a:cubicBezTo>
                    <a:cubicBezTo>
                      <a:pt x="21673" y="41921"/>
                      <a:pt x="21776" y="41902"/>
                      <a:pt x="21884" y="41902"/>
                    </a:cubicBezTo>
                    <a:close/>
                    <a:moveTo>
                      <a:pt x="90158" y="14107"/>
                    </a:moveTo>
                    <a:cubicBezTo>
                      <a:pt x="90311" y="14413"/>
                      <a:pt x="90617" y="14566"/>
                      <a:pt x="90617" y="14873"/>
                    </a:cubicBezTo>
                    <a:cubicBezTo>
                      <a:pt x="91382" y="20842"/>
                      <a:pt x="92607" y="26812"/>
                      <a:pt x="93678" y="32782"/>
                    </a:cubicBezTo>
                    <a:cubicBezTo>
                      <a:pt x="93984" y="34771"/>
                      <a:pt x="93831" y="35231"/>
                      <a:pt x="91841" y="35690"/>
                    </a:cubicBezTo>
                    <a:cubicBezTo>
                      <a:pt x="87862" y="36914"/>
                      <a:pt x="83576" y="37986"/>
                      <a:pt x="79596" y="39057"/>
                    </a:cubicBezTo>
                    <a:lnTo>
                      <a:pt x="58320" y="44721"/>
                    </a:lnTo>
                    <a:cubicBezTo>
                      <a:pt x="53574" y="45945"/>
                      <a:pt x="48829" y="47170"/>
                      <a:pt x="44084" y="48241"/>
                    </a:cubicBezTo>
                    <a:cubicBezTo>
                      <a:pt x="43670" y="48366"/>
                      <a:pt x="43357" y="48434"/>
                      <a:pt x="43114" y="48434"/>
                    </a:cubicBezTo>
                    <a:cubicBezTo>
                      <a:pt x="42460" y="48434"/>
                      <a:pt x="42318" y="47939"/>
                      <a:pt x="42094" y="46711"/>
                    </a:cubicBezTo>
                    <a:cubicBezTo>
                      <a:pt x="41788" y="45180"/>
                      <a:pt x="41635" y="43496"/>
                      <a:pt x="41329" y="41966"/>
                    </a:cubicBezTo>
                    <a:cubicBezTo>
                      <a:pt x="41176" y="41353"/>
                      <a:pt x="40870" y="40741"/>
                      <a:pt x="40564" y="40282"/>
                    </a:cubicBezTo>
                    <a:cubicBezTo>
                      <a:pt x="40411" y="40129"/>
                      <a:pt x="40105" y="40129"/>
                      <a:pt x="39798" y="40129"/>
                    </a:cubicBezTo>
                    <a:cubicBezTo>
                      <a:pt x="39645" y="40129"/>
                      <a:pt x="39339" y="40282"/>
                      <a:pt x="39186" y="40588"/>
                    </a:cubicBezTo>
                    <a:cubicBezTo>
                      <a:pt x="39033" y="41200"/>
                      <a:pt x="39033" y="41813"/>
                      <a:pt x="39186" y="42425"/>
                    </a:cubicBezTo>
                    <a:cubicBezTo>
                      <a:pt x="39339" y="44415"/>
                      <a:pt x="39645" y="46405"/>
                      <a:pt x="39798" y="48394"/>
                    </a:cubicBezTo>
                    <a:cubicBezTo>
                      <a:pt x="39798" y="48854"/>
                      <a:pt x="39645" y="49160"/>
                      <a:pt x="39186" y="49313"/>
                    </a:cubicBezTo>
                    <a:cubicBezTo>
                      <a:pt x="39071" y="49351"/>
                      <a:pt x="38947" y="49370"/>
                      <a:pt x="38820" y="49370"/>
                    </a:cubicBezTo>
                    <a:cubicBezTo>
                      <a:pt x="38440" y="49370"/>
                      <a:pt x="38038" y="49198"/>
                      <a:pt x="37809" y="48854"/>
                    </a:cubicBezTo>
                    <a:cubicBezTo>
                      <a:pt x="37502" y="48548"/>
                      <a:pt x="37349" y="48241"/>
                      <a:pt x="37196" y="47935"/>
                    </a:cubicBezTo>
                    <a:cubicBezTo>
                      <a:pt x="35819" y="41506"/>
                      <a:pt x="34135" y="35231"/>
                      <a:pt x="32145" y="28955"/>
                    </a:cubicBezTo>
                    <a:cubicBezTo>
                      <a:pt x="31839" y="27730"/>
                      <a:pt x="31839" y="27271"/>
                      <a:pt x="32910" y="27118"/>
                    </a:cubicBezTo>
                    <a:cubicBezTo>
                      <a:pt x="33006" y="27102"/>
                      <a:pt x="33097" y="27094"/>
                      <a:pt x="33183" y="27094"/>
                    </a:cubicBezTo>
                    <a:cubicBezTo>
                      <a:pt x="33923" y="27094"/>
                      <a:pt x="34320" y="27657"/>
                      <a:pt x="34594" y="28343"/>
                    </a:cubicBezTo>
                    <a:cubicBezTo>
                      <a:pt x="35053" y="29567"/>
                      <a:pt x="35513" y="30945"/>
                      <a:pt x="35972" y="32169"/>
                    </a:cubicBezTo>
                    <a:cubicBezTo>
                      <a:pt x="36125" y="33088"/>
                      <a:pt x="36584" y="33853"/>
                      <a:pt x="36890" y="34771"/>
                    </a:cubicBezTo>
                    <a:cubicBezTo>
                      <a:pt x="37218" y="35318"/>
                      <a:pt x="37780" y="35787"/>
                      <a:pt x="38298" y="35787"/>
                    </a:cubicBezTo>
                    <a:cubicBezTo>
                      <a:pt x="38505" y="35787"/>
                      <a:pt x="38705" y="35712"/>
                      <a:pt x="38880" y="35537"/>
                    </a:cubicBezTo>
                    <a:cubicBezTo>
                      <a:pt x="39339" y="34924"/>
                      <a:pt x="39033" y="34312"/>
                      <a:pt x="38880" y="33853"/>
                    </a:cubicBezTo>
                    <a:cubicBezTo>
                      <a:pt x="38268" y="31710"/>
                      <a:pt x="37502" y="29720"/>
                      <a:pt x="36890" y="27730"/>
                    </a:cubicBezTo>
                    <a:cubicBezTo>
                      <a:pt x="36584" y="27118"/>
                      <a:pt x="36431" y="26659"/>
                      <a:pt x="36890" y="26200"/>
                    </a:cubicBezTo>
                    <a:cubicBezTo>
                      <a:pt x="37358" y="25732"/>
                      <a:pt x="37915" y="25532"/>
                      <a:pt x="38493" y="25532"/>
                    </a:cubicBezTo>
                    <a:cubicBezTo>
                      <a:pt x="38672" y="25532"/>
                      <a:pt x="38852" y="25551"/>
                      <a:pt x="39033" y="25587"/>
                    </a:cubicBezTo>
                    <a:cubicBezTo>
                      <a:pt x="39798" y="25740"/>
                      <a:pt x="39951" y="26200"/>
                      <a:pt x="40105" y="26659"/>
                    </a:cubicBezTo>
                    <a:cubicBezTo>
                      <a:pt x="40411" y="28190"/>
                      <a:pt x="40870" y="29720"/>
                      <a:pt x="41176" y="31404"/>
                    </a:cubicBezTo>
                    <a:cubicBezTo>
                      <a:pt x="41329" y="32016"/>
                      <a:pt x="41635" y="32628"/>
                      <a:pt x="42247" y="32935"/>
                    </a:cubicBezTo>
                    <a:cubicBezTo>
                      <a:pt x="42304" y="32963"/>
                      <a:pt x="42380" y="32975"/>
                      <a:pt x="42468" y="32975"/>
                    </a:cubicBezTo>
                    <a:cubicBezTo>
                      <a:pt x="42860" y="32975"/>
                      <a:pt x="43472" y="32725"/>
                      <a:pt x="43472" y="32475"/>
                    </a:cubicBezTo>
                    <a:cubicBezTo>
                      <a:pt x="43625" y="31863"/>
                      <a:pt x="43472" y="31404"/>
                      <a:pt x="43472" y="30945"/>
                    </a:cubicBezTo>
                    <a:cubicBezTo>
                      <a:pt x="43166" y="29414"/>
                      <a:pt x="42860" y="28036"/>
                      <a:pt x="42554" y="26659"/>
                    </a:cubicBezTo>
                    <a:cubicBezTo>
                      <a:pt x="42401" y="25740"/>
                      <a:pt x="42401" y="24822"/>
                      <a:pt x="43166" y="24516"/>
                    </a:cubicBezTo>
                    <a:cubicBezTo>
                      <a:pt x="43297" y="24463"/>
                      <a:pt x="43424" y="24438"/>
                      <a:pt x="43546" y="24438"/>
                    </a:cubicBezTo>
                    <a:cubicBezTo>
                      <a:pt x="44137" y="24438"/>
                      <a:pt x="44622" y="25032"/>
                      <a:pt x="45003" y="26047"/>
                    </a:cubicBezTo>
                    <a:cubicBezTo>
                      <a:pt x="45309" y="26965"/>
                      <a:pt x="45615" y="27883"/>
                      <a:pt x="46074" y="28649"/>
                    </a:cubicBezTo>
                    <a:cubicBezTo>
                      <a:pt x="46199" y="29022"/>
                      <a:pt x="46424" y="29496"/>
                      <a:pt x="46915" y="29496"/>
                    </a:cubicBezTo>
                    <a:cubicBezTo>
                      <a:pt x="47028" y="29496"/>
                      <a:pt x="47156" y="29471"/>
                      <a:pt x="47299" y="29414"/>
                    </a:cubicBezTo>
                    <a:cubicBezTo>
                      <a:pt x="47911" y="29261"/>
                      <a:pt x="47911" y="28649"/>
                      <a:pt x="47911" y="27883"/>
                    </a:cubicBezTo>
                    <a:lnTo>
                      <a:pt x="47911" y="27577"/>
                    </a:lnTo>
                    <a:cubicBezTo>
                      <a:pt x="47758" y="26200"/>
                      <a:pt x="46686" y="24669"/>
                      <a:pt x="47452" y="23751"/>
                    </a:cubicBezTo>
                    <a:cubicBezTo>
                      <a:pt x="48217" y="22679"/>
                      <a:pt x="49748" y="22985"/>
                      <a:pt x="50819" y="22679"/>
                    </a:cubicBezTo>
                    <a:cubicBezTo>
                      <a:pt x="60003" y="20536"/>
                      <a:pt x="69187" y="18546"/>
                      <a:pt x="78524" y="16556"/>
                    </a:cubicBezTo>
                    <a:cubicBezTo>
                      <a:pt x="82504" y="15638"/>
                      <a:pt x="86331" y="14873"/>
                      <a:pt x="90158" y="14107"/>
                    </a:cubicBezTo>
                    <a:close/>
                    <a:moveTo>
                      <a:pt x="115908" y="28314"/>
                    </a:moveTo>
                    <a:cubicBezTo>
                      <a:pt x="116670" y="28314"/>
                      <a:pt x="117270" y="28765"/>
                      <a:pt x="117403" y="29567"/>
                    </a:cubicBezTo>
                    <a:cubicBezTo>
                      <a:pt x="118016" y="32169"/>
                      <a:pt x="118628" y="34924"/>
                      <a:pt x="119240" y="37680"/>
                    </a:cubicBezTo>
                    <a:cubicBezTo>
                      <a:pt x="123220" y="54823"/>
                      <a:pt x="127200" y="72120"/>
                      <a:pt x="131026" y="89264"/>
                    </a:cubicBezTo>
                    <a:cubicBezTo>
                      <a:pt x="134700" y="105795"/>
                      <a:pt x="138527" y="122326"/>
                      <a:pt x="142200" y="138705"/>
                    </a:cubicBezTo>
                    <a:cubicBezTo>
                      <a:pt x="143884" y="146205"/>
                      <a:pt x="145568" y="153858"/>
                      <a:pt x="147405" y="161359"/>
                    </a:cubicBezTo>
                    <a:cubicBezTo>
                      <a:pt x="147405" y="161971"/>
                      <a:pt x="147711" y="162583"/>
                      <a:pt x="147864" y="163195"/>
                    </a:cubicBezTo>
                    <a:cubicBezTo>
                      <a:pt x="148935" y="165491"/>
                      <a:pt x="148017" y="165798"/>
                      <a:pt x="146333" y="166563"/>
                    </a:cubicBezTo>
                    <a:cubicBezTo>
                      <a:pt x="141741" y="167634"/>
                      <a:pt x="137149" y="168859"/>
                      <a:pt x="132557" y="170083"/>
                    </a:cubicBezTo>
                    <a:cubicBezTo>
                      <a:pt x="121536" y="172839"/>
                      <a:pt x="110515" y="174369"/>
                      <a:pt x="99188" y="176053"/>
                    </a:cubicBezTo>
                    <a:cubicBezTo>
                      <a:pt x="87708" y="177737"/>
                      <a:pt x="76381" y="180186"/>
                      <a:pt x="65055" y="182788"/>
                    </a:cubicBezTo>
                    <a:cubicBezTo>
                      <a:pt x="61075" y="183400"/>
                      <a:pt x="57095" y="184472"/>
                      <a:pt x="53115" y="185849"/>
                    </a:cubicBezTo>
                    <a:cubicBezTo>
                      <a:pt x="52656" y="186003"/>
                      <a:pt x="52197" y="186003"/>
                      <a:pt x="51585" y="186003"/>
                    </a:cubicBezTo>
                    <a:cubicBezTo>
                      <a:pt x="51125" y="186003"/>
                      <a:pt x="50513" y="185696"/>
                      <a:pt x="50360" y="185237"/>
                    </a:cubicBezTo>
                    <a:cubicBezTo>
                      <a:pt x="50054" y="184166"/>
                      <a:pt x="49748" y="183094"/>
                      <a:pt x="49442" y="182176"/>
                    </a:cubicBezTo>
                    <a:cubicBezTo>
                      <a:pt x="45462" y="165491"/>
                      <a:pt x="41482" y="148807"/>
                      <a:pt x="37502" y="132123"/>
                    </a:cubicBezTo>
                    <a:cubicBezTo>
                      <a:pt x="33370" y="114367"/>
                      <a:pt x="29237" y="96764"/>
                      <a:pt x="25104" y="79161"/>
                    </a:cubicBezTo>
                    <a:cubicBezTo>
                      <a:pt x="23114" y="70895"/>
                      <a:pt x="20971" y="62477"/>
                      <a:pt x="19134" y="54211"/>
                    </a:cubicBezTo>
                    <a:cubicBezTo>
                      <a:pt x="18063" y="49313"/>
                      <a:pt x="17604" y="49925"/>
                      <a:pt x="22196" y="49007"/>
                    </a:cubicBezTo>
                    <a:cubicBezTo>
                      <a:pt x="25869" y="48241"/>
                      <a:pt x="29390" y="47323"/>
                      <a:pt x="33063" y="46558"/>
                    </a:cubicBezTo>
                    <a:cubicBezTo>
                      <a:pt x="33353" y="46485"/>
                      <a:pt x="33590" y="46447"/>
                      <a:pt x="33791" y="46447"/>
                    </a:cubicBezTo>
                    <a:cubicBezTo>
                      <a:pt x="34441" y="46447"/>
                      <a:pt x="34703" y="46847"/>
                      <a:pt x="35053" y="47782"/>
                    </a:cubicBezTo>
                    <a:lnTo>
                      <a:pt x="35053" y="48241"/>
                    </a:lnTo>
                    <a:cubicBezTo>
                      <a:pt x="35827" y="51006"/>
                      <a:pt x="36362" y="52013"/>
                      <a:pt x="38099" y="52013"/>
                    </a:cubicBezTo>
                    <a:cubicBezTo>
                      <a:pt x="38766" y="52013"/>
                      <a:pt x="39612" y="51864"/>
                      <a:pt x="40717" y="51609"/>
                    </a:cubicBezTo>
                    <a:cubicBezTo>
                      <a:pt x="49595" y="49466"/>
                      <a:pt x="58473" y="47323"/>
                      <a:pt x="67351" y="44721"/>
                    </a:cubicBezTo>
                    <a:cubicBezTo>
                      <a:pt x="75769" y="42272"/>
                      <a:pt x="84341" y="40282"/>
                      <a:pt x="92760" y="38139"/>
                    </a:cubicBezTo>
                    <a:cubicBezTo>
                      <a:pt x="92974" y="38032"/>
                      <a:pt x="93198" y="37983"/>
                      <a:pt x="93417" y="37983"/>
                    </a:cubicBezTo>
                    <a:cubicBezTo>
                      <a:pt x="94137" y="37983"/>
                      <a:pt x="94821" y="38507"/>
                      <a:pt x="95056" y="39210"/>
                    </a:cubicBezTo>
                    <a:cubicBezTo>
                      <a:pt x="95180" y="39458"/>
                      <a:pt x="95303" y="39906"/>
                      <a:pt x="95832" y="39906"/>
                    </a:cubicBezTo>
                    <a:cubicBezTo>
                      <a:pt x="95957" y="39906"/>
                      <a:pt x="96105" y="39881"/>
                      <a:pt x="96280" y="39823"/>
                    </a:cubicBezTo>
                    <a:cubicBezTo>
                      <a:pt x="97046" y="39517"/>
                      <a:pt x="96892" y="38904"/>
                      <a:pt x="96892" y="38139"/>
                    </a:cubicBezTo>
                    <a:cubicBezTo>
                      <a:pt x="96433" y="36608"/>
                      <a:pt x="96433" y="34771"/>
                      <a:pt x="96739" y="33088"/>
                    </a:cubicBezTo>
                    <a:cubicBezTo>
                      <a:pt x="98270" y="32782"/>
                      <a:pt x="99801" y="32169"/>
                      <a:pt x="101331" y="31863"/>
                    </a:cubicBezTo>
                    <a:cubicBezTo>
                      <a:pt x="105617" y="30945"/>
                      <a:pt x="109597" y="29261"/>
                      <a:pt x="114036" y="28649"/>
                    </a:cubicBezTo>
                    <a:cubicBezTo>
                      <a:pt x="114495" y="28649"/>
                      <a:pt x="115107" y="28343"/>
                      <a:pt x="115567" y="28343"/>
                    </a:cubicBezTo>
                    <a:cubicBezTo>
                      <a:pt x="115683" y="28323"/>
                      <a:pt x="115798" y="28314"/>
                      <a:pt x="115908" y="28314"/>
                    </a:cubicBezTo>
                    <a:close/>
                    <a:moveTo>
                      <a:pt x="124547" y="17894"/>
                    </a:moveTo>
                    <a:cubicBezTo>
                      <a:pt x="124953" y="17894"/>
                      <a:pt x="125390" y="18168"/>
                      <a:pt x="125516" y="18546"/>
                    </a:cubicBezTo>
                    <a:cubicBezTo>
                      <a:pt x="125822" y="19312"/>
                      <a:pt x="126128" y="20077"/>
                      <a:pt x="126281" y="20842"/>
                    </a:cubicBezTo>
                    <a:cubicBezTo>
                      <a:pt x="130567" y="40129"/>
                      <a:pt x="134853" y="59415"/>
                      <a:pt x="139139" y="78549"/>
                    </a:cubicBezTo>
                    <a:cubicBezTo>
                      <a:pt x="143731" y="98142"/>
                      <a:pt x="148170" y="117734"/>
                      <a:pt x="152609" y="137174"/>
                    </a:cubicBezTo>
                    <a:cubicBezTo>
                      <a:pt x="155058" y="148348"/>
                      <a:pt x="157507" y="159522"/>
                      <a:pt x="160109" y="170696"/>
                    </a:cubicBezTo>
                    <a:cubicBezTo>
                      <a:pt x="160262" y="171308"/>
                      <a:pt x="160415" y="172073"/>
                      <a:pt x="160415" y="172686"/>
                    </a:cubicBezTo>
                    <a:cubicBezTo>
                      <a:pt x="160415" y="173145"/>
                      <a:pt x="160109" y="173757"/>
                      <a:pt x="159650" y="173910"/>
                    </a:cubicBezTo>
                    <a:cubicBezTo>
                      <a:pt x="158426" y="174369"/>
                      <a:pt x="157354" y="174676"/>
                      <a:pt x="156130" y="174982"/>
                    </a:cubicBezTo>
                    <a:cubicBezTo>
                      <a:pt x="140823" y="179114"/>
                      <a:pt x="125669" y="183247"/>
                      <a:pt x="110209" y="185849"/>
                    </a:cubicBezTo>
                    <a:cubicBezTo>
                      <a:pt x="94903" y="188452"/>
                      <a:pt x="79596" y="191819"/>
                      <a:pt x="64289" y="195799"/>
                    </a:cubicBezTo>
                    <a:cubicBezTo>
                      <a:pt x="64289" y="192278"/>
                      <a:pt x="62759" y="189217"/>
                      <a:pt x="62605" y="186003"/>
                    </a:cubicBezTo>
                    <a:cubicBezTo>
                      <a:pt x="63065" y="185237"/>
                      <a:pt x="63830" y="185237"/>
                      <a:pt x="64595" y="185084"/>
                    </a:cubicBezTo>
                    <a:cubicBezTo>
                      <a:pt x="82045" y="180951"/>
                      <a:pt x="99801" y="178196"/>
                      <a:pt x="117557" y="175441"/>
                    </a:cubicBezTo>
                    <a:cubicBezTo>
                      <a:pt x="127200" y="173910"/>
                      <a:pt x="136690" y="171767"/>
                      <a:pt x="146027" y="168859"/>
                    </a:cubicBezTo>
                    <a:cubicBezTo>
                      <a:pt x="147558" y="168400"/>
                      <a:pt x="149241" y="167634"/>
                      <a:pt x="150772" y="167022"/>
                    </a:cubicBezTo>
                    <a:cubicBezTo>
                      <a:pt x="151691" y="166716"/>
                      <a:pt x="151997" y="165798"/>
                      <a:pt x="151537" y="165032"/>
                    </a:cubicBezTo>
                    <a:cubicBezTo>
                      <a:pt x="150313" y="163502"/>
                      <a:pt x="149548" y="161512"/>
                      <a:pt x="149395" y="159522"/>
                    </a:cubicBezTo>
                    <a:cubicBezTo>
                      <a:pt x="144803" y="139317"/>
                      <a:pt x="140057" y="119112"/>
                      <a:pt x="135465" y="98907"/>
                    </a:cubicBezTo>
                    <a:cubicBezTo>
                      <a:pt x="131792" y="82376"/>
                      <a:pt x="127965" y="65844"/>
                      <a:pt x="124292" y="49466"/>
                    </a:cubicBezTo>
                    <a:lnTo>
                      <a:pt x="119240" y="27730"/>
                    </a:lnTo>
                    <a:cubicBezTo>
                      <a:pt x="119240" y="27577"/>
                      <a:pt x="119240" y="27424"/>
                      <a:pt x="119240" y="27271"/>
                    </a:cubicBezTo>
                    <a:cubicBezTo>
                      <a:pt x="119001" y="25957"/>
                      <a:pt x="118576" y="25482"/>
                      <a:pt x="117674" y="25482"/>
                    </a:cubicBezTo>
                    <a:cubicBezTo>
                      <a:pt x="117420" y="25482"/>
                      <a:pt x="117128" y="25520"/>
                      <a:pt x="116791" y="25587"/>
                    </a:cubicBezTo>
                    <a:cubicBezTo>
                      <a:pt x="114801" y="25893"/>
                      <a:pt x="112811" y="26353"/>
                      <a:pt x="110975" y="26659"/>
                    </a:cubicBezTo>
                    <a:cubicBezTo>
                      <a:pt x="110362" y="26965"/>
                      <a:pt x="109903" y="26965"/>
                      <a:pt x="109291" y="27118"/>
                    </a:cubicBezTo>
                    <a:cubicBezTo>
                      <a:pt x="108793" y="27041"/>
                      <a:pt x="108286" y="27003"/>
                      <a:pt x="107775" y="27003"/>
                    </a:cubicBezTo>
                    <a:cubicBezTo>
                      <a:pt x="106239" y="27003"/>
                      <a:pt x="104661" y="27348"/>
                      <a:pt x="103168" y="28036"/>
                    </a:cubicBezTo>
                    <a:cubicBezTo>
                      <a:pt x="103004" y="28118"/>
                      <a:pt x="102829" y="28157"/>
                      <a:pt x="102655" y="28157"/>
                    </a:cubicBezTo>
                    <a:cubicBezTo>
                      <a:pt x="102179" y="28157"/>
                      <a:pt x="101709" y="27872"/>
                      <a:pt x="101485" y="27424"/>
                    </a:cubicBezTo>
                    <a:cubicBezTo>
                      <a:pt x="101025" y="26353"/>
                      <a:pt x="100566" y="25128"/>
                      <a:pt x="100107" y="24057"/>
                    </a:cubicBezTo>
                    <a:cubicBezTo>
                      <a:pt x="101944" y="23444"/>
                      <a:pt x="103781" y="22985"/>
                      <a:pt x="105617" y="22832"/>
                    </a:cubicBezTo>
                    <a:lnTo>
                      <a:pt x="121996" y="18546"/>
                    </a:lnTo>
                    <a:cubicBezTo>
                      <a:pt x="122761" y="18240"/>
                      <a:pt x="123526" y="18087"/>
                      <a:pt x="124292" y="17934"/>
                    </a:cubicBezTo>
                    <a:cubicBezTo>
                      <a:pt x="124373" y="17907"/>
                      <a:pt x="124459" y="17894"/>
                      <a:pt x="124547" y="17894"/>
                    </a:cubicBezTo>
                    <a:close/>
                    <a:moveTo>
                      <a:pt x="59081" y="186620"/>
                    </a:moveTo>
                    <a:cubicBezTo>
                      <a:pt x="59523" y="186620"/>
                      <a:pt x="59947" y="186857"/>
                      <a:pt x="60156" y="187380"/>
                    </a:cubicBezTo>
                    <a:cubicBezTo>
                      <a:pt x="60462" y="188452"/>
                      <a:pt x="60922" y="189523"/>
                      <a:pt x="61228" y="190748"/>
                    </a:cubicBezTo>
                    <a:cubicBezTo>
                      <a:pt x="61534" y="191972"/>
                      <a:pt x="61840" y="193350"/>
                      <a:pt x="62146" y="194574"/>
                    </a:cubicBezTo>
                    <a:cubicBezTo>
                      <a:pt x="62605" y="196105"/>
                      <a:pt x="62452" y="196258"/>
                      <a:pt x="60922" y="196870"/>
                    </a:cubicBezTo>
                    <a:lnTo>
                      <a:pt x="60156" y="197177"/>
                    </a:lnTo>
                    <a:cubicBezTo>
                      <a:pt x="57248" y="197942"/>
                      <a:pt x="54340" y="198707"/>
                      <a:pt x="51432" y="199473"/>
                    </a:cubicBezTo>
                    <a:cubicBezTo>
                      <a:pt x="51268" y="199538"/>
                      <a:pt x="51111" y="199568"/>
                      <a:pt x="50966" y="199568"/>
                    </a:cubicBezTo>
                    <a:cubicBezTo>
                      <a:pt x="50432" y="199568"/>
                      <a:pt x="50054" y="199156"/>
                      <a:pt x="50054" y="198554"/>
                    </a:cubicBezTo>
                    <a:cubicBezTo>
                      <a:pt x="49595" y="196105"/>
                      <a:pt x="49289" y="193656"/>
                      <a:pt x="48829" y="191207"/>
                    </a:cubicBezTo>
                    <a:cubicBezTo>
                      <a:pt x="48676" y="190442"/>
                      <a:pt x="48523" y="189523"/>
                      <a:pt x="49442" y="189217"/>
                    </a:cubicBezTo>
                    <a:cubicBezTo>
                      <a:pt x="49555" y="189172"/>
                      <a:pt x="49667" y="189150"/>
                      <a:pt x="49778" y="189150"/>
                    </a:cubicBezTo>
                    <a:cubicBezTo>
                      <a:pt x="50419" y="189150"/>
                      <a:pt x="50995" y="189879"/>
                      <a:pt x="51125" y="191054"/>
                    </a:cubicBezTo>
                    <a:cubicBezTo>
                      <a:pt x="51278" y="191666"/>
                      <a:pt x="51278" y="192278"/>
                      <a:pt x="51432" y="192891"/>
                    </a:cubicBezTo>
                    <a:cubicBezTo>
                      <a:pt x="51585" y="193503"/>
                      <a:pt x="51738" y="194268"/>
                      <a:pt x="52044" y="194880"/>
                    </a:cubicBezTo>
                    <a:cubicBezTo>
                      <a:pt x="52162" y="195236"/>
                      <a:pt x="52373" y="195592"/>
                      <a:pt x="52817" y="195592"/>
                    </a:cubicBezTo>
                    <a:cubicBezTo>
                      <a:pt x="52947" y="195592"/>
                      <a:pt x="53096" y="195562"/>
                      <a:pt x="53268" y="195493"/>
                    </a:cubicBezTo>
                    <a:cubicBezTo>
                      <a:pt x="53574" y="195340"/>
                      <a:pt x="53881" y="194880"/>
                      <a:pt x="53728" y="194574"/>
                    </a:cubicBezTo>
                    <a:cubicBezTo>
                      <a:pt x="53574" y="193044"/>
                      <a:pt x="53421" y="191666"/>
                      <a:pt x="53421" y="190135"/>
                    </a:cubicBezTo>
                    <a:cubicBezTo>
                      <a:pt x="53268" y="189676"/>
                      <a:pt x="53421" y="189217"/>
                      <a:pt x="53574" y="188758"/>
                    </a:cubicBezTo>
                    <a:cubicBezTo>
                      <a:pt x="53651" y="188681"/>
                      <a:pt x="53766" y="188643"/>
                      <a:pt x="53881" y="188643"/>
                    </a:cubicBezTo>
                    <a:cubicBezTo>
                      <a:pt x="53995" y="188643"/>
                      <a:pt x="54110" y="188681"/>
                      <a:pt x="54187" y="188758"/>
                    </a:cubicBezTo>
                    <a:cubicBezTo>
                      <a:pt x="54799" y="189370"/>
                      <a:pt x="55258" y="190288"/>
                      <a:pt x="55411" y="191207"/>
                    </a:cubicBezTo>
                    <a:cubicBezTo>
                      <a:pt x="55564" y="191972"/>
                      <a:pt x="55717" y="192738"/>
                      <a:pt x="56024" y="193503"/>
                    </a:cubicBezTo>
                    <a:cubicBezTo>
                      <a:pt x="56253" y="193847"/>
                      <a:pt x="56655" y="194019"/>
                      <a:pt x="57035" y="194019"/>
                    </a:cubicBezTo>
                    <a:cubicBezTo>
                      <a:pt x="57162" y="194019"/>
                      <a:pt x="57286" y="194000"/>
                      <a:pt x="57401" y="193962"/>
                    </a:cubicBezTo>
                    <a:cubicBezTo>
                      <a:pt x="57707" y="193656"/>
                      <a:pt x="57860" y="193350"/>
                      <a:pt x="58013" y="192891"/>
                    </a:cubicBezTo>
                    <a:cubicBezTo>
                      <a:pt x="57860" y="192278"/>
                      <a:pt x="57707" y="191666"/>
                      <a:pt x="57554" y="191054"/>
                    </a:cubicBezTo>
                    <a:cubicBezTo>
                      <a:pt x="57401" y="190135"/>
                      <a:pt x="57095" y="189370"/>
                      <a:pt x="56942" y="188299"/>
                    </a:cubicBezTo>
                    <a:cubicBezTo>
                      <a:pt x="56789" y="187227"/>
                      <a:pt x="57707" y="186921"/>
                      <a:pt x="58473" y="186768"/>
                    </a:cubicBezTo>
                    <a:cubicBezTo>
                      <a:pt x="58666" y="186671"/>
                      <a:pt x="58876" y="186620"/>
                      <a:pt x="59081" y="186620"/>
                    </a:cubicBezTo>
                    <a:close/>
                    <a:moveTo>
                      <a:pt x="17246" y="42932"/>
                    </a:moveTo>
                    <a:cubicBezTo>
                      <a:pt x="18119" y="42932"/>
                      <a:pt x="18504" y="43407"/>
                      <a:pt x="18981" y="44721"/>
                    </a:cubicBezTo>
                    <a:cubicBezTo>
                      <a:pt x="19594" y="46252"/>
                      <a:pt x="19747" y="46711"/>
                      <a:pt x="17757" y="47323"/>
                    </a:cubicBezTo>
                    <a:cubicBezTo>
                      <a:pt x="15920" y="48088"/>
                      <a:pt x="15308" y="49007"/>
                      <a:pt x="15920" y="50997"/>
                    </a:cubicBezTo>
                    <a:cubicBezTo>
                      <a:pt x="17757" y="58803"/>
                      <a:pt x="19440" y="66456"/>
                      <a:pt x="21430" y="74263"/>
                    </a:cubicBezTo>
                    <a:cubicBezTo>
                      <a:pt x="23573" y="83294"/>
                      <a:pt x="25563" y="92172"/>
                      <a:pt x="27706" y="101050"/>
                    </a:cubicBezTo>
                    <a:cubicBezTo>
                      <a:pt x="29237" y="107785"/>
                      <a:pt x="31074" y="114520"/>
                      <a:pt x="32604" y="121255"/>
                    </a:cubicBezTo>
                    <a:cubicBezTo>
                      <a:pt x="35053" y="131204"/>
                      <a:pt x="37349" y="141154"/>
                      <a:pt x="39798" y="151103"/>
                    </a:cubicBezTo>
                    <a:cubicBezTo>
                      <a:pt x="41788" y="159522"/>
                      <a:pt x="43778" y="167941"/>
                      <a:pt x="45768" y="176359"/>
                    </a:cubicBezTo>
                    <a:cubicBezTo>
                      <a:pt x="46533" y="179268"/>
                      <a:pt x="47146" y="182176"/>
                      <a:pt x="47911" y="185237"/>
                    </a:cubicBezTo>
                    <a:cubicBezTo>
                      <a:pt x="48217" y="186003"/>
                      <a:pt x="47911" y="186768"/>
                      <a:pt x="47146" y="187074"/>
                    </a:cubicBezTo>
                    <a:cubicBezTo>
                      <a:pt x="46074" y="187686"/>
                      <a:pt x="46074" y="188605"/>
                      <a:pt x="46227" y="189523"/>
                    </a:cubicBezTo>
                    <a:cubicBezTo>
                      <a:pt x="46686" y="193044"/>
                      <a:pt x="47452" y="196564"/>
                      <a:pt x="48523" y="200085"/>
                    </a:cubicBezTo>
                    <a:cubicBezTo>
                      <a:pt x="48064" y="200238"/>
                      <a:pt x="47605" y="200544"/>
                      <a:pt x="47146" y="200697"/>
                    </a:cubicBezTo>
                    <a:cubicBezTo>
                      <a:pt x="45124" y="201152"/>
                      <a:pt x="43871" y="201440"/>
                      <a:pt x="43059" y="201440"/>
                    </a:cubicBezTo>
                    <a:cubicBezTo>
                      <a:pt x="41412" y="201440"/>
                      <a:pt x="41588" y="200254"/>
                      <a:pt x="40870" y="196870"/>
                    </a:cubicBezTo>
                    <a:cubicBezTo>
                      <a:pt x="37809" y="184013"/>
                      <a:pt x="34747" y="171002"/>
                      <a:pt x="31686" y="158144"/>
                    </a:cubicBezTo>
                    <a:cubicBezTo>
                      <a:pt x="29696" y="150338"/>
                      <a:pt x="27706" y="142684"/>
                      <a:pt x="25716" y="135031"/>
                    </a:cubicBezTo>
                    <a:cubicBezTo>
                      <a:pt x="22349" y="122326"/>
                      <a:pt x="18828" y="109775"/>
                      <a:pt x="15920" y="97070"/>
                    </a:cubicBezTo>
                    <a:cubicBezTo>
                      <a:pt x="14236" y="89264"/>
                      <a:pt x="11940" y="81610"/>
                      <a:pt x="9950" y="73957"/>
                    </a:cubicBezTo>
                    <a:cubicBezTo>
                      <a:pt x="7807" y="65691"/>
                      <a:pt x="5664" y="57425"/>
                      <a:pt x="3368" y="49160"/>
                    </a:cubicBezTo>
                    <a:cubicBezTo>
                      <a:pt x="3215" y="48548"/>
                      <a:pt x="3062" y="47935"/>
                      <a:pt x="3062" y="47323"/>
                    </a:cubicBezTo>
                    <a:cubicBezTo>
                      <a:pt x="3062" y="46711"/>
                      <a:pt x="3981" y="45333"/>
                      <a:pt x="4746" y="45333"/>
                    </a:cubicBezTo>
                    <a:cubicBezTo>
                      <a:pt x="5664" y="45486"/>
                      <a:pt x="5817" y="46252"/>
                      <a:pt x="5971" y="46864"/>
                    </a:cubicBezTo>
                    <a:cubicBezTo>
                      <a:pt x="7960" y="56201"/>
                      <a:pt x="10103" y="65538"/>
                      <a:pt x="12246" y="74875"/>
                    </a:cubicBezTo>
                    <a:cubicBezTo>
                      <a:pt x="12499" y="76138"/>
                      <a:pt x="13168" y="76984"/>
                      <a:pt x="13824" y="76984"/>
                    </a:cubicBezTo>
                    <a:cubicBezTo>
                      <a:pt x="13963" y="76984"/>
                      <a:pt x="14102" y="76946"/>
                      <a:pt x="14236" y="76865"/>
                    </a:cubicBezTo>
                    <a:cubicBezTo>
                      <a:pt x="15308" y="76253"/>
                      <a:pt x="14695" y="75334"/>
                      <a:pt x="14542" y="74416"/>
                    </a:cubicBezTo>
                    <a:cubicBezTo>
                      <a:pt x="12552" y="65691"/>
                      <a:pt x="10563" y="56966"/>
                      <a:pt x="8573" y="48241"/>
                    </a:cubicBezTo>
                    <a:cubicBezTo>
                      <a:pt x="8420" y="47629"/>
                      <a:pt x="8113" y="47017"/>
                      <a:pt x="8113" y="46405"/>
                    </a:cubicBezTo>
                    <a:cubicBezTo>
                      <a:pt x="7807" y="45027"/>
                      <a:pt x="8113" y="44721"/>
                      <a:pt x="9644" y="44415"/>
                    </a:cubicBezTo>
                    <a:cubicBezTo>
                      <a:pt x="11940" y="43955"/>
                      <a:pt x="14083" y="43496"/>
                      <a:pt x="16379" y="43037"/>
                    </a:cubicBezTo>
                    <a:cubicBezTo>
                      <a:pt x="16716" y="42970"/>
                      <a:pt x="17000" y="42932"/>
                      <a:pt x="17246" y="42932"/>
                    </a:cubicBezTo>
                    <a:close/>
                    <a:moveTo>
                      <a:pt x="61873" y="1"/>
                    </a:moveTo>
                    <a:cubicBezTo>
                      <a:pt x="60359" y="1"/>
                      <a:pt x="58834" y="307"/>
                      <a:pt x="57401" y="943"/>
                    </a:cubicBezTo>
                    <a:cubicBezTo>
                      <a:pt x="54952" y="2015"/>
                      <a:pt x="52656" y="3546"/>
                      <a:pt x="50972" y="5535"/>
                    </a:cubicBezTo>
                    <a:cubicBezTo>
                      <a:pt x="47452" y="9362"/>
                      <a:pt x="45462" y="14260"/>
                      <a:pt x="45309" y="19312"/>
                    </a:cubicBezTo>
                    <a:cubicBezTo>
                      <a:pt x="45156" y="21455"/>
                      <a:pt x="45156" y="21455"/>
                      <a:pt x="43013" y="21914"/>
                    </a:cubicBezTo>
                    <a:cubicBezTo>
                      <a:pt x="39951" y="22832"/>
                      <a:pt x="36890" y="23444"/>
                      <a:pt x="33676" y="24363"/>
                    </a:cubicBezTo>
                    <a:cubicBezTo>
                      <a:pt x="32757" y="24516"/>
                      <a:pt x="31686" y="24975"/>
                      <a:pt x="30767" y="25434"/>
                    </a:cubicBezTo>
                    <a:cubicBezTo>
                      <a:pt x="29543" y="25893"/>
                      <a:pt x="29084" y="27271"/>
                      <a:pt x="29543" y="28343"/>
                    </a:cubicBezTo>
                    <a:cubicBezTo>
                      <a:pt x="30002" y="29720"/>
                      <a:pt x="30461" y="31098"/>
                      <a:pt x="30921" y="32628"/>
                    </a:cubicBezTo>
                    <a:cubicBezTo>
                      <a:pt x="32145" y="36608"/>
                      <a:pt x="32451" y="36455"/>
                      <a:pt x="27859" y="37833"/>
                    </a:cubicBezTo>
                    <a:cubicBezTo>
                      <a:pt x="19134" y="40282"/>
                      <a:pt x="10256" y="42119"/>
                      <a:pt x="1379" y="43343"/>
                    </a:cubicBezTo>
                    <a:cubicBezTo>
                      <a:pt x="613" y="43343"/>
                      <a:pt x="1" y="43955"/>
                      <a:pt x="154" y="44721"/>
                    </a:cubicBezTo>
                    <a:cubicBezTo>
                      <a:pt x="154" y="45639"/>
                      <a:pt x="307" y="46558"/>
                      <a:pt x="460" y="47476"/>
                    </a:cubicBezTo>
                    <a:cubicBezTo>
                      <a:pt x="1838" y="52680"/>
                      <a:pt x="3215" y="58038"/>
                      <a:pt x="4593" y="63242"/>
                    </a:cubicBezTo>
                    <a:cubicBezTo>
                      <a:pt x="7960" y="75181"/>
                      <a:pt x="11175" y="87121"/>
                      <a:pt x="14083" y="99213"/>
                    </a:cubicBezTo>
                    <a:cubicBezTo>
                      <a:pt x="16226" y="108244"/>
                      <a:pt x="18675" y="117275"/>
                      <a:pt x="20971" y="126306"/>
                    </a:cubicBezTo>
                    <a:cubicBezTo>
                      <a:pt x="23420" y="135643"/>
                      <a:pt x="26022" y="144980"/>
                      <a:pt x="28318" y="154471"/>
                    </a:cubicBezTo>
                    <a:cubicBezTo>
                      <a:pt x="31992" y="169471"/>
                      <a:pt x="35513" y="184472"/>
                      <a:pt x="39033" y="199473"/>
                    </a:cubicBezTo>
                    <a:cubicBezTo>
                      <a:pt x="39186" y="200085"/>
                      <a:pt x="39339" y="200850"/>
                      <a:pt x="39492" y="201462"/>
                    </a:cubicBezTo>
                    <a:cubicBezTo>
                      <a:pt x="39798" y="202534"/>
                      <a:pt x="40564" y="203299"/>
                      <a:pt x="41635" y="203605"/>
                    </a:cubicBezTo>
                    <a:cubicBezTo>
                      <a:pt x="42094" y="203758"/>
                      <a:pt x="42554" y="203835"/>
                      <a:pt x="43013" y="203835"/>
                    </a:cubicBezTo>
                    <a:cubicBezTo>
                      <a:pt x="43472" y="203835"/>
                      <a:pt x="43931" y="203758"/>
                      <a:pt x="44390" y="203605"/>
                    </a:cubicBezTo>
                    <a:cubicBezTo>
                      <a:pt x="47758" y="202687"/>
                      <a:pt x="51125" y="201922"/>
                      <a:pt x="54493" y="201003"/>
                    </a:cubicBezTo>
                    <a:cubicBezTo>
                      <a:pt x="66891" y="197330"/>
                      <a:pt x="79290" y="194115"/>
                      <a:pt x="91994" y="191666"/>
                    </a:cubicBezTo>
                    <a:cubicBezTo>
                      <a:pt x="101791" y="189676"/>
                      <a:pt x="111587" y="187992"/>
                      <a:pt x="121383" y="186003"/>
                    </a:cubicBezTo>
                    <a:cubicBezTo>
                      <a:pt x="133322" y="183707"/>
                      <a:pt x="144956" y="180186"/>
                      <a:pt x="156589" y="177125"/>
                    </a:cubicBezTo>
                    <a:cubicBezTo>
                      <a:pt x="157677" y="176873"/>
                      <a:pt x="158720" y="176485"/>
                      <a:pt x="159741" y="176485"/>
                    </a:cubicBezTo>
                    <a:cubicBezTo>
                      <a:pt x="160588" y="176485"/>
                      <a:pt x="161420" y="176752"/>
                      <a:pt x="162252" y="177584"/>
                    </a:cubicBezTo>
                    <a:cubicBezTo>
                      <a:pt x="162339" y="177714"/>
                      <a:pt x="162463" y="177770"/>
                      <a:pt x="162595" y="177770"/>
                    </a:cubicBezTo>
                    <a:cubicBezTo>
                      <a:pt x="162931" y="177770"/>
                      <a:pt x="163324" y="177410"/>
                      <a:pt x="163324" y="176972"/>
                    </a:cubicBezTo>
                    <a:cubicBezTo>
                      <a:pt x="163630" y="175747"/>
                      <a:pt x="163477" y="174369"/>
                      <a:pt x="163018" y="173145"/>
                    </a:cubicBezTo>
                    <a:cubicBezTo>
                      <a:pt x="162558" y="171461"/>
                      <a:pt x="162099" y="169777"/>
                      <a:pt x="161640" y="168094"/>
                    </a:cubicBezTo>
                    <a:lnTo>
                      <a:pt x="149395" y="113601"/>
                    </a:lnTo>
                    <a:cubicBezTo>
                      <a:pt x="145262" y="95233"/>
                      <a:pt x="141129" y="77018"/>
                      <a:pt x="136996" y="58803"/>
                    </a:cubicBezTo>
                    <a:cubicBezTo>
                      <a:pt x="134088" y="45945"/>
                      <a:pt x="131333" y="33088"/>
                      <a:pt x="128271" y="20230"/>
                    </a:cubicBezTo>
                    <a:cubicBezTo>
                      <a:pt x="127522" y="16590"/>
                      <a:pt x="126698" y="15346"/>
                      <a:pt x="124856" y="15346"/>
                    </a:cubicBezTo>
                    <a:cubicBezTo>
                      <a:pt x="124064" y="15346"/>
                      <a:pt x="123085" y="15576"/>
                      <a:pt x="121842" y="15944"/>
                    </a:cubicBezTo>
                    <a:cubicBezTo>
                      <a:pt x="117710" y="17322"/>
                      <a:pt x="114036" y="18393"/>
                      <a:pt x="109597" y="19465"/>
                    </a:cubicBezTo>
                    <a:cubicBezTo>
                      <a:pt x="105158" y="20536"/>
                      <a:pt x="100719" y="21148"/>
                      <a:pt x="96280" y="22067"/>
                    </a:cubicBezTo>
                    <a:cubicBezTo>
                      <a:pt x="95962" y="22125"/>
                      <a:pt x="95687" y="22155"/>
                      <a:pt x="95449" y="22155"/>
                    </a:cubicBezTo>
                    <a:cubicBezTo>
                      <a:pt x="94428" y="22155"/>
                      <a:pt x="94079" y="21595"/>
                      <a:pt x="93831" y="20230"/>
                    </a:cubicBezTo>
                    <a:cubicBezTo>
                      <a:pt x="93525" y="17628"/>
                      <a:pt x="93219" y="15179"/>
                      <a:pt x="92913" y="12730"/>
                    </a:cubicBezTo>
                    <a:cubicBezTo>
                      <a:pt x="92802" y="11398"/>
                      <a:pt x="92449" y="10790"/>
                      <a:pt x="91680" y="10790"/>
                    </a:cubicBezTo>
                    <a:cubicBezTo>
                      <a:pt x="91389" y="10790"/>
                      <a:pt x="91038" y="10878"/>
                      <a:pt x="90617" y="11046"/>
                    </a:cubicBezTo>
                    <a:cubicBezTo>
                      <a:pt x="87402" y="12270"/>
                      <a:pt x="84035" y="13189"/>
                      <a:pt x="80667" y="13648"/>
                    </a:cubicBezTo>
                    <a:cubicBezTo>
                      <a:pt x="79188" y="14005"/>
                      <a:pt x="78252" y="14226"/>
                      <a:pt x="77600" y="14226"/>
                    </a:cubicBezTo>
                    <a:cubicBezTo>
                      <a:pt x="76296" y="14226"/>
                      <a:pt x="76126" y="13342"/>
                      <a:pt x="75004" y="10893"/>
                    </a:cubicBezTo>
                    <a:cubicBezTo>
                      <a:pt x="73779" y="7985"/>
                      <a:pt x="71943" y="5382"/>
                      <a:pt x="69647" y="3086"/>
                    </a:cubicBezTo>
                    <a:cubicBezTo>
                      <a:pt x="67547" y="1086"/>
                      <a:pt x="64728" y="1"/>
                      <a:pt x="61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18"/>
              <p:cNvSpPr/>
              <p:nvPr/>
            </p:nvSpPr>
            <p:spPr>
              <a:xfrm>
                <a:off x="2474475" y="1650175"/>
                <a:ext cx="2139125" cy="513775"/>
              </a:xfrm>
              <a:custGeom>
                <a:rect b="b" l="l" r="r" t="t"/>
                <a:pathLst>
                  <a:path extrusionOk="0" h="20551" w="85565">
                    <a:moveTo>
                      <a:pt x="84799" y="0"/>
                    </a:moveTo>
                    <a:cubicBezTo>
                      <a:pt x="84034" y="0"/>
                      <a:pt x="83116" y="153"/>
                      <a:pt x="82350" y="306"/>
                    </a:cubicBezTo>
                    <a:cubicBezTo>
                      <a:pt x="79136" y="918"/>
                      <a:pt x="75921" y="1684"/>
                      <a:pt x="72707" y="2449"/>
                    </a:cubicBezTo>
                    <a:cubicBezTo>
                      <a:pt x="62911" y="4745"/>
                      <a:pt x="53267" y="7041"/>
                      <a:pt x="43165" y="9184"/>
                    </a:cubicBezTo>
                    <a:cubicBezTo>
                      <a:pt x="33063" y="11327"/>
                      <a:pt x="22807" y="13317"/>
                      <a:pt x="12705" y="15460"/>
                    </a:cubicBezTo>
                    <a:cubicBezTo>
                      <a:pt x="8878" y="16225"/>
                      <a:pt x="5204" y="17144"/>
                      <a:pt x="1990" y="17909"/>
                    </a:cubicBezTo>
                    <a:lnTo>
                      <a:pt x="765" y="18521"/>
                    </a:lnTo>
                    <a:cubicBezTo>
                      <a:pt x="153" y="18674"/>
                      <a:pt x="0" y="19287"/>
                      <a:pt x="153" y="19746"/>
                    </a:cubicBezTo>
                    <a:cubicBezTo>
                      <a:pt x="280" y="20253"/>
                      <a:pt x="722" y="20550"/>
                      <a:pt x="1131" y="20550"/>
                    </a:cubicBezTo>
                    <a:cubicBezTo>
                      <a:pt x="1216" y="20550"/>
                      <a:pt x="1299" y="20537"/>
                      <a:pt x="1378" y="20511"/>
                    </a:cubicBezTo>
                    <a:cubicBezTo>
                      <a:pt x="1990" y="20358"/>
                      <a:pt x="2449" y="20205"/>
                      <a:pt x="2908" y="20052"/>
                    </a:cubicBezTo>
                    <a:cubicBezTo>
                      <a:pt x="6582" y="19287"/>
                      <a:pt x="10256" y="18368"/>
                      <a:pt x="13929" y="17603"/>
                    </a:cubicBezTo>
                    <a:cubicBezTo>
                      <a:pt x="22195" y="15919"/>
                      <a:pt x="30613" y="14388"/>
                      <a:pt x="38879" y="12552"/>
                    </a:cubicBezTo>
                    <a:cubicBezTo>
                      <a:pt x="48522" y="10562"/>
                      <a:pt x="58319" y="8113"/>
                      <a:pt x="67962" y="5970"/>
                    </a:cubicBezTo>
                    <a:cubicBezTo>
                      <a:pt x="73013" y="4745"/>
                      <a:pt x="78064" y="3674"/>
                      <a:pt x="83116" y="2449"/>
                    </a:cubicBezTo>
                    <a:cubicBezTo>
                      <a:pt x="83728" y="2296"/>
                      <a:pt x="84340" y="2143"/>
                      <a:pt x="84952" y="1837"/>
                    </a:cubicBezTo>
                    <a:cubicBezTo>
                      <a:pt x="85258" y="1531"/>
                      <a:pt x="85412" y="1225"/>
                      <a:pt x="85565" y="765"/>
                    </a:cubicBezTo>
                    <a:cubicBezTo>
                      <a:pt x="85565" y="459"/>
                      <a:pt x="85105" y="0"/>
                      <a:pt x="847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18"/>
              <p:cNvSpPr/>
              <p:nvPr/>
            </p:nvSpPr>
            <p:spPr>
              <a:xfrm>
                <a:off x="2692575" y="2231825"/>
                <a:ext cx="1951650" cy="429375"/>
              </a:xfrm>
              <a:custGeom>
                <a:rect b="b" l="l" r="r" t="t"/>
                <a:pathLst>
                  <a:path extrusionOk="0" h="17175" w="78066">
                    <a:moveTo>
                      <a:pt x="76994" y="0"/>
                    </a:moveTo>
                    <a:cubicBezTo>
                      <a:pt x="75616" y="153"/>
                      <a:pt x="74085" y="307"/>
                      <a:pt x="72708" y="613"/>
                    </a:cubicBezTo>
                    <a:cubicBezTo>
                      <a:pt x="63983" y="2296"/>
                      <a:pt x="55411" y="4286"/>
                      <a:pt x="46533" y="5817"/>
                    </a:cubicBezTo>
                    <a:cubicBezTo>
                      <a:pt x="31992" y="8266"/>
                      <a:pt x="17451" y="11021"/>
                      <a:pt x="3062" y="14389"/>
                    </a:cubicBezTo>
                    <a:cubicBezTo>
                      <a:pt x="2450" y="14542"/>
                      <a:pt x="1838" y="14695"/>
                      <a:pt x="1378" y="14695"/>
                    </a:cubicBezTo>
                    <a:cubicBezTo>
                      <a:pt x="919" y="15001"/>
                      <a:pt x="613" y="15001"/>
                      <a:pt x="460" y="15307"/>
                    </a:cubicBezTo>
                    <a:cubicBezTo>
                      <a:pt x="154" y="15613"/>
                      <a:pt x="1" y="15919"/>
                      <a:pt x="1" y="16379"/>
                    </a:cubicBezTo>
                    <a:cubicBezTo>
                      <a:pt x="1" y="16776"/>
                      <a:pt x="460" y="17174"/>
                      <a:pt x="981" y="17174"/>
                    </a:cubicBezTo>
                    <a:cubicBezTo>
                      <a:pt x="1061" y="17174"/>
                      <a:pt x="1143" y="17165"/>
                      <a:pt x="1225" y="17144"/>
                    </a:cubicBezTo>
                    <a:cubicBezTo>
                      <a:pt x="2756" y="16838"/>
                      <a:pt x="4287" y="16532"/>
                      <a:pt x="5817" y="16226"/>
                    </a:cubicBezTo>
                    <a:cubicBezTo>
                      <a:pt x="12246" y="14848"/>
                      <a:pt x="18675" y="13317"/>
                      <a:pt x="24951" y="12093"/>
                    </a:cubicBezTo>
                    <a:cubicBezTo>
                      <a:pt x="42094" y="8725"/>
                      <a:pt x="59238" y="5664"/>
                      <a:pt x="76228" y="2296"/>
                    </a:cubicBezTo>
                    <a:cubicBezTo>
                      <a:pt x="76688" y="2296"/>
                      <a:pt x="77147" y="2143"/>
                      <a:pt x="77453" y="1990"/>
                    </a:cubicBezTo>
                    <a:cubicBezTo>
                      <a:pt x="77759" y="1684"/>
                      <a:pt x="77912" y="1378"/>
                      <a:pt x="78065" y="1072"/>
                    </a:cubicBezTo>
                    <a:cubicBezTo>
                      <a:pt x="78065" y="460"/>
                      <a:pt x="77606" y="0"/>
                      <a:pt x="76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18"/>
              <p:cNvSpPr/>
              <p:nvPr/>
            </p:nvSpPr>
            <p:spPr>
              <a:xfrm>
                <a:off x="2926000" y="2513625"/>
                <a:ext cx="1794750" cy="491225"/>
              </a:xfrm>
              <a:custGeom>
                <a:rect b="b" l="l" r="r" t="t"/>
                <a:pathLst>
                  <a:path extrusionOk="0" h="19649" w="71790">
                    <a:moveTo>
                      <a:pt x="70755" y="0"/>
                    </a:moveTo>
                    <a:cubicBezTo>
                      <a:pt x="70637" y="0"/>
                      <a:pt x="70520" y="19"/>
                      <a:pt x="70412" y="55"/>
                    </a:cubicBezTo>
                    <a:cubicBezTo>
                      <a:pt x="69187" y="362"/>
                      <a:pt x="67810" y="668"/>
                      <a:pt x="66585" y="974"/>
                    </a:cubicBezTo>
                    <a:lnTo>
                      <a:pt x="47605" y="5719"/>
                    </a:lnTo>
                    <a:lnTo>
                      <a:pt x="30614" y="10158"/>
                    </a:lnTo>
                    <a:cubicBezTo>
                      <a:pt x="23114" y="11842"/>
                      <a:pt x="15614" y="13832"/>
                      <a:pt x="8267" y="15668"/>
                    </a:cubicBezTo>
                    <a:cubicBezTo>
                      <a:pt x="5971" y="16281"/>
                      <a:pt x="3522" y="16893"/>
                      <a:pt x="1226" y="17505"/>
                    </a:cubicBezTo>
                    <a:cubicBezTo>
                      <a:pt x="460" y="17811"/>
                      <a:pt x="1" y="18577"/>
                      <a:pt x="307" y="19036"/>
                    </a:cubicBezTo>
                    <a:cubicBezTo>
                      <a:pt x="613" y="19495"/>
                      <a:pt x="1072" y="19648"/>
                      <a:pt x="1685" y="19648"/>
                    </a:cubicBezTo>
                    <a:cubicBezTo>
                      <a:pt x="2144" y="19495"/>
                      <a:pt x="2756" y="19495"/>
                      <a:pt x="3215" y="19342"/>
                    </a:cubicBezTo>
                    <a:cubicBezTo>
                      <a:pt x="6124" y="18730"/>
                      <a:pt x="9185" y="17964"/>
                      <a:pt x="12093" y="17199"/>
                    </a:cubicBezTo>
                    <a:cubicBezTo>
                      <a:pt x="19594" y="15362"/>
                      <a:pt x="27094" y="13372"/>
                      <a:pt x="34441" y="11536"/>
                    </a:cubicBezTo>
                    <a:cubicBezTo>
                      <a:pt x="43319" y="9239"/>
                      <a:pt x="52350" y="7097"/>
                      <a:pt x="61228" y="4801"/>
                    </a:cubicBezTo>
                    <a:cubicBezTo>
                      <a:pt x="64289" y="4035"/>
                      <a:pt x="67351" y="3270"/>
                      <a:pt x="70565" y="2351"/>
                    </a:cubicBezTo>
                    <a:cubicBezTo>
                      <a:pt x="70718" y="2198"/>
                      <a:pt x="70871" y="2045"/>
                      <a:pt x="71024" y="2045"/>
                    </a:cubicBezTo>
                    <a:cubicBezTo>
                      <a:pt x="71483" y="1739"/>
                      <a:pt x="71790" y="1127"/>
                      <a:pt x="71636" y="668"/>
                    </a:cubicBezTo>
                    <a:cubicBezTo>
                      <a:pt x="71520" y="200"/>
                      <a:pt x="71135" y="0"/>
                      <a:pt x="707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18"/>
              <p:cNvSpPr/>
              <p:nvPr/>
            </p:nvSpPr>
            <p:spPr>
              <a:xfrm>
                <a:off x="2493600" y="1309600"/>
                <a:ext cx="1775600" cy="510525"/>
              </a:xfrm>
              <a:custGeom>
                <a:rect b="b" l="l" r="r" t="t"/>
                <a:pathLst>
                  <a:path extrusionOk="0" h="20421" w="71024">
                    <a:moveTo>
                      <a:pt x="70105" y="0"/>
                    </a:moveTo>
                    <a:cubicBezTo>
                      <a:pt x="69493" y="0"/>
                      <a:pt x="69034" y="0"/>
                      <a:pt x="68574" y="306"/>
                    </a:cubicBezTo>
                    <a:cubicBezTo>
                      <a:pt x="61227" y="2449"/>
                      <a:pt x="53880" y="4898"/>
                      <a:pt x="46380" y="6735"/>
                    </a:cubicBezTo>
                    <a:cubicBezTo>
                      <a:pt x="36430" y="9337"/>
                      <a:pt x="26328" y="11786"/>
                      <a:pt x="16226" y="14235"/>
                    </a:cubicBezTo>
                    <a:lnTo>
                      <a:pt x="2296" y="17756"/>
                    </a:lnTo>
                    <a:lnTo>
                      <a:pt x="2296" y="17909"/>
                    </a:lnTo>
                    <a:lnTo>
                      <a:pt x="1990" y="18062"/>
                    </a:lnTo>
                    <a:cubicBezTo>
                      <a:pt x="1225" y="18368"/>
                      <a:pt x="0" y="18368"/>
                      <a:pt x="0" y="19593"/>
                    </a:cubicBezTo>
                    <a:cubicBezTo>
                      <a:pt x="0" y="20113"/>
                      <a:pt x="495" y="20421"/>
                      <a:pt x="1340" y="20421"/>
                    </a:cubicBezTo>
                    <a:cubicBezTo>
                      <a:pt x="1739" y="20421"/>
                      <a:pt x="2216" y="20352"/>
                      <a:pt x="2756" y="20205"/>
                    </a:cubicBezTo>
                    <a:lnTo>
                      <a:pt x="3062" y="20052"/>
                    </a:lnTo>
                    <a:cubicBezTo>
                      <a:pt x="9337" y="18062"/>
                      <a:pt x="15766" y="16837"/>
                      <a:pt x="22042" y="15154"/>
                    </a:cubicBezTo>
                    <a:cubicBezTo>
                      <a:pt x="29542" y="13470"/>
                      <a:pt x="37043" y="11480"/>
                      <a:pt x="44390" y="9643"/>
                    </a:cubicBezTo>
                    <a:cubicBezTo>
                      <a:pt x="49900" y="8113"/>
                      <a:pt x="55411" y="6582"/>
                      <a:pt x="60921" y="4898"/>
                    </a:cubicBezTo>
                    <a:cubicBezTo>
                      <a:pt x="63370" y="4286"/>
                      <a:pt x="65819" y="3521"/>
                      <a:pt x="68115" y="2755"/>
                    </a:cubicBezTo>
                    <a:cubicBezTo>
                      <a:pt x="69034" y="2602"/>
                      <a:pt x="69952" y="2143"/>
                      <a:pt x="70717" y="1684"/>
                    </a:cubicBezTo>
                    <a:cubicBezTo>
                      <a:pt x="70871" y="1378"/>
                      <a:pt x="71024" y="918"/>
                      <a:pt x="71024" y="612"/>
                    </a:cubicBezTo>
                    <a:cubicBezTo>
                      <a:pt x="70717" y="306"/>
                      <a:pt x="70411" y="0"/>
                      <a:pt x="701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18"/>
              <p:cNvSpPr/>
              <p:nvPr/>
            </p:nvSpPr>
            <p:spPr>
              <a:xfrm>
                <a:off x="2684925" y="2239475"/>
                <a:ext cx="1239875" cy="288000"/>
              </a:xfrm>
              <a:custGeom>
                <a:rect b="b" l="l" r="r" t="t"/>
                <a:pathLst>
                  <a:path extrusionOk="0" h="11520" w="49595">
                    <a:moveTo>
                      <a:pt x="48523" y="1"/>
                    </a:moveTo>
                    <a:cubicBezTo>
                      <a:pt x="46992" y="1"/>
                      <a:pt x="45615" y="307"/>
                      <a:pt x="44237" y="613"/>
                    </a:cubicBezTo>
                    <a:lnTo>
                      <a:pt x="4134" y="8419"/>
                    </a:lnTo>
                    <a:cubicBezTo>
                      <a:pt x="3368" y="8572"/>
                      <a:pt x="2450" y="8878"/>
                      <a:pt x="1838" y="9032"/>
                    </a:cubicBezTo>
                    <a:lnTo>
                      <a:pt x="766" y="9491"/>
                    </a:lnTo>
                    <a:cubicBezTo>
                      <a:pt x="307" y="9797"/>
                      <a:pt x="1" y="10103"/>
                      <a:pt x="154" y="10715"/>
                    </a:cubicBezTo>
                    <a:cubicBezTo>
                      <a:pt x="281" y="11223"/>
                      <a:pt x="618" y="11520"/>
                      <a:pt x="1077" y="11520"/>
                    </a:cubicBezTo>
                    <a:cubicBezTo>
                      <a:pt x="1173" y="11520"/>
                      <a:pt x="1273" y="11507"/>
                      <a:pt x="1378" y="11481"/>
                    </a:cubicBezTo>
                    <a:cubicBezTo>
                      <a:pt x="2450" y="11174"/>
                      <a:pt x="3368" y="10868"/>
                      <a:pt x="4440" y="10715"/>
                    </a:cubicBezTo>
                    <a:lnTo>
                      <a:pt x="46839" y="2450"/>
                    </a:lnTo>
                    <a:cubicBezTo>
                      <a:pt x="47452" y="2297"/>
                      <a:pt x="48064" y="2143"/>
                      <a:pt x="48676" y="1990"/>
                    </a:cubicBezTo>
                    <a:cubicBezTo>
                      <a:pt x="49288" y="1837"/>
                      <a:pt x="49595" y="1225"/>
                      <a:pt x="49288" y="613"/>
                    </a:cubicBezTo>
                    <a:cubicBezTo>
                      <a:pt x="49288" y="307"/>
                      <a:pt x="48829" y="1"/>
                      <a:pt x="485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18"/>
              <p:cNvSpPr/>
              <p:nvPr/>
            </p:nvSpPr>
            <p:spPr>
              <a:xfrm>
                <a:off x="2937500" y="3127275"/>
                <a:ext cx="1144200" cy="275550"/>
              </a:xfrm>
              <a:custGeom>
                <a:rect b="b" l="l" r="r" t="t"/>
                <a:pathLst>
                  <a:path extrusionOk="0" h="11022" w="45768">
                    <a:moveTo>
                      <a:pt x="44543" y="0"/>
                    </a:moveTo>
                    <a:cubicBezTo>
                      <a:pt x="43777" y="153"/>
                      <a:pt x="43012" y="153"/>
                      <a:pt x="42247" y="306"/>
                    </a:cubicBezTo>
                    <a:cubicBezTo>
                      <a:pt x="28471" y="2602"/>
                      <a:pt x="15001" y="5817"/>
                      <a:pt x="1378" y="8878"/>
                    </a:cubicBezTo>
                    <a:cubicBezTo>
                      <a:pt x="1072" y="8878"/>
                      <a:pt x="612" y="9031"/>
                      <a:pt x="306" y="9337"/>
                    </a:cubicBezTo>
                    <a:cubicBezTo>
                      <a:pt x="153" y="9644"/>
                      <a:pt x="0" y="9950"/>
                      <a:pt x="0" y="10409"/>
                    </a:cubicBezTo>
                    <a:cubicBezTo>
                      <a:pt x="0" y="10715"/>
                      <a:pt x="459" y="11021"/>
                      <a:pt x="766" y="11021"/>
                    </a:cubicBezTo>
                    <a:cubicBezTo>
                      <a:pt x="1990" y="11021"/>
                      <a:pt x="3062" y="10868"/>
                      <a:pt x="4286" y="10562"/>
                    </a:cubicBezTo>
                    <a:cubicBezTo>
                      <a:pt x="7041" y="9950"/>
                      <a:pt x="9950" y="9184"/>
                      <a:pt x="12858" y="8725"/>
                    </a:cubicBezTo>
                    <a:cubicBezTo>
                      <a:pt x="22960" y="6582"/>
                      <a:pt x="33063" y="4133"/>
                      <a:pt x="43165" y="2602"/>
                    </a:cubicBezTo>
                    <a:cubicBezTo>
                      <a:pt x="43930" y="2449"/>
                      <a:pt x="44849" y="2143"/>
                      <a:pt x="45461" y="1684"/>
                    </a:cubicBezTo>
                    <a:cubicBezTo>
                      <a:pt x="45614" y="1378"/>
                      <a:pt x="45614" y="919"/>
                      <a:pt x="45767" y="613"/>
                    </a:cubicBezTo>
                    <a:cubicBezTo>
                      <a:pt x="45308" y="306"/>
                      <a:pt x="45002" y="0"/>
                      <a:pt x="445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18"/>
              <p:cNvSpPr/>
              <p:nvPr/>
            </p:nvSpPr>
            <p:spPr>
              <a:xfrm>
                <a:off x="3431125" y="1453825"/>
                <a:ext cx="1140375" cy="298300"/>
              </a:xfrm>
              <a:custGeom>
                <a:rect b="b" l="l" r="r" t="t"/>
                <a:pathLst>
                  <a:path extrusionOk="0" h="11932" w="45615">
                    <a:moveTo>
                      <a:pt x="44143" y="1"/>
                    </a:moveTo>
                    <a:cubicBezTo>
                      <a:pt x="43734" y="1"/>
                      <a:pt x="43297" y="201"/>
                      <a:pt x="42860" y="201"/>
                    </a:cubicBezTo>
                    <a:cubicBezTo>
                      <a:pt x="42554" y="201"/>
                      <a:pt x="42094" y="354"/>
                      <a:pt x="41788" y="507"/>
                    </a:cubicBezTo>
                    <a:cubicBezTo>
                      <a:pt x="31686" y="2650"/>
                      <a:pt x="21736" y="4946"/>
                      <a:pt x="11787" y="7242"/>
                    </a:cubicBezTo>
                    <a:cubicBezTo>
                      <a:pt x="8573" y="8007"/>
                      <a:pt x="5358" y="8619"/>
                      <a:pt x="2144" y="9538"/>
                    </a:cubicBezTo>
                    <a:cubicBezTo>
                      <a:pt x="919" y="9844"/>
                      <a:pt x="1" y="10609"/>
                      <a:pt x="613" y="11375"/>
                    </a:cubicBezTo>
                    <a:cubicBezTo>
                      <a:pt x="898" y="11803"/>
                      <a:pt x="1250" y="11931"/>
                      <a:pt x="1622" y="11931"/>
                    </a:cubicBezTo>
                    <a:cubicBezTo>
                      <a:pt x="2048" y="11931"/>
                      <a:pt x="2501" y="11762"/>
                      <a:pt x="2909" y="11681"/>
                    </a:cubicBezTo>
                    <a:lnTo>
                      <a:pt x="30461" y="5558"/>
                    </a:lnTo>
                    <a:cubicBezTo>
                      <a:pt x="34900" y="4487"/>
                      <a:pt x="39186" y="3415"/>
                      <a:pt x="43013" y="2650"/>
                    </a:cubicBezTo>
                    <a:cubicBezTo>
                      <a:pt x="45003" y="1884"/>
                      <a:pt x="45615" y="1425"/>
                      <a:pt x="45003" y="507"/>
                    </a:cubicBezTo>
                    <a:cubicBezTo>
                      <a:pt x="44740" y="113"/>
                      <a:pt x="44450" y="1"/>
                      <a:pt x="44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18"/>
              <p:cNvSpPr/>
              <p:nvPr/>
            </p:nvSpPr>
            <p:spPr>
              <a:xfrm>
                <a:off x="2811200" y="2990475"/>
                <a:ext cx="1086825" cy="244125"/>
              </a:xfrm>
              <a:custGeom>
                <a:rect b="b" l="l" r="r" t="t"/>
                <a:pathLst>
                  <a:path extrusionOk="0" h="9765" w="43473">
                    <a:moveTo>
                      <a:pt x="41693" y="0"/>
                    </a:moveTo>
                    <a:cubicBezTo>
                      <a:pt x="41444" y="0"/>
                      <a:pt x="41176" y="38"/>
                      <a:pt x="40870" y="115"/>
                    </a:cubicBezTo>
                    <a:cubicBezTo>
                      <a:pt x="27706" y="2105"/>
                      <a:pt x="14542" y="5166"/>
                      <a:pt x="1379" y="7615"/>
                    </a:cubicBezTo>
                    <a:cubicBezTo>
                      <a:pt x="1072" y="7615"/>
                      <a:pt x="613" y="7768"/>
                      <a:pt x="307" y="8074"/>
                    </a:cubicBezTo>
                    <a:cubicBezTo>
                      <a:pt x="154" y="8228"/>
                      <a:pt x="1" y="8534"/>
                      <a:pt x="1" y="8840"/>
                    </a:cubicBezTo>
                    <a:cubicBezTo>
                      <a:pt x="1" y="9146"/>
                      <a:pt x="307" y="9605"/>
                      <a:pt x="613" y="9605"/>
                    </a:cubicBezTo>
                    <a:cubicBezTo>
                      <a:pt x="1155" y="9714"/>
                      <a:pt x="1678" y="9764"/>
                      <a:pt x="2196" y="9764"/>
                    </a:cubicBezTo>
                    <a:cubicBezTo>
                      <a:pt x="3139" y="9764"/>
                      <a:pt x="4064" y="9596"/>
                      <a:pt x="5052" y="9299"/>
                    </a:cubicBezTo>
                    <a:cubicBezTo>
                      <a:pt x="16685" y="7003"/>
                      <a:pt x="28318" y="4401"/>
                      <a:pt x="40105" y="2564"/>
                    </a:cubicBezTo>
                    <a:lnTo>
                      <a:pt x="41941" y="2258"/>
                    </a:lnTo>
                    <a:cubicBezTo>
                      <a:pt x="42248" y="2105"/>
                      <a:pt x="42554" y="1952"/>
                      <a:pt x="42860" y="1799"/>
                    </a:cubicBezTo>
                    <a:cubicBezTo>
                      <a:pt x="43013" y="1646"/>
                      <a:pt x="43472" y="1339"/>
                      <a:pt x="43166" y="880"/>
                    </a:cubicBezTo>
                    <a:cubicBezTo>
                      <a:pt x="43013" y="574"/>
                      <a:pt x="42860" y="268"/>
                      <a:pt x="42401" y="115"/>
                    </a:cubicBezTo>
                    <a:cubicBezTo>
                      <a:pt x="42171" y="38"/>
                      <a:pt x="41941" y="0"/>
                      <a:pt x="41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18"/>
              <p:cNvSpPr/>
              <p:nvPr/>
            </p:nvSpPr>
            <p:spPr>
              <a:xfrm>
                <a:off x="4005125" y="4179600"/>
                <a:ext cx="952875" cy="279375"/>
              </a:xfrm>
              <a:custGeom>
                <a:rect b="b" l="l" r="r" t="t"/>
                <a:pathLst>
                  <a:path extrusionOk="0" h="11175" w="38115">
                    <a:moveTo>
                      <a:pt x="37349" y="1"/>
                    </a:moveTo>
                    <a:cubicBezTo>
                      <a:pt x="36125" y="154"/>
                      <a:pt x="34747" y="307"/>
                      <a:pt x="33523" y="613"/>
                    </a:cubicBezTo>
                    <a:cubicBezTo>
                      <a:pt x="27247" y="2144"/>
                      <a:pt x="20971" y="3675"/>
                      <a:pt x="14542" y="5358"/>
                    </a:cubicBezTo>
                    <a:cubicBezTo>
                      <a:pt x="10410" y="6430"/>
                      <a:pt x="6277" y="7501"/>
                      <a:pt x="2144" y="8573"/>
                    </a:cubicBezTo>
                    <a:cubicBezTo>
                      <a:pt x="1532" y="8879"/>
                      <a:pt x="919" y="9185"/>
                      <a:pt x="307" y="9491"/>
                    </a:cubicBezTo>
                    <a:cubicBezTo>
                      <a:pt x="154" y="9797"/>
                      <a:pt x="1" y="10257"/>
                      <a:pt x="154" y="10563"/>
                    </a:cubicBezTo>
                    <a:cubicBezTo>
                      <a:pt x="307" y="10869"/>
                      <a:pt x="613" y="11175"/>
                      <a:pt x="1072" y="11175"/>
                    </a:cubicBezTo>
                    <a:cubicBezTo>
                      <a:pt x="1379" y="11175"/>
                      <a:pt x="1838" y="11175"/>
                      <a:pt x="2144" y="11022"/>
                    </a:cubicBezTo>
                    <a:cubicBezTo>
                      <a:pt x="13471" y="7807"/>
                      <a:pt x="24798" y="5205"/>
                      <a:pt x="36278" y="2450"/>
                    </a:cubicBezTo>
                    <a:cubicBezTo>
                      <a:pt x="36737" y="2297"/>
                      <a:pt x="37196" y="2144"/>
                      <a:pt x="37655" y="1838"/>
                    </a:cubicBezTo>
                    <a:cubicBezTo>
                      <a:pt x="37962" y="1532"/>
                      <a:pt x="38115" y="1226"/>
                      <a:pt x="38115" y="766"/>
                    </a:cubicBezTo>
                    <a:cubicBezTo>
                      <a:pt x="38115" y="460"/>
                      <a:pt x="37809" y="1"/>
                      <a:pt x="373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18"/>
              <p:cNvSpPr/>
              <p:nvPr/>
            </p:nvSpPr>
            <p:spPr>
              <a:xfrm>
                <a:off x="3641600" y="2392550"/>
                <a:ext cx="910775" cy="241100"/>
              </a:xfrm>
              <a:custGeom>
                <a:rect b="b" l="l" r="r" t="t"/>
                <a:pathLst>
                  <a:path extrusionOk="0" h="9644" w="36431">
                    <a:moveTo>
                      <a:pt x="35053" y="0"/>
                    </a:moveTo>
                    <a:cubicBezTo>
                      <a:pt x="34441" y="0"/>
                      <a:pt x="33981" y="0"/>
                      <a:pt x="33369" y="153"/>
                    </a:cubicBezTo>
                    <a:cubicBezTo>
                      <a:pt x="23879" y="1837"/>
                      <a:pt x="14389" y="3980"/>
                      <a:pt x="4899" y="6276"/>
                    </a:cubicBezTo>
                    <a:cubicBezTo>
                      <a:pt x="3521" y="6582"/>
                      <a:pt x="2143" y="7194"/>
                      <a:pt x="766" y="7654"/>
                    </a:cubicBezTo>
                    <a:cubicBezTo>
                      <a:pt x="307" y="7807"/>
                      <a:pt x="1" y="8419"/>
                      <a:pt x="154" y="8878"/>
                    </a:cubicBezTo>
                    <a:cubicBezTo>
                      <a:pt x="460" y="9490"/>
                      <a:pt x="919" y="9644"/>
                      <a:pt x="1531" y="9644"/>
                    </a:cubicBezTo>
                    <a:cubicBezTo>
                      <a:pt x="2143" y="9490"/>
                      <a:pt x="2756" y="9337"/>
                      <a:pt x="3368" y="9184"/>
                    </a:cubicBezTo>
                    <a:cubicBezTo>
                      <a:pt x="10409" y="7194"/>
                      <a:pt x="17603" y="5664"/>
                      <a:pt x="24797" y="4133"/>
                    </a:cubicBezTo>
                    <a:lnTo>
                      <a:pt x="35665" y="1990"/>
                    </a:lnTo>
                    <a:cubicBezTo>
                      <a:pt x="36124" y="1837"/>
                      <a:pt x="36277" y="1531"/>
                      <a:pt x="36277" y="1072"/>
                    </a:cubicBezTo>
                    <a:cubicBezTo>
                      <a:pt x="36431" y="459"/>
                      <a:pt x="35818" y="0"/>
                      <a:pt x="350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18"/>
              <p:cNvSpPr/>
              <p:nvPr/>
            </p:nvSpPr>
            <p:spPr>
              <a:xfrm>
                <a:off x="3836750" y="1860625"/>
                <a:ext cx="727100" cy="225800"/>
              </a:xfrm>
              <a:custGeom>
                <a:rect b="b" l="l" r="r" t="t"/>
                <a:pathLst>
                  <a:path extrusionOk="0" h="9032" w="29084">
                    <a:moveTo>
                      <a:pt x="26941" y="1"/>
                    </a:moveTo>
                    <a:cubicBezTo>
                      <a:pt x="22043" y="1225"/>
                      <a:pt x="17145" y="2450"/>
                      <a:pt x="12399" y="3674"/>
                    </a:cubicBezTo>
                    <a:cubicBezTo>
                      <a:pt x="8726" y="4746"/>
                      <a:pt x="5205" y="5817"/>
                      <a:pt x="1685" y="6889"/>
                    </a:cubicBezTo>
                    <a:cubicBezTo>
                      <a:pt x="1072" y="7042"/>
                      <a:pt x="613" y="7195"/>
                      <a:pt x="307" y="7654"/>
                    </a:cubicBezTo>
                    <a:cubicBezTo>
                      <a:pt x="154" y="7807"/>
                      <a:pt x="1" y="8113"/>
                      <a:pt x="154" y="8266"/>
                    </a:cubicBezTo>
                    <a:cubicBezTo>
                      <a:pt x="154" y="8726"/>
                      <a:pt x="307" y="9032"/>
                      <a:pt x="766" y="9032"/>
                    </a:cubicBezTo>
                    <a:cubicBezTo>
                      <a:pt x="2144" y="9032"/>
                      <a:pt x="3368" y="8726"/>
                      <a:pt x="4593" y="8266"/>
                    </a:cubicBezTo>
                    <a:cubicBezTo>
                      <a:pt x="11328" y="6277"/>
                      <a:pt x="18216" y="4440"/>
                      <a:pt x="25104" y="3062"/>
                    </a:cubicBezTo>
                    <a:cubicBezTo>
                      <a:pt x="25869" y="2756"/>
                      <a:pt x="26635" y="2603"/>
                      <a:pt x="27553" y="2297"/>
                    </a:cubicBezTo>
                    <a:cubicBezTo>
                      <a:pt x="27859" y="2144"/>
                      <a:pt x="28318" y="1838"/>
                      <a:pt x="28778" y="1531"/>
                    </a:cubicBezTo>
                    <a:cubicBezTo>
                      <a:pt x="29084" y="1225"/>
                      <a:pt x="29084" y="766"/>
                      <a:pt x="28778" y="460"/>
                    </a:cubicBezTo>
                    <a:cubicBezTo>
                      <a:pt x="28625" y="154"/>
                      <a:pt x="28471" y="1"/>
                      <a:pt x="28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18"/>
              <p:cNvSpPr/>
              <p:nvPr/>
            </p:nvSpPr>
            <p:spPr>
              <a:xfrm>
                <a:off x="4372500" y="2735500"/>
                <a:ext cx="470700" cy="169850"/>
              </a:xfrm>
              <a:custGeom>
                <a:rect b="b" l="l" r="r" t="t"/>
                <a:pathLst>
                  <a:path extrusionOk="0" h="6794" w="18828">
                    <a:moveTo>
                      <a:pt x="17661" y="1"/>
                    </a:moveTo>
                    <a:cubicBezTo>
                      <a:pt x="17536" y="1"/>
                      <a:pt x="17412" y="20"/>
                      <a:pt x="17297" y="58"/>
                    </a:cubicBezTo>
                    <a:lnTo>
                      <a:pt x="16838" y="58"/>
                    </a:lnTo>
                    <a:lnTo>
                      <a:pt x="2143" y="4344"/>
                    </a:lnTo>
                    <a:cubicBezTo>
                      <a:pt x="1531" y="4497"/>
                      <a:pt x="1072" y="4803"/>
                      <a:pt x="460" y="5110"/>
                    </a:cubicBezTo>
                    <a:cubicBezTo>
                      <a:pt x="153" y="5263"/>
                      <a:pt x="0" y="5722"/>
                      <a:pt x="153" y="6028"/>
                    </a:cubicBezTo>
                    <a:cubicBezTo>
                      <a:pt x="153" y="6487"/>
                      <a:pt x="460" y="6793"/>
                      <a:pt x="919" y="6793"/>
                    </a:cubicBezTo>
                    <a:cubicBezTo>
                      <a:pt x="1531" y="6793"/>
                      <a:pt x="2143" y="6640"/>
                      <a:pt x="2756" y="6487"/>
                    </a:cubicBezTo>
                    <a:cubicBezTo>
                      <a:pt x="7348" y="5263"/>
                      <a:pt x="11787" y="4038"/>
                      <a:pt x="16226" y="2661"/>
                    </a:cubicBezTo>
                    <a:cubicBezTo>
                      <a:pt x="16685" y="2507"/>
                      <a:pt x="17297" y="2354"/>
                      <a:pt x="17756" y="2201"/>
                    </a:cubicBezTo>
                    <a:cubicBezTo>
                      <a:pt x="18368" y="1895"/>
                      <a:pt x="18828" y="1283"/>
                      <a:pt x="18522" y="518"/>
                    </a:cubicBezTo>
                    <a:cubicBezTo>
                      <a:pt x="18407" y="173"/>
                      <a:pt x="18034" y="1"/>
                      <a:pt x="17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18"/>
              <p:cNvSpPr/>
              <p:nvPr/>
            </p:nvSpPr>
            <p:spPr>
              <a:xfrm>
                <a:off x="4127600" y="2024200"/>
                <a:ext cx="440075" cy="136525"/>
              </a:xfrm>
              <a:custGeom>
                <a:rect b="b" l="l" r="r" t="t"/>
                <a:pathLst>
                  <a:path extrusionOk="0" h="5461" w="17603">
                    <a:moveTo>
                      <a:pt x="16472" y="1"/>
                    </a:moveTo>
                    <a:cubicBezTo>
                      <a:pt x="16387" y="1"/>
                      <a:pt x="16304" y="13"/>
                      <a:pt x="16225" y="40"/>
                    </a:cubicBezTo>
                    <a:cubicBezTo>
                      <a:pt x="15919" y="40"/>
                      <a:pt x="15613" y="40"/>
                      <a:pt x="15460" y="193"/>
                    </a:cubicBezTo>
                    <a:lnTo>
                      <a:pt x="1072" y="3407"/>
                    </a:lnTo>
                    <a:cubicBezTo>
                      <a:pt x="918" y="3407"/>
                      <a:pt x="612" y="3560"/>
                      <a:pt x="459" y="3713"/>
                    </a:cubicBezTo>
                    <a:cubicBezTo>
                      <a:pt x="306" y="3866"/>
                      <a:pt x="153" y="4173"/>
                      <a:pt x="153" y="4326"/>
                    </a:cubicBezTo>
                    <a:cubicBezTo>
                      <a:pt x="0" y="4785"/>
                      <a:pt x="306" y="5244"/>
                      <a:pt x="612" y="5244"/>
                    </a:cubicBezTo>
                    <a:cubicBezTo>
                      <a:pt x="1045" y="5352"/>
                      <a:pt x="1478" y="5461"/>
                      <a:pt x="1965" y="5461"/>
                    </a:cubicBezTo>
                    <a:cubicBezTo>
                      <a:pt x="2167" y="5461"/>
                      <a:pt x="2378" y="5442"/>
                      <a:pt x="2602" y="5397"/>
                    </a:cubicBezTo>
                    <a:cubicBezTo>
                      <a:pt x="7041" y="4479"/>
                      <a:pt x="11480" y="3407"/>
                      <a:pt x="15919" y="2489"/>
                    </a:cubicBezTo>
                    <a:lnTo>
                      <a:pt x="16684" y="2030"/>
                    </a:lnTo>
                    <a:cubicBezTo>
                      <a:pt x="17297" y="1877"/>
                      <a:pt x="17603" y="1264"/>
                      <a:pt x="17450" y="805"/>
                    </a:cubicBezTo>
                    <a:cubicBezTo>
                      <a:pt x="17323" y="298"/>
                      <a:pt x="16881" y="1"/>
                      <a:pt x="164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18"/>
              <p:cNvSpPr/>
              <p:nvPr/>
            </p:nvSpPr>
            <p:spPr>
              <a:xfrm>
                <a:off x="2608400" y="2209825"/>
                <a:ext cx="344425" cy="98550"/>
              </a:xfrm>
              <a:custGeom>
                <a:rect b="b" l="l" r="r" t="t"/>
                <a:pathLst>
                  <a:path extrusionOk="0" h="3942" w="13777">
                    <a:moveTo>
                      <a:pt x="12016" y="0"/>
                    </a:moveTo>
                    <a:cubicBezTo>
                      <a:pt x="11748" y="0"/>
                      <a:pt x="11480" y="39"/>
                      <a:pt x="11174" y="115"/>
                    </a:cubicBezTo>
                    <a:lnTo>
                      <a:pt x="1837" y="1646"/>
                    </a:lnTo>
                    <a:cubicBezTo>
                      <a:pt x="1378" y="1646"/>
                      <a:pt x="1072" y="1952"/>
                      <a:pt x="766" y="1952"/>
                    </a:cubicBezTo>
                    <a:cubicBezTo>
                      <a:pt x="307" y="2258"/>
                      <a:pt x="0" y="2564"/>
                      <a:pt x="153" y="3023"/>
                    </a:cubicBezTo>
                    <a:cubicBezTo>
                      <a:pt x="153" y="3483"/>
                      <a:pt x="460" y="3789"/>
                      <a:pt x="766" y="3942"/>
                    </a:cubicBezTo>
                    <a:lnTo>
                      <a:pt x="2449" y="3942"/>
                    </a:lnTo>
                    <a:lnTo>
                      <a:pt x="12246" y="2258"/>
                    </a:lnTo>
                    <a:cubicBezTo>
                      <a:pt x="12552" y="2258"/>
                      <a:pt x="12705" y="2105"/>
                      <a:pt x="13011" y="2105"/>
                    </a:cubicBezTo>
                    <a:cubicBezTo>
                      <a:pt x="13470" y="1799"/>
                      <a:pt x="13776" y="1340"/>
                      <a:pt x="13623" y="727"/>
                    </a:cubicBezTo>
                    <a:cubicBezTo>
                      <a:pt x="13470" y="421"/>
                      <a:pt x="13164" y="115"/>
                      <a:pt x="12858" y="115"/>
                    </a:cubicBezTo>
                    <a:cubicBezTo>
                      <a:pt x="12552" y="39"/>
                      <a:pt x="12284" y="0"/>
                      <a:pt x="120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18"/>
              <p:cNvSpPr/>
              <p:nvPr/>
            </p:nvSpPr>
            <p:spPr>
              <a:xfrm>
                <a:off x="3209175" y="2082575"/>
                <a:ext cx="332950" cy="110050"/>
              </a:xfrm>
              <a:custGeom>
                <a:rect b="b" l="l" r="r" t="t"/>
                <a:pathLst>
                  <a:path extrusionOk="0" h="4402" w="13318">
                    <a:moveTo>
                      <a:pt x="11481" y="1"/>
                    </a:moveTo>
                    <a:cubicBezTo>
                      <a:pt x="8267" y="307"/>
                      <a:pt x="4899" y="919"/>
                      <a:pt x="1685" y="1991"/>
                    </a:cubicBezTo>
                    <a:cubicBezTo>
                      <a:pt x="1379" y="2144"/>
                      <a:pt x="1072" y="2297"/>
                      <a:pt x="766" y="2450"/>
                    </a:cubicBezTo>
                    <a:cubicBezTo>
                      <a:pt x="154" y="2756"/>
                      <a:pt x="1" y="3215"/>
                      <a:pt x="154" y="3827"/>
                    </a:cubicBezTo>
                    <a:cubicBezTo>
                      <a:pt x="307" y="4134"/>
                      <a:pt x="766" y="4287"/>
                      <a:pt x="1072" y="4287"/>
                    </a:cubicBezTo>
                    <a:cubicBezTo>
                      <a:pt x="1225" y="4363"/>
                      <a:pt x="1379" y="4401"/>
                      <a:pt x="1532" y="4401"/>
                    </a:cubicBezTo>
                    <a:cubicBezTo>
                      <a:pt x="1685" y="4401"/>
                      <a:pt x="1838" y="4363"/>
                      <a:pt x="1991" y="4287"/>
                    </a:cubicBezTo>
                    <a:cubicBezTo>
                      <a:pt x="4899" y="3368"/>
                      <a:pt x="8114" y="2756"/>
                      <a:pt x="11328" y="2297"/>
                    </a:cubicBezTo>
                    <a:cubicBezTo>
                      <a:pt x="11787" y="2297"/>
                      <a:pt x="12246" y="1991"/>
                      <a:pt x="12706" y="1684"/>
                    </a:cubicBezTo>
                    <a:cubicBezTo>
                      <a:pt x="13165" y="1531"/>
                      <a:pt x="13318" y="1072"/>
                      <a:pt x="13165" y="766"/>
                    </a:cubicBezTo>
                    <a:cubicBezTo>
                      <a:pt x="13012" y="613"/>
                      <a:pt x="12859" y="307"/>
                      <a:pt x="12706" y="307"/>
                    </a:cubicBezTo>
                    <a:cubicBezTo>
                      <a:pt x="12246" y="1"/>
                      <a:pt x="11940" y="1"/>
                      <a:pt x="1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18"/>
              <p:cNvSpPr/>
              <p:nvPr/>
            </p:nvSpPr>
            <p:spPr>
              <a:xfrm>
                <a:off x="2547175" y="1826200"/>
                <a:ext cx="321450" cy="122475"/>
              </a:xfrm>
              <a:custGeom>
                <a:rect b="b" l="l" r="r" t="t"/>
                <a:pathLst>
                  <a:path extrusionOk="0" h="4899" w="12858">
                    <a:moveTo>
                      <a:pt x="10868" y="0"/>
                    </a:moveTo>
                    <a:cubicBezTo>
                      <a:pt x="7960" y="766"/>
                      <a:pt x="5052" y="1684"/>
                      <a:pt x="2296" y="2296"/>
                    </a:cubicBezTo>
                    <a:cubicBezTo>
                      <a:pt x="1684" y="2602"/>
                      <a:pt x="1378" y="2602"/>
                      <a:pt x="919" y="2908"/>
                    </a:cubicBezTo>
                    <a:cubicBezTo>
                      <a:pt x="460" y="3215"/>
                      <a:pt x="0" y="3521"/>
                      <a:pt x="306" y="4133"/>
                    </a:cubicBezTo>
                    <a:cubicBezTo>
                      <a:pt x="460" y="4592"/>
                      <a:pt x="919" y="4898"/>
                      <a:pt x="1531" y="4898"/>
                    </a:cubicBezTo>
                    <a:cubicBezTo>
                      <a:pt x="1837" y="4898"/>
                      <a:pt x="2296" y="4898"/>
                      <a:pt x="2756" y="4745"/>
                    </a:cubicBezTo>
                    <a:cubicBezTo>
                      <a:pt x="5205" y="3980"/>
                      <a:pt x="7501" y="3368"/>
                      <a:pt x="9950" y="2602"/>
                    </a:cubicBezTo>
                    <a:cubicBezTo>
                      <a:pt x="10868" y="2449"/>
                      <a:pt x="11633" y="1990"/>
                      <a:pt x="12552" y="1531"/>
                    </a:cubicBezTo>
                    <a:cubicBezTo>
                      <a:pt x="12858" y="1225"/>
                      <a:pt x="12858" y="766"/>
                      <a:pt x="12705" y="459"/>
                    </a:cubicBezTo>
                    <a:cubicBezTo>
                      <a:pt x="12552" y="306"/>
                      <a:pt x="12399" y="153"/>
                      <a:pt x="120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18"/>
              <p:cNvSpPr/>
              <p:nvPr/>
            </p:nvSpPr>
            <p:spPr>
              <a:xfrm>
                <a:off x="2845650" y="2683375"/>
                <a:ext cx="317650" cy="118650"/>
              </a:xfrm>
              <a:custGeom>
                <a:rect b="b" l="l" r="r" t="t"/>
                <a:pathLst>
                  <a:path extrusionOk="0" h="4746" w="12706">
                    <a:moveTo>
                      <a:pt x="11481" y="0"/>
                    </a:moveTo>
                    <a:cubicBezTo>
                      <a:pt x="7654" y="460"/>
                      <a:pt x="3980" y="1531"/>
                      <a:pt x="460" y="2909"/>
                    </a:cubicBezTo>
                    <a:cubicBezTo>
                      <a:pt x="307" y="3062"/>
                      <a:pt x="154" y="3062"/>
                      <a:pt x="154" y="3215"/>
                    </a:cubicBezTo>
                    <a:cubicBezTo>
                      <a:pt x="1" y="3521"/>
                      <a:pt x="1" y="3674"/>
                      <a:pt x="1" y="3980"/>
                    </a:cubicBezTo>
                    <a:cubicBezTo>
                      <a:pt x="1" y="4133"/>
                      <a:pt x="154" y="4439"/>
                      <a:pt x="460" y="4592"/>
                    </a:cubicBezTo>
                    <a:cubicBezTo>
                      <a:pt x="766" y="4746"/>
                      <a:pt x="1225" y="4746"/>
                      <a:pt x="1531" y="4746"/>
                    </a:cubicBezTo>
                    <a:cubicBezTo>
                      <a:pt x="4746" y="3827"/>
                      <a:pt x="7960" y="3062"/>
                      <a:pt x="10409" y="2296"/>
                    </a:cubicBezTo>
                    <a:cubicBezTo>
                      <a:pt x="11328" y="1990"/>
                      <a:pt x="11174" y="1990"/>
                      <a:pt x="11787" y="1837"/>
                    </a:cubicBezTo>
                    <a:cubicBezTo>
                      <a:pt x="12399" y="1531"/>
                      <a:pt x="12705" y="1072"/>
                      <a:pt x="12399" y="460"/>
                    </a:cubicBezTo>
                    <a:cubicBezTo>
                      <a:pt x="12093" y="153"/>
                      <a:pt x="11787" y="0"/>
                      <a:pt x="11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18"/>
              <p:cNvSpPr/>
              <p:nvPr/>
            </p:nvSpPr>
            <p:spPr>
              <a:xfrm>
                <a:off x="4869975" y="4022725"/>
                <a:ext cx="283200" cy="80375"/>
              </a:xfrm>
              <a:custGeom>
                <a:rect b="b" l="l" r="r" t="t"/>
                <a:pathLst>
                  <a:path extrusionOk="0" h="3215" w="11328">
                    <a:moveTo>
                      <a:pt x="9031" y="0"/>
                    </a:moveTo>
                    <a:cubicBezTo>
                      <a:pt x="6582" y="306"/>
                      <a:pt x="3980" y="766"/>
                      <a:pt x="1531" y="1072"/>
                    </a:cubicBezTo>
                    <a:cubicBezTo>
                      <a:pt x="1225" y="1072"/>
                      <a:pt x="765" y="1225"/>
                      <a:pt x="459" y="1378"/>
                    </a:cubicBezTo>
                    <a:cubicBezTo>
                      <a:pt x="306" y="1684"/>
                      <a:pt x="0" y="1684"/>
                      <a:pt x="153" y="1990"/>
                    </a:cubicBezTo>
                    <a:cubicBezTo>
                      <a:pt x="153" y="2449"/>
                      <a:pt x="306" y="3062"/>
                      <a:pt x="612" y="3062"/>
                    </a:cubicBezTo>
                    <a:cubicBezTo>
                      <a:pt x="1225" y="3215"/>
                      <a:pt x="1837" y="3215"/>
                      <a:pt x="2449" y="3215"/>
                    </a:cubicBezTo>
                    <a:cubicBezTo>
                      <a:pt x="4439" y="3062"/>
                      <a:pt x="6582" y="2755"/>
                      <a:pt x="8419" y="2449"/>
                    </a:cubicBezTo>
                    <a:cubicBezTo>
                      <a:pt x="9184" y="2449"/>
                      <a:pt x="9949" y="2296"/>
                      <a:pt x="10715" y="1990"/>
                    </a:cubicBezTo>
                    <a:cubicBezTo>
                      <a:pt x="11021" y="1990"/>
                      <a:pt x="11174" y="1378"/>
                      <a:pt x="11174" y="1072"/>
                    </a:cubicBezTo>
                    <a:cubicBezTo>
                      <a:pt x="11327" y="612"/>
                      <a:pt x="11021" y="306"/>
                      <a:pt x="10562" y="153"/>
                    </a:cubicBezTo>
                    <a:cubicBezTo>
                      <a:pt x="10103" y="0"/>
                      <a:pt x="9490" y="0"/>
                      <a:pt x="9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18"/>
              <p:cNvSpPr/>
              <p:nvPr/>
            </p:nvSpPr>
            <p:spPr>
              <a:xfrm>
                <a:off x="4422250" y="4121475"/>
                <a:ext cx="275550" cy="97750"/>
              </a:xfrm>
              <a:custGeom>
                <a:rect b="b" l="l" r="r" t="t"/>
                <a:pathLst>
                  <a:path extrusionOk="0" h="3910" w="11022">
                    <a:moveTo>
                      <a:pt x="10183" y="0"/>
                    </a:moveTo>
                    <a:cubicBezTo>
                      <a:pt x="10108" y="0"/>
                      <a:pt x="10030" y="10"/>
                      <a:pt x="9950" y="30"/>
                    </a:cubicBezTo>
                    <a:cubicBezTo>
                      <a:pt x="7041" y="489"/>
                      <a:pt x="4286" y="1101"/>
                      <a:pt x="1837" y="1561"/>
                    </a:cubicBezTo>
                    <a:lnTo>
                      <a:pt x="1072" y="1867"/>
                    </a:lnTo>
                    <a:cubicBezTo>
                      <a:pt x="613" y="2173"/>
                      <a:pt x="0" y="2173"/>
                      <a:pt x="153" y="3091"/>
                    </a:cubicBezTo>
                    <a:cubicBezTo>
                      <a:pt x="272" y="3685"/>
                      <a:pt x="759" y="3910"/>
                      <a:pt x="1257" y="3910"/>
                    </a:cubicBezTo>
                    <a:cubicBezTo>
                      <a:pt x="1401" y="3910"/>
                      <a:pt x="1546" y="3891"/>
                      <a:pt x="1684" y="3857"/>
                    </a:cubicBezTo>
                    <a:cubicBezTo>
                      <a:pt x="4286" y="3397"/>
                      <a:pt x="6888" y="2938"/>
                      <a:pt x="9490" y="2326"/>
                    </a:cubicBezTo>
                    <a:cubicBezTo>
                      <a:pt x="9797" y="2326"/>
                      <a:pt x="10256" y="2173"/>
                      <a:pt x="10562" y="1867"/>
                    </a:cubicBezTo>
                    <a:cubicBezTo>
                      <a:pt x="10868" y="1714"/>
                      <a:pt x="11021" y="1255"/>
                      <a:pt x="11021" y="948"/>
                    </a:cubicBezTo>
                    <a:cubicBezTo>
                      <a:pt x="11021" y="417"/>
                      <a:pt x="10675" y="0"/>
                      <a:pt x="10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18"/>
              <p:cNvSpPr/>
              <p:nvPr/>
            </p:nvSpPr>
            <p:spPr>
              <a:xfrm>
                <a:off x="4713075" y="3043075"/>
                <a:ext cx="244925" cy="81150"/>
              </a:xfrm>
              <a:custGeom>
                <a:rect b="b" l="l" r="r" t="t"/>
                <a:pathLst>
                  <a:path extrusionOk="0" h="3246" w="9797">
                    <a:moveTo>
                      <a:pt x="8725" y="1"/>
                    </a:moveTo>
                    <a:cubicBezTo>
                      <a:pt x="5970" y="1"/>
                      <a:pt x="3215" y="460"/>
                      <a:pt x="613" y="1378"/>
                    </a:cubicBezTo>
                    <a:cubicBezTo>
                      <a:pt x="153" y="1531"/>
                      <a:pt x="0" y="1991"/>
                      <a:pt x="0" y="2450"/>
                    </a:cubicBezTo>
                    <a:cubicBezTo>
                      <a:pt x="133" y="2848"/>
                      <a:pt x="495" y="3245"/>
                      <a:pt x="888" y="3245"/>
                    </a:cubicBezTo>
                    <a:cubicBezTo>
                      <a:pt x="949" y="3245"/>
                      <a:pt x="1010" y="3236"/>
                      <a:pt x="1072" y="3215"/>
                    </a:cubicBezTo>
                    <a:cubicBezTo>
                      <a:pt x="3674" y="2909"/>
                      <a:pt x="5970" y="2450"/>
                      <a:pt x="7960" y="2144"/>
                    </a:cubicBezTo>
                    <a:lnTo>
                      <a:pt x="8878" y="1838"/>
                    </a:lnTo>
                    <a:cubicBezTo>
                      <a:pt x="9337" y="1531"/>
                      <a:pt x="9797" y="1225"/>
                      <a:pt x="9491" y="613"/>
                    </a:cubicBezTo>
                    <a:cubicBezTo>
                      <a:pt x="9337" y="307"/>
                      <a:pt x="9031" y="1"/>
                      <a:pt x="8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18"/>
              <p:cNvSpPr/>
              <p:nvPr/>
            </p:nvSpPr>
            <p:spPr>
              <a:xfrm>
                <a:off x="5095750" y="4106900"/>
                <a:ext cx="202825" cy="85200"/>
              </a:xfrm>
              <a:custGeom>
                <a:rect b="b" l="l" r="r" t="t"/>
                <a:pathLst>
                  <a:path extrusionOk="0" h="3408" w="8113">
                    <a:moveTo>
                      <a:pt x="6735" y="1"/>
                    </a:moveTo>
                    <a:cubicBezTo>
                      <a:pt x="4898" y="1"/>
                      <a:pt x="3215" y="460"/>
                      <a:pt x="1531" y="1072"/>
                    </a:cubicBezTo>
                    <a:lnTo>
                      <a:pt x="612" y="1531"/>
                    </a:lnTo>
                    <a:cubicBezTo>
                      <a:pt x="153" y="1684"/>
                      <a:pt x="0" y="2297"/>
                      <a:pt x="153" y="2756"/>
                    </a:cubicBezTo>
                    <a:cubicBezTo>
                      <a:pt x="279" y="3134"/>
                      <a:pt x="716" y="3408"/>
                      <a:pt x="1123" y="3408"/>
                    </a:cubicBezTo>
                    <a:cubicBezTo>
                      <a:pt x="1210" y="3408"/>
                      <a:pt x="1296" y="3395"/>
                      <a:pt x="1378" y="3368"/>
                    </a:cubicBezTo>
                    <a:cubicBezTo>
                      <a:pt x="3368" y="2909"/>
                      <a:pt x="5204" y="2603"/>
                      <a:pt x="7194" y="1991"/>
                    </a:cubicBezTo>
                    <a:cubicBezTo>
                      <a:pt x="7653" y="1991"/>
                      <a:pt x="8113" y="1378"/>
                      <a:pt x="7960" y="919"/>
                    </a:cubicBezTo>
                    <a:cubicBezTo>
                      <a:pt x="7807" y="307"/>
                      <a:pt x="7347" y="1"/>
                      <a:pt x="67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18"/>
              <p:cNvSpPr/>
              <p:nvPr/>
            </p:nvSpPr>
            <p:spPr>
              <a:xfrm>
                <a:off x="2007600" y="1364125"/>
                <a:ext cx="857200" cy="3379550"/>
              </a:xfrm>
              <a:custGeom>
                <a:rect b="b" l="l" r="r" t="t"/>
                <a:pathLst>
                  <a:path extrusionOk="0" h="135182" w="34288">
                    <a:moveTo>
                      <a:pt x="996" y="0"/>
                    </a:moveTo>
                    <a:cubicBezTo>
                      <a:pt x="881" y="0"/>
                      <a:pt x="766" y="39"/>
                      <a:pt x="613" y="115"/>
                    </a:cubicBezTo>
                    <a:cubicBezTo>
                      <a:pt x="460" y="115"/>
                      <a:pt x="154" y="268"/>
                      <a:pt x="154" y="574"/>
                    </a:cubicBezTo>
                    <a:cubicBezTo>
                      <a:pt x="1" y="1799"/>
                      <a:pt x="154" y="3176"/>
                      <a:pt x="613" y="4401"/>
                    </a:cubicBezTo>
                    <a:cubicBezTo>
                      <a:pt x="1378" y="7309"/>
                      <a:pt x="2144" y="10218"/>
                      <a:pt x="2909" y="13279"/>
                    </a:cubicBezTo>
                    <a:cubicBezTo>
                      <a:pt x="4593" y="20473"/>
                      <a:pt x="6124" y="27820"/>
                      <a:pt x="8113" y="35015"/>
                    </a:cubicBezTo>
                    <a:cubicBezTo>
                      <a:pt x="10409" y="42974"/>
                      <a:pt x="12399" y="50934"/>
                      <a:pt x="14236" y="58893"/>
                    </a:cubicBezTo>
                    <a:cubicBezTo>
                      <a:pt x="15614" y="64097"/>
                      <a:pt x="16226" y="69455"/>
                      <a:pt x="17757" y="74506"/>
                    </a:cubicBezTo>
                    <a:cubicBezTo>
                      <a:pt x="20818" y="85986"/>
                      <a:pt x="23267" y="97772"/>
                      <a:pt x="25716" y="109559"/>
                    </a:cubicBezTo>
                    <a:cubicBezTo>
                      <a:pt x="27247" y="117365"/>
                      <a:pt x="29390" y="125018"/>
                      <a:pt x="31686" y="132978"/>
                    </a:cubicBezTo>
                    <a:cubicBezTo>
                      <a:pt x="31992" y="133590"/>
                      <a:pt x="32451" y="134203"/>
                      <a:pt x="32757" y="134815"/>
                    </a:cubicBezTo>
                    <a:cubicBezTo>
                      <a:pt x="32926" y="135068"/>
                      <a:pt x="33141" y="135181"/>
                      <a:pt x="33351" y="135181"/>
                    </a:cubicBezTo>
                    <a:cubicBezTo>
                      <a:pt x="33523" y="135181"/>
                      <a:pt x="33691" y="135106"/>
                      <a:pt x="33829" y="134968"/>
                    </a:cubicBezTo>
                    <a:cubicBezTo>
                      <a:pt x="33982" y="134815"/>
                      <a:pt x="34288" y="134509"/>
                      <a:pt x="34288" y="134356"/>
                    </a:cubicBezTo>
                    <a:cubicBezTo>
                      <a:pt x="33982" y="132825"/>
                      <a:pt x="33676" y="131294"/>
                      <a:pt x="33216" y="129764"/>
                    </a:cubicBezTo>
                    <a:cubicBezTo>
                      <a:pt x="30920" y="122110"/>
                      <a:pt x="29084" y="114610"/>
                      <a:pt x="27553" y="106956"/>
                    </a:cubicBezTo>
                    <a:cubicBezTo>
                      <a:pt x="25869" y="98844"/>
                      <a:pt x="24032" y="90884"/>
                      <a:pt x="22043" y="82772"/>
                    </a:cubicBezTo>
                    <a:cubicBezTo>
                      <a:pt x="20512" y="75731"/>
                      <a:pt x="18522" y="68843"/>
                      <a:pt x="17144" y="61801"/>
                    </a:cubicBezTo>
                    <a:cubicBezTo>
                      <a:pt x="15920" y="55373"/>
                      <a:pt x="14389" y="49097"/>
                      <a:pt x="12552" y="42821"/>
                    </a:cubicBezTo>
                    <a:cubicBezTo>
                      <a:pt x="10103" y="33637"/>
                      <a:pt x="7501" y="24606"/>
                      <a:pt x="5664" y="15422"/>
                    </a:cubicBezTo>
                    <a:cubicBezTo>
                      <a:pt x="4899" y="10830"/>
                      <a:pt x="3674" y="6544"/>
                      <a:pt x="2450" y="2258"/>
                    </a:cubicBezTo>
                    <a:cubicBezTo>
                      <a:pt x="2297" y="1493"/>
                      <a:pt x="1838" y="727"/>
                      <a:pt x="1378" y="115"/>
                    </a:cubicBezTo>
                    <a:cubicBezTo>
                      <a:pt x="1225" y="39"/>
                      <a:pt x="1111" y="0"/>
                      <a:pt x="996" y="0"/>
                    </a:cubicBezTo>
                    <a:close/>
                  </a:path>
                </a:pathLst>
              </a:custGeom>
              <a:solidFill>
                <a:srgbClr val="A67C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18"/>
              <p:cNvSpPr/>
              <p:nvPr/>
            </p:nvSpPr>
            <p:spPr>
              <a:xfrm>
                <a:off x="2179800" y="2591375"/>
                <a:ext cx="111000" cy="222125"/>
              </a:xfrm>
              <a:custGeom>
                <a:rect b="b" l="l" r="r" t="t"/>
                <a:pathLst>
                  <a:path extrusionOk="0" h="8885" w="4440">
                    <a:moveTo>
                      <a:pt x="976" y="1"/>
                    </a:moveTo>
                    <a:cubicBezTo>
                      <a:pt x="849" y="1"/>
                      <a:pt x="722" y="51"/>
                      <a:pt x="613" y="160"/>
                    </a:cubicBezTo>
                    <a:cubicBezTo>
                      <a:pt x="307" y="313"/>
                      <a:pt x="1" y="772"/>
                      <a:pt x="1" y="1078"/>
                    </a:cubicBezTo>
                    <a:cubicBezTo>
                      <a:pt x="307" y="3680"/>
                      <a:pt x="1225" y="6129"/>
                      <a:pt x="2450" y="8426"/>
                    </a:cubicBezTo>
                    <a:cubicBezTo>
                      <a:pt x="2603" y="8732"/>
                      <a:pt x="3062" y="8885"/>
                      <a:pt x="3521" y="8885"/>
                    </a:cubicBezTo>
                    <a:cubicBezTo>
                      <a:pt x="3981" y="8732"/>
                      <a:pt x="4440" y="8272"/>
                      <a:pt x="4287" y="7813"/>
                    </a:cubicBezTo>
                    <a:cubicBezTo>
                      <a:pt x="3981" y="6436"/>
                      <a:pt x="3521" y="5211"/>
                      <a:pt x="3215" y="4293"/>
                    </a:cubicBezTo>
                    <a:cubicBezTo>
                      <a:pt x="2603" y="2762"/>
                      <a:pt x="2144" y="1537"/>
                      <a:pt x="1532" y="466"/>
                    </a:cubicBezTo>
                    <a:cubicBezTo>
                      <a:pt x="1433" y="169"/>
                      <a:pt x="1206" y="1"/>
                      <a:pt x="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18"/>
              <p:cNvSpPr/>
              <p:nvPr/>
            </p:nvSpPr>
            <p:spPr>
              <a:xfrm>
                <a:off x="2336700" y="3190950"/>
                <a:ext cx="84225" cy="212875"/>
              </a:xfrm>
              <a:custGeom>
                <a:rect b="b" l="l" r="r" t="t"/>
                <a:pathLst>
                  <a:path extrusionOk="0" h="8515" w="3369">
                    <a:moveTo>
                      <a:pt x="1194" y="0"/>
                    </a:moveTo>
                    <a:cubicBezTo>
                      <a:pt x="1055" y="0"/>
                      <a:pt x="910" y="19"/>
                      <a:pt x="766" y="55"/>
                    </a:cubicBezTo>
                    <a:cubicBezTo>
                      <a:pt x="307" y="209"/>
                      <a:pt x="1" y="668"/>
                      <a:pt x="154" y="1280"/>
                    </a:cubicBezTo>
                    <a:cubicBezTo>
                      <a:pt x="460" y="3423"/>
                      <a:pt x="919" y="5260"/>
                      <a:pt x="1225" y="7250"/>
                    </a:cubicBezTo>
                    <a:cubicBezTo>
                      <a:pt x="1378" y="7556"/>
                      <a:pt x="1531" y="7862"/>
                      <a:pt x="1837" y="8015"/>
                    </a:cubicBezTo>
                    <a:cubicBezTo>
                      <a:pt x="1962" y="8265"/>
                      <a:pt x="2189" y="8515"/>
                      <a:pt x="2519" y="8515"/>
                    </a:cubicBezTo>
                    <a:cubicBezTo>
                      <a:pt x="2592" y="8515"/>
                      <a:pt x="2672" y="8502"/>
                      <a:pt x="2756" y="8474"/>
                    </a:cubicBezTo>
                    <a:cubicBezTo>
                      <a:pt x="3062" y="8321"/>
                      <a:pt x="3368" y="8015"/>
                      <a:pt x="3368" y="7556"/>
                    </a:cubicBezTo>
                    <a:cubicBezTo>
                      <a:pt x="3368" y="5260"/>
                      <a:pt x="2909" y="2964"/>
                      <a:pt x="2144" y="668"/>
                    </a:cubicBezTo>
                    <a:cubicBezTo>
                      <a:pt x="2027" y="200"/>
                      <a:pt x="1642" y="0"/>
                      <a:pt x="1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18"/>
              <p:cNvSpPr/>
              <p:nvPr/>
            </p:nvSpPr>
            <p:spPr>
              <a:xfrm>
                <a:off x="2805200" y="1132575"/>
                <a:ext cx="71100" cy="115800"/>
              </a:xfrm>
              <a:custGeom>
                <a:rect b="b" l="l" r="r" t="t"/>
                <a:pathLst>
                  <a:path extrusionOk="0" h="4632" w="2844">
                    <a:moveTo>
                      <a:pt x="788" y="1"/>
                    </a:moveTo>
                    <a:cubicBezTo>
                      <a:pt x="68" y="1"/>
                      <a:pt x="0" y="1461"/>
                      <a:pt x="700" y="3560"/>
                    </a:cubicBezTo>
                    <a:cubicBezTo>
                      <a:pt x="853" y="3714"/>
                      <a:pt x="1006" y="4020"/>
                      <a:pt x="1312" y="4326"/>
                    </a:cubicBezTo>
                    <a:cubicBezTo>
                      <a:pt x="1465" y="4479"/>
                      <a:pt x="1772" y="4632"/>
                      <a:pt x="1925" y="4632"/>
                    </a:cubicBezTo>
                    <a:cubicBezTo>
                      <a:pt x="2384" y="4632"/>
                      <a:pt x="2690" y="4173"/>
                      <a:pt x="2843" y="3867"/>
                    </a:cubicBezTo>
                    <a:cubicBezTo>
                      <a:pt x="2843" y="3407"/>
                      <a:pt x="2843" y="3101"/>
                      <a:pt x="2843" y="2642"/>
                    </a:cubicBezTo>
                    <a:cubicBezTo>
                      <a:pt x="2384" y="1571"/>
                      <a:pt x="2537" y="193"/>
                      <a:pt x="1006" y="40"/>
                    </a:cubicBezTo>
                    <a:cubicBezTo>
                      <a:pt x="928" y="14"/>
                      <a:pt x="855" y="1"/>
                      <a:pt x="7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9"/>
          <p:cNvSpPr txBox="1"/>
          <p:nvPr>
            <p:ph type="title"/>
          </p:nvPr>
        </p:nvSpPr>
        <p:spPr>
          <a:xfrm>
            <a:off x="964499" y="3505275"/>
            <a:ext cx="1775100" cy="289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550" name="Google Shape;550;p19"/>
          <p:cNvSpPr txBox="1"/>
          <p:nvPr>
            <p:ph idx="1" type="subTitle"/>
          </p:nvPr>
        </p:nvSpPr>
        <p:spPr>
          <a:xfrm>
            <a:off x="764400" y="3840703"/>
            <a:ext cx="2175300" cy="60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51" name="Google Shape;551;p19"/>
          <p:cNvSpPr txBox="1"/>
          <p:nvPr>
            <p:ph idx="2" type="title"/>
          </p:nvPr>
        </p:nvSpPr>
        <p:spPr>
          <a:xfrm>
            <a:off x="3662324" y="1664975"/>
            <a:ext cx="1775100" cy="289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552" name="Google Shape;552;p19"/>
          <p:cNvSpPr txBox="1"/>
          <p:nvPr>
            <p:ph idx="3" type="subTitle"/>
          </p:nvPr>
        </p:nvSpPr>
        <p:spPr>
          <a:xfrm>
            <a:off x="3462225" y="1999748"/>
            <a:ext cx="2175300" cy="60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53" name="Google Shape;553;p19"/>
          <p:cNvSpPr txBox="1"/>
          <p:nvPr>
            <p:ph idx="4" type="title"/>
          </p:nvPr>
        </p:nvSpPr>
        <p:spPr>
          <a:xfrm>
            <a:off x="6304350" y="3505275"/>
            <a:ext cx="1975200" cy="289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grpSp>
        <p:nvGrpSpPr>
          <p:cNvPr id="554" name="Google Shape;554;p19"/>
          <p:cNvGrpSpPr/>
          <p:nvPr/>
        </p:nvGrpSpPr>
        <p:grpSpPr>
          <a:xfrm flipH="1">
            <a:off x="183886" y="-276027"/>
            <a:ext cx="8960108" cy="5499278"/>
            <a:chOff x="183880" y="-317977"/>
            <a:chExt cx="8960108" cy="5499278"/>
          </a:xfrm>
        </p:grpSpPr>
        <p:sp>
          <p:nvSpPr>
            <p:cNvPr id="555" name="Google Shape;555;p19"/>
            <p:cNvSpPr/>
            <p:nvPr/>
          </p:nvSpPr>
          <p:spPr>
            <a:xfrm>
              <a:off x="8286750" y="-222250"/>
              <a:ext cx="475800" cy="630275"/>
            </a:xfrm>
            <a:custGeom>
              <a:rect b="b" l="l" r="r" t="t"/>
              <a:pathLst>
                <a:path extrusionOk="0" h="25211" w="19032">
                  <a:moveTo>
                    <a:pt x="6847" y="0"/>
                  </a:moveTo>
                  <a:cubicBezTo>
                    <a:pt x="4825" y="0"/>
                    <a:pt x="2829" y="988"/>
                    <a:pt x="1692" y="2835"/>
                  </a:cubicBezTo>
                  <a:cubicBezTo>
                    <a:pt x="635" y="4527"/>
                    <a:pt x="0" y="6642"/>
                    <a:pt x="212" y="8756"/>
                  </a:cubicBezTo>
                  <a:cubicBezTo>
                    <a:pt x="423" y="14254"/>
                    <a:pt x="2961" y="19329"/>
                    <a:pt x="6978" y="23135"/>
                  </a:cubicBezTo>
                  <a:cubicBezTo>
                    <a:pt x="8442" y="24466"/>
                    <a:pt x="10409" y="25210"/>
                    <a:pt x="12456" y="25210"/>
                  </a:cubicBezTo>
                  <a:cubicBezTo>
                    <a:pt x="13662" y="25210"/>
                    <a:pt x="14895" y="24952"/>
                    <a:pt x="16071" y="24404"/>
                  </a:cubicBezTo>
                  <a:cubicBezTo>
                    <a:pt x="18608" y="23346"/>
                    <a:pt x="18820" y="20809"/>
                    <a:pt x="19031" y="18060"/>
                  </a:cubicBezTo>
                  <a:lnTo>
                    <a:pt x="19031" y="17214"/>
                  </a:lnTo>
                  <a:cubicBezTo>
                    <a:pt x="18820" y="11082"/>
                    <a:pt x="15859" y="5373"/>
                    <a:pt x="11207" y="1567"/>
                  </a:cubicBezTo>
                  <a:cubicBezTo>
                    <a:pt x="10785" y="1355"/>
                    <a:pt x="10150" y="932"/>
                    <a:pt x="9727" y="721"/>
                  </a:cubicBezTo>
                  <a:cubicBezTo>
                    <a:pt x="8826" y="235"/>
                    <a:pt x="7833" y="0"/>
                    <a:pt x="68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281536" y="-317977"/>
              <a:ext cx="766778" cy="902147"/>
            </a:xfrm>
            <a:custGeom>
              <a:rect b="b" l="l" r="r" t="t"/>
              <a:pathLst>
                <a:path extrusionOk="0" h="25611" w="21768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183880" y="4611641"/>
              <a:ext cx="387141" cy="413416"/>
            </a:xfrm>
            <a:custGeom>
              <a:rect b="b" l="l" r="r" t="t"/>
              <a:pathLst>
                <a:path extrusionOk="0" h="22453" w="21026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525837" y="4366159"/>
              <a:ext cx="313123" cy="313694"/>
            </a:xfrm>
            <a:custGeom>
              <a:rect b="b" l="l" r="r" t="t"/>
              <a:pathLst>
                <a:path extrusionOk="0" h="17037" w="17006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9"/>
            <p:cNvSpPr/>
            <p:nvPr/>
          </p:nvSpPr>
          <p:spPr>
            <a:xfrm rot="-4558642">
              <a:off x="8065083" y="4084971"/>
              <a:ext cx="919121" cy="1047189"/>
            </a:xfrm>
            <a:custGeom>
              <a:rect b="b" l="l" r="r" t="t"/>
              <a:pathLst>
                <a:path extrusionOk="0" h="205042" w="179966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0" name="Google Shape;560;p19"/>
          <p:cNvSpPr txBox="1"/>
          <p:nvPr>
            <p:ph idx="5" type="subTitle"/>
          </p:nvPr>
        </p:nvSpPr>
        <p:spPr>
          <a:xfrm>
            <a:off x="6204300" y="3840703"/>
            <a:ext cx="2175300" cy="60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61" name="Google Shape;561;p19"/>
          <p:cNvSpPr txBox="1"/>
          <p:nvPr>
            <p:ph idx="6"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562" name="Google Shape;562;p19"/>
          <p:cNvGrpSpPr/>
          <p:nvPr/>
        </p:nvGrpSpPr>
        <p:grpSpPr>
          <a:xfrm rot="1177724">
            <a:off x="315158" y="34640"/>
            <a:ext cx="437496" cy="1336893"/>
            <a:chOff x="2927175" y="237525"/>
            <a:chExt cx="1675775" cy="5120800"/>
          </a:xfrm>
        </p:grpSpPr>
        <p:sp>
          <p:nvSpPr>
            <p:cNvPr id="563" name="Google Shape;563;p19"/>
            <p:cNvSpPr/>
            <p:nvPr/>
          </p:nvSpPr>
          <p:spPr>
            <a:xfrm>
              <a:off x="3196775" y="4615200"/>
              <a:ext cx="21150" cy="5300"/>
            </a:xfrm>
            <a:custGeom>
              <a:rect b="b" l="l" r="r" t="t"/>
              <a:pathLst>
                <a:path extrusionOk="0" h="212" w="846">
                  <a:moveTo>
                    <a:pt x="846" y="212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3891875" y="530500"/>
              <a:ext cx="600050" cy="445075"/>
            </a:xfrm>
            <a:custGeom>
              <a:rect b="b" l="l" r="r" t="t"/>
              <a:pathLst>
                <a:path extrusionOk="0" h="17803" w="24002">
                  <a:moveTo>
                    <a:pt x="2083" y="10356"/>
                  </a:moveTo>
                  <a:cubicBezTo>
                    <a:pt x="1093" y="10356"/>
                    <a:pt x="1" y="11563"/>
                    <a:pt x="531" y="12622"/>
                  </a:cubicBezTo>
                  <a:lnTo>
                    <a:pt x="2439" y="13185"/>
                  </a:lnTo>
                  <a:lnTo>
                    <a:pt x="2439" y="13185"/>
                  </a:lnTo>
                  <a:lnTo>
                    <a:pt x="2645" y="10508"/>
                  </a:lnTo>
                  <a:cubicBezTo>
                    <a:pt x="2471" y="10403"/>
                    <a:pt x="2279" y="10356"/>
                    <a:pt x="2083" y="10356"/>
                  </a:cubicBezTo>
                  <a:close/>
                  <a:moveTo>
                    <a:pt x="2439" y="13185"/>
                  </a:moveTo>
                  <a:lnTo>
                    <a:pt x="2434" y="13256"/>
                  </a:lnTo>
                  <a:cubicBezTo>
                    <a:pt x="2438" y="13233"/>
                    <a:pt x="2442" y="13210"/>
                    <a:pt x="2447" y="13187"/>
                  </a:cubicBezTo>
                  <a:lnTo>
                    <a:pt x="2447" y="13187"/>
                  </a:lnTo>
                  <a:lnTo>
                    <a:pt x="2439" y="13185"/>
                  </a:lnTo>
                  <a:close/>
                  <a:moveTo>
                    <a:pt x="13542" y="1"/>
                  </a:moveTo>
                  <a:cubicBezTo>
                    <a:pt x="10665" y="1"/>
                    <a:pt x="7848" y="1418"/>
                    <a:pt x="6240" y="3741"/>
                  </a:cubicBezTo>
                  <a:cubicBezTo>
                    <a:pt x="4350" y="6681"/>
                    <a:pt x="3085" y="9830"/>
                    <a:pt x="2447" y="13187"/>
                  </a:cubicBezTo>
                  <a:lnTo>
                    <a:pt x="2447" y="13187"/>
                  </a:lnTo>
                  <a:lnTo>
                    <a:pt x="17024" y="17486"/>
                  </a:lnTo>
                  <a:cubicBezTo>
                    <a:pt x="17658" y="17697"/>
                    <a:pt x="18345" y="17803"/>
                    <a:pt x="19059" y="17803"/>
                  </a:cubicBezTo>
                  <a:cubicBezTo>
                    <a:pt x="19773" y="17803"/>
                    <a:pt x="20513" y="17697"/>
                    <a:pt x="21253" y="17486"/>
                  </a:cubicBezTo>
                  <a:cubicBezTo>
                    <a:pt x="24002" y="16217"/>
                    <a:pt x="23367" y="11988"/>
                    <a:pt x="22310" y="9239"/>
                  </a:cubicBezTo>
                  <a:cubicBezTo>
                    <a:pt x="20830" y="5433"/>
                    <a:pt x="18927" y="1204"/>
                    <a:pt x="15121" y="146"/>
                  </a:cubicBezTo>
                  <a:cubicBezTo>
                    <a:pt x="14597" y="48"/>
                    <a:pt x="14068" y="1"/>
                    <a:pt x="13542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3027600" y="4329725"/>
              <a:ext cx="978000" cy="396500"/>
            </a:xfrm>
            <a:custGeom>
              <a:rect b="b" l="l" r="r" t="t"/>
              <a:pathLst>
                <a:path extrusionOk="0" h="15860" w="39120">
                  <a:moveTo>
                    <a:pt x="3807" y="1"/>
                  </a:moveTo>
                  <a:lnTo>
                    <a:pt x="2961" y="212"/>
                  </a:lnTo>
                  <a:lnTo>
                    <a:pt x="3583" y="337"/>
                  </a:lnTo>
                  <a:lnTo>
                    <a:pt x="3583" y="337"/>
                  </a:lnTo>
                  <a:lnTo>
                    <a:pt x="3807" y="1"/>
                  </a:lnTo>
                  <a:close/>
                  <a:moveTo>
                    <a:pt x="3583" y="337"/>
                  </a:moveTo>
                  <a:lnTo>
                    <a:pt x="1" y="5710"/>
                  </a:lnTo>
                  <a:lnTo>
                    <a:pt x="31718" y="15225"/>
                  </a:lnTo>
                  <a:cubicBezTo>
                    <a:pt x="32564" y="15648"/>
                    <a:pt x="33516" y="15860"/>
                    <a:pt x="34467" y="15860"/>
                  </a:cubicBezTo>
                  <a:cubicBezTo>
                    <a:pt x="35419" y="15860"/>
                    <a:pt x="36370" y="15648"/>
                    <a:pt x="37216" y="15225"/>
                  </a:cubicBezTo>
                  <a:cubicBezTo>
                    <a:pt x="39119" y="13322"/>
                    <a:pt x="39119" y="10362"/>
                    <a:pt x="37216" y="8459"/>
                  </a:cubicBezTo>
                  <a:cubicBezTo>
                    <a:pt x="35313" y="6979"/>
                    <a:pt x="32776" y="5921"/>
                    <a:pt x="30450" y="5710"/>
                  </a:cubicBezTo>
                  <a:lnTo>
                    <a:pt x="3583" y="337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3106900" y="1015200"/>
              <a:ext cx="1326875" cy="3325250"/>
            </a:xfrm>
            <a:custGeom>
              <a:rect b="b" l="l" r="r" t="t"/>
              <a:pathLst>
                <a:path extrusionOk="0" h="133010" w="53075">
                  <a:moveTo>
                    <a:pt x="28966" y="0"/>
                  </a:moveTo>
                  <a:cubicBezTo>
                    <a:pt x="28081" y="0"/>
                    <a:pt x="11205" y="83957"/>
                    <a:pt x="9516" y="91771"/>
                  </a:cubicBezTo>
                  <a:cubicBezTo>
                    <a:pt x="7613" y="101287"/>
                    <a:pt x="0" y="117991"/>
                    <a:pt x="6978" y="126872"/>
                  </a:cubicBezTo>
                  <a:cubicBezTo>
                    <a:pt x="9950" y="130676"/>
                    <a:pt x="16061" y="133010"/>
                    <a:pt x="21783" y="133010"/>
                  </a:cubicBezTo>
                  <a:cubicBezTo>
                    <a:pt x="26240" y="133010"/>
                    <a:pt x="30461" y="131593"/>
                    <a:pt x="32775" y="128353"/>
                  </a:cubicBezTo>
                  <a:cubicBezTo>
                    <a:pt x="34256" y="125815"/>
                    <a:pt x="35101" y="122855"/>
                    <a:pt x="35313" y="119895"/>
                  </a:cubicBezTo>
                  <a:cubicBezTo>
                    <a:pt x="41234" y="80987"/>
                    <a:pt x="47154" y="42291"/>
                    <a:pt x="53075" y="3595"/>
                  </a:cubicBezTo>
                  <a:lnTo>
                    <a:pt x="28969" y="1"/>
                  </a:lnTo>
                  <a:cubicBezTo>
                    <a:pt x="28968" y="0"/>
                    <a:pt x="28967" y="0"/>
                    <a:pt x="28966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2937750" y="4633575"/>
              <a:ext cx="814100" cy="654675"/>
            </a:xfrm>
            <a:custGeom>
              <a:rect b="b" l="l" r="r" t="t"/>
              <a:pathLst>
                <a:path extrusionOk="0" h="26187" w="32564">
                  <a:moveTo>
                    <a:pt x="12373" y="0"/>
                  </a:moveTo>
                  <a:cubicBezTo>
                    <a:pt x="11634" y="0"/>
                    <a:pt x="10892" y="37"/>
                    <a:pt x="10150" y="111"/>
                  </a:cubicBezTo>
                  <a:lnTo>
                    <a:pt x="9304" y="1380"/>
                  </a:lnTo>
                  <a:cubicBezTo>
                    <a:pt x="3383" y="2014"/>
                    <a:pt x="0" y="9203"/>
                    <a:pt x="1903" y="14913"/>
                  </a:cubicBezTo>
                  <a:cubicBezTo>
                    <a:pt x="4018" y="20622"/>
                    <a:pt x="9092" y="24640"/>
                    <a:pt x="15013" y="25697"/>
                  </a:cubicBezTo>
                  <a:cubicBezTo>
                    <a:pt x="16229" y="26028"/>
                    <a:pt x="17459" y="26187"/>
                    <a:pt x="18678" y="26187"/>
                  </a:cubicBezTo>
                  <a:cubicBezTo>
                    <a:pt x="22121" y="26187"/>
                    <a:pt x="25468" y="24923"/>
                    <a:pt x="28123" y="22736"/>
                  </a:cubicBezTo>
                  <a:cubicBezTo>
                    <a:pt x="32564" y="18296"/>
                    <a:pt x="31718" y="10472"/>
                    <a:pt x="27277" y="5820"/>
                  </a:cubicBezTo>
                  <a:cubicBezTo>
                    <a:pt x="23356" y="2086"/>
                    <a:pt x="17951" y="0"/>
                    <a:pt x="12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2927175" y="237525"/>
              <a:ext cx="1675775" cy="5120800"/>
            </a:xfrm>
            <a:custGeom>
              <a:rect b="b" l="l" r="r" t="t"/>
              <a:pathLst>
                <a:path extrusionOk="0" h="204832" w="67031">
                  <a:moveTo>
                    <a:pt x="55003" y="5011"/>
                  </a:moveTo>
                  <a:cubicBezTo>
                    <a:pt x="55065" y="5011"/>
                    <a:pt x="55127" y="5037"/>
                    <a:pt x="55189" y="5099"/>
                  </a:cubicBezTo>
                  <a:cubicBezTo>
                    <a:pt x="55823" y="5099"/>
                    <a:pt x="56035" y="5733"/>
                    <a:pt x="55823" y="6368"/>
                  </a:cubicBezTo>
                  <a:cubicBezTo>
                    <a:pt x="55823" y="6579"/>
                    <a:pt x="55189" y="6579"/>
                    <a:pt x="54766" y="6579"/>
                  </a:cubicBezTo>
                  <a:cubicBezTo>
                    <a:pt x="54343" y="6156"/>
                    <a:pt x="54132" y="5733"/>
                    <a:pt x="54555" y="5310"/>
                  </a:cubicBezTo>
                  <a:cubicBezTo>
                    <a:pt x="54704" y="5161"/>
                    <a:pt x="54854" y="5011"/>
                    <a:pt x="55003" y="5011"/>
                  </a:cubicBezTo>
                  <a:close/>
                  <a:moveTo>
                    <a:pt x="53193" y="9801"/>
                  </a:moveTo>
                  <a:cubicBezTo>
                    <a:pt x="55139" y="9801"/>
                    <a:pt x="57060" y="10915"/>
                    <a:pt x="57938" y="12923"/>
                  </a:cubicBezTo>
                  <a:cubicBezTo>
                    <a:pt x="59629" y="17575"/>
                    <a:pt x="61110" y="22227"/>
                    <a:pt x="62801" y="26879"/>
                  </a:cubicBezTo>
                  <a:cubicBezTo>
                    <a:pt x="63013" y="27513"/>
                    <a:pt x="63013" y="28359"/>
                    <a:pt x="63224" y="28782"/>
                  </a:cubicBezTo>
                  <a:cubicBezTo>
                    <a:pt x="62801" y="29627"/>
                    <a:pt x="62167" y="30050"/>
                    <a:pt x="61321" y="30050"/>
                  </a:cubicBezTo>
                  <a:cubicBezTo>
                    <a:pt x="60898" y="30050"/>
                    <a:pt x="60475" y="29839"/>
                    <a:pt x="60264" y="29627"/>
                  </a:cubicBezTo>
                  <a:cubicBezTo>
                    <a:pt x="59006" y="28090"/>
                    <a:pt x="57194" y="27199"/>
                    <a:pt x="55316" y="27199"/>
                  </a:cubicBezTo>
                  <a:cubicBezTo>
                    <a:pt x="54353" y="27199"/>
                    <a:pt x="53372" y="27434"/>
                    <a:pt x="52440" y="27936"/>
                  </a:cubicBezTo>
                  <a:cubicBezTo>
                    <a:pt x="52058" y="28045"/>
                    <a:pt x="51675" y="28098"/>
                    <a:pt x="51300" y="28098"/>
                  </a:cubicBezTo>
                  <a:cubicBezTo>
                    <a:pt x="50223" y="28098"/>
                    <a:pt x="49207" y="27663"/>
                    <a:pt x="48423" y="26879"/>
                  </a:cubicBezTo>
                  <a:cubicBezTo>
                    <a:pt x="47381" y="25707"/>
                    <a:pt x="45938" y="25096"/>
                    <a:pt x="44490" y="25096"/>
                  </a:cubicBezTo>
                  <a:cubicBezTo>
                    <a:pt x="43586" y="25096"/>
                    <a:pt x="42680" y="25334"/>
                    <a:pt x="41868" y="25821"/>
                  </a:cubicBezTo>
                  <a:cubicBezTo>
                    <a:pt x="41445" y="26033"/>
                    <a:pt x="40810" y="26033"/>
                    <a:pt x="40387" y="26033"/>
                  </a:cubicBezTo>
                  <a:cubicBezTo>
                    <a:pt x="39542" y="25821"/>
                    <a:pt x="38907" y="24975"/>
                    <a:pt x="39119" y="23918"/>
                  </a:cubicBezTo>
                  <a:cubicBezTo>
                    <a:pt x="39330" y="23284"/>
                    <a:pt x="39753" y="22649"/>
                    <a:pt x="40176" y="22227"/>
                  </a:cubicBezTo>
                  <a:cubicBezTo>
                    <a:pt x="43348" y="18632"/>
                    <a:pt x="46308" y="14826"/>
                    <a:pt x="49480" y="11442"/>
                  </a:cubicBezTo>
                  <a:cubicBezTo>
                    <a:pt x="50512" y="10325"/>
                    <a:pt x="51858" y="9801"/>
                    <a:pt x="53193" y="9801"/>
                  </a:cubicBezTo>
                  <a:close/>
                  <a:moveTo>
                    <a:pt x="37638" y="29205"/>
                  </a:moveTo>
                  <a:lnTo>
                    <a:pt x="42290" y="29416"/>
                  </a:lnTo>
                  <a:cubicBezTo>
                    <a:pt x="42713" y="30685"/>
                    <a:pt x="42713" y="32165"/>
                    <a:pt x="42290" y="33434"/>
                  </a:cubicBezTo>
                  <a:lnTo>
                    <a:pt x="19877" y="155019"/>
                  </a:lnTo>
                  <a:cubicBezTo>
                    <a:pt x="19877" y="155865"/>
                    <a:pt x="19665" y="156711"/>
                    <a:pt x="19454" y="157557"/>
                  </a:cubicBezTo>
                  <a:cubicBezTo>
                    <a:pt x="19092" y="159544"/>
                    <a:pt x="18577" y="160142"/>
                    <a:pt x="17642" y="160142"/>
                  </a:cubicBezTo>
                  <a:cubicBezTo>
                    <a:pt x="17483" y="160142"/>
                    <a:pt x="17312" y="160125"/>
                    <a:pt x="17128" y="160094"/>
                  </a:cubicBezTo>
                  <a:cubicBezTo>
                    <a:pt x="13956" y="159460"/>
                    <a:pt x="12899" y="158614"/>
                    <a:pt x="13110" y="156499"/>
                  </a:cubicBezTo>
                  <a:cubicBezTo>
                    <a:pt x="13322" y="155653"/>
                    <a:pt x="13533" y="154808"/>
                    <a:pt x="13744" y="153962"/>
                  </a:cubicBezTo>
                  <a:cubicBezTo>
                    <a:pt x="21145" y="113786"/>
                    <a:pt x="28758" y="73610"/>
                    <a:pt x="36370" y="33434"/>
                  </a:cubicBezTo>
                  <a:cubicBezTo>
                    <a:pt x="36370" y="31953"/>
                    <a:pt x="36793" y="30473"/>
                    <a:pt x="37638" y="29205"/>
                  </a:cubicBezTo>
                  <a:close/>
                  <a:moveTo>
                    <a:pt x="46308" y="30262"/>
                  </a:moveTo>
                  <a:lnTo>
                    <a:pt x="53286" y="32165"/>
                  </a:lnTo>
                  <a:cubicBezTo>
                    <a:pt x="53497" y="33645"/>
                    <a:pt x="53497" y="35125"/>
                    <a:pt x="52863" y="36605"/>
                  </a:cubicBezTo>
                  <a:cubicBezTo>
                    <a:pt x="45885" y="72130"/>
                    <a:pt x="38696" y="107654"/>
                    <a:pt x="31718" y="143178"/>
                  </a:cubicBezTo>
                  <a:cubicBezTo>
                    <a:pt x="30661" y="148887"/>
                    <a:pt x="29180" y="154596"/>
                    <a:pt x="27912" y="160305"/>
                  </a:cubicBezTo>
                  <a:cubicBezTo>
                    <a:pt x="27586" y="161771"/>
                    <a:pt x="27010" y="162358"/>
                    <a:pt x="25894" y="162358"/>
                  </a:cubicBezTo>
                  <a:cubicBezTo>
                    <a:pt x="25560" y="162358"/>
                    <a:pt x="25178" y="162306"/>
                    <a:pt x="24740" y="162209"/>
                  </a:cubicBezTo>
                  <a:cubicBezTo>
                    <a:pt x="22837" y="161786"/>
                    <a:pt x="22203" y="161151"/>
                    <a:pt x="22414" y="159248"/>
                  </a:cubicBezTo>
                  <a:cubicBezTo>
                    <a:pt x="22625" y="158191"/>
                    <a:pt x="22837" y="156711"/>
                    <a:pt x="23048" y="155442"/>
                  </a:cubicBezTo>
                  <a:cubicBezTo>
                    <a:pt x="26432" y="136834"/>
                    <a:pt x="30026" y="118226"/>
                    <a:pt x="33409" y="99618"/>
                  </a:cubicBezTo>
                  <a:cubicBezTo>
                    <a:pt x="37216" y="78473"/>
                    <a:pt x="41233" y="57328"/>
                    <a:pt x="45039" y="36182"/>
                  </a:cubicBezTo>
                  <a:cubicBezTo>
                    <a:pt x="45462" y="34279"/>
                    <a:pt x="45885" y="32376"/>
                    <a:pt x="46308" y="30262"/>
                  </a:cubicBezTo>
                  <a:close/>
                  <a:moveTo>
                    <a:pt x="57092" y="32165"/>
                  </a:moveTo>
                  <a:cubicBezTo>
                    <a:pt x="58995" y="32799"/>
                    <a:pt x="60264" y="33222"/>
                    <a:pt x="61321" y="33645"/>
                  </a:cubicBezTo>
                  <a:cubicBezTo>
                    <a:pt x="62378" y="33645"/>
                    <a:pt x="63013" y="34702"/>
                    <a:pt x="62801" y="35548"/>
                  </a:cubicBezTo>
                  <a:cubicBezTo>
                    <a:pt x="62590" y="36817"/>
                    <a:pt x="62378" y="38086"/>
                    <a:pt x="62167" y="39354"/>
                  </a:cubicBezTo>
                  <a:cubicBezTo>
                    <a:pt x="59629" y="51619"/>
                    <a:pt x="57515" y="63883"/>
                    <a:pt x="54766" y="76147"/>
                  </a:cubicBezTo>
                  <a:cubicBezTo>
                    <a:pt x="48845" y="103425"/>
                    <a:pt x="43771" y="130913"/>
                    <a:pt x="38273" y="158191"/>
                  </a:cubicBezTo>
                  <a:cubicBezTo>
                    <a:pt x="38061" y="159037"/>
                    <a:pt x="37850" y="159883"/>
                    <a:pt x="37638" y="160940"/>
                  </a:cubicBezTo>
                  <a:cubicBezTo>
                    <a:pt x="37293" y="162840"/>
                    <a:pt x="36806" y="163329"/>
                    <a:pt x="35371" y="163329"/>
                  </a:cubicBezTo>
                  <a:cubicBezTo>
                    <a:pt x="35050" y="163329"/>
                    <a:pt x="34681" y="163304"/>
                    <a:pt x="34255" y="163266"/>
                  </a:cubicBezTo>
                  <a:cubicBezTo>
                    <a:pt x="33832" y="163266"/>
                    <a:pt x="33198" y="163266"/>
                    <a:pt x="32564" y="163054"/>
                  </a:cubicBezTo>
                  <a:cubicBezTo>
                    <a:pt x="31718" y="162843"/>
                    <a:pt x="30872" y="162631"/>
                    <a:pt x="31083" y="161151"/>
                  </a:cubicBezTo>
                  <a:cubicBezTo>
                    <a:pt x="31506" y="159671"/>
                    <a:pt x="31718" y="158402"/>
                    <a:pt x="31929" y="156922"/>
                  </a:cubicBezTo>
                  <a:cubicBezTo>
                    <a:pt x="34255" y="144869"/>
                    <a:pt x="36581" y="132605"/>
                    <a:pt x="39119" y="120764"/>
                  </a:cubicBezTo>
                  <a:cubicBezTo>
                    <a:pt x="45462" y="92852"/>
                    <a:pt x="50537" y="64940"/>
                    <a:pt x="56246" y="37028"/>
                  </a:cubicBezTo>
                  <a:cubicBezTo>
                    <a:pt x="56458" y="35548"/>
                    <a:pt x="56669" y="34068"/>
                    <a:pt x="57092" y="32165"/>
                  </a:cubicBezTo>
                  <a:close/>
                  <a:moveTo>
                    <a:pt x="6555" y="161997"/>
                  </a:moveTo>
                  <a:cubicBezTo>
                    <a:pt x="7612" y="162209"/>
                    <a:pt x="8881" y="162209"/>
                    <a:pt x="9938" y="162420"/>
                  </a:cubicBezTo>
                  <a:lnTo>
                    <a:pt x="24528" y="165380"/>
                  </a:lnTo>
                  <a:lnTo>
                    <a:pt x="38484" y="167918"/>
                  </a:lnTo>
                  <a:cubicBezTo>
                    <a:pt x="39330" y="168129"/>
                    <a:pt x="40387" y="168341"/>
                    <a:pt x="41233" y="168552"/>
                  </a:cubicBezTo>
                  <a:cubicBezTo>
                    <a:pt x="42502" y="168975"/>
                    <a:pt x="42925" y="170244"/>
                    <a:pt x="41868" y="170878"/>
                  </a:cubicBezTo>
                  <a:cubicBezTo>
                    <a:pt x="40387" y="171935"/>
                    <a:pt x="39964" y="173838"/>
                    <a:pt x="41022" y="175319"/>
                  </a:cubicBezTo>
                  <a:cubicBezTo>
                    <a:pt x="41656" y="176376"/>
                    <a:pt x="40810" y="177433"/>
                    <a:pt x="39330" y="177433"/>
                  </a:cubicBezTo>
                  <a:cubicBezTo>
                    <a:pt x="38484" y="177222"/>
                    <a:pt x="37638" y="177222"/>
                    <a:pt x="36793" y="177222"/>
                  </a:cubicBezTo>
                  <a:cubicBezTo>
                    <a:pt x="27066" y="175742"/>
                    <a:pt x="17551" y="174050"/>
                    <a:pt x="8035" y="171724"/>
                  </a:cubicBezTo>
                  <a:lnTo>
                    <a:pt x="6978" y="171512"/>
                  </a:lnTo>
                  <a:cubicBezTo>
                    <a:pt x="5921" y="171512"/>
                    <a:pt x="4863" y="170878"/>
                    <a:pt x="4229" y="170032"/>
                  </a:cubicBezTo>
                  <a:cubicBezTo>
                    <a:pt x="3595" y="168552"/>
                    <a:pt x="4863" y="167918"/>
                    <a:pt x="5709" y="167283"/>
                  </a:cubicBezTo>
                  <a:cubicBezTo>
                    <a:pt x="6978" y="166015"/>
                    <a:pt x="5921" y="164957"/>
                    <a:pt x="5286" y="163900"/>
                  </a:cubicBezTo>
                  <a:cubicBezTo>
                    <a:pt x="4863" y="163054"/>
                    <a:pt x="5709" y="161997"/>
                    <a:pt x="6555" y="161997"/>
                  </a:cubicBezTo>
                  <a:close/>
                  <a:moveTo>
                    <a:pt x="9304" y="175953"/>
                  </a:moveTo>
                  <a:lnTo>
                    <a:pt x="9304" y="175953"/>
                  </a:lnTo>
                  <a:cubicBezTo>
                    <a:pt x="9938" y="178490"/>
                    <a:pt x="8247" y="180605"/>
                    <a:pt x="7824" y="182297"/>
                  </a:cubicBezTo>
                  <a:cubicBezTo>
                    <a:pt x="7401" y="183988"/>
                    <a:pt x="7401" y="185680"/>
                    <a:pt x="8670" y="185680"/>
                  </a:cubicBezTo>
                  <a:cubicBezTo>
                    <a:pt x="9938" y="185468"/>
                    <a:pt x="10361" y="184411"/>
                    <a:pt x="10784" y="183354"/>
                  </a:cubicBezTo>
                  <a:cubicBezTo>
                    <a:pt x="11418" y="181028"/>
                    <a:pt x="11841" y="177856"/>
                    <a:pt x="14167" y="176799"/>
                  </a:cubicBezTo>
                  <a:cubicBezTo>
                    <a:pt x="14585" y="176632"/>
                    <a:pt x="15019" y="176564"/>
                    <a:pt x="15465" y="176564"/>
                  </a:cubicBezTo>
                  <a:cubicBezTo>
                    <a:pt x="17276" y="176564"/>
                    <a:pt x="19279" y="177686"/>
                    <a:pt x="21145" y="177856"/>
                  </a:cubicBezTo>
                  <a:cubicBezTo>
                    <a:pt x="23471" y="178279"/>
                    <a:pt x="25797" y="178702"/>
                    <a:pt x="28123" y="179125"/>
                  </a:cubicBezTo>
                  <a:cubicBezTo>
                    <a:pt x="29815" y="179548"/>
                    <a:pt x="30238" y="179759"/>
                    <a:pt x="30238" y="181874"/>
                  </a:cubicBezTo>
                  <a:cubicBezTo>
                    <a:pt x="30238" y="183777"/>
                    <a:pt x="30026" y="185891"/>
                    <a:pt x="30026" y="187794"/>
                  </a:cubicBezTo>
                  <a:cubicBezTo>
                    <a:pt x="30026" y="188852"/>
                    <a:pt x="30661" y="189697"/>
                    <a:pt x="31506" y="189697"/>
                  </a:cubicBezTo>
                  <a:cubicBezTo>
                    <a:pt x="32352" y="189697"/>
                    <a:pt x="32775" y="188852"/>
                    <a:pt x="32775" y="188217"/>
                  </a:cubicBezTo>
                  <a:cubicBezTo>
                    <a:pt x="33198" y="186526"/>
                    <a:pt x="33198" y="184623"/>
                    <a:pt x="33409" y="182719"/>
                  </a:cubicBezTo>
                  <a:cubicBezTo>
                    <a:pt x="33409" y="182085"/>
                    <a:pt x="33198" y="181239"/>
                    <a:pt x="34044" y="180816"/>
                  </a:cubicBezTo>
                  <a:cubicBezTo>
                    <a:pt x="34467" y="180816"/>
                    <a:pt x="34890" y="181239"/>
                    <a:pt x="34890" y="181874"/>
                  </a:cubicBezTo>
                  <a:cubicBezTo>
                    <a:pt x="34678" y="186526"/>
                    <a:pt x="34467" y="190966"/>
                    <a:pt x="33621" y="195618"/>
                  </a:cubicBezTo>
                  <a:cubicBezTo>
                    <a:pt x="33409" y="198367"/>
                    <a:pt x="31295" y="200693"/>
                    <a:pt x="28335" y="201116"/>
                  </a:cubicBezTo>
                  <a:cubicBezTo>
                    <a:pt x="27700" y="201327"/>
                    <a:pt x="26854" y="201327"/>
                    <a:pt x="26220" y="201327"/>
                  </a:cubicBezTo>
                  <a:cubicBezTo>
                    <a:pt x="25178" y="201435"/>
                    <a:pt x="24143" y="201488"/>
                    <a:pt x="23114" y="201488"/>
                  </a:cubicBezTo>
                  <a:cubicBezTo>
                    <a:pt x="18089" y="201488"/>
                    <a:pt x="13233" y="200226"/>
                    <a:pt x="8670" y="197944"/>
                  </a:cubicBezTo>
                  <a:cubicBezTo>
                    <a:pt x="7401" y="197310"/>
                    <a:pt x="6132" y="196252"/>
                    <a:pt x="5075" y="195407"/>
                  </a:cubicBezTo>
                  <a:cubicBezTo>
                    <a:pt x="4018" y="194349"/>
                    <a:pt x="3595" y="192869"/>
                    <a:pt x="3806" y="191389"/>
                  </a:cubicBezTo>
                  <a:cubicBezTo>
                    <a:pt x="4652" y="185891"/>
                    <a:pt x="6555" y="180816"/>
                    <a:pt x="9304" y="175953"/>
                  </a:cubicBezTo>
                  <a:close/>
                  <a:moveTo>
                    <a:pt x="55628" y="1"/>
                  </a:moveTo>
                  <a:cubicBezTo>
                    <a:pt x="54006" y="1"/>
                    <a:pt x="53223" y="1175"/>
                    <a:pt x="52440" y="2350"/>
                  </a:cubicBezTo>
                  <a:cubicBezTo>
                    <a:pt x="48211" y="8059"/>
                    <a:pt x="43771" y="13346"/>
                    <a:pt x="39119" y="18632"/>
                  </a:cubicBezTo>
                  <a:cubicBezTo>
                    <a:pt x="36158" y="21592"/>
                    <a:pt x="34255" y="25398"/>
                    <a:pt x="33621" y="29627"/>
                  </a:cubicBezTo>
                  <a:cubicBezTo>
                    <a:pt x="26009" y="70649"/>
                    <a:pt x="18185" y="111671"/>
                    <a:pt x="10573" y="152693"/>
                  </a:cubicBezTo>
                  <a:cubicBezTo>
                    <a:pt x="10361" y="154173"/>
                    <a:pt x="9938" y="155653"/>
                    <a:pt x="9727" y="157134"/>
                  </a:cubicBezTo>
                  <a:cubicBezTo>
                    <a:pt x="9515" y="157979"/>
                    <a:pt x="8670" y="158825"/>
                    <a:pt x="7824" y="158825"/>
                  </a:cubicBezTo>
                  <a:lnTo>
                    <a:pt x="6132" y="158825"/>
                  </a:lnTo>
                  <a:cubicBezTo>
                    <a:pt x="2749" y="159460"/>
                    <a:pt x="1903" y="160517"/>
                    <a:pt x="1903" y="163900"/>
                  </a:cubicBezTo>
                  <a:cubicBezTo>
                    <a:pt x="1903" y="164957"/>
                    <a:pt x="1692" y="166015"/>
                    <a:pt x="1480" y="166860"/>
                  </a:cubicBezTo>
                  <a:cubicBezTo>
                    <a:pt x="0" y="170244"/>
                    <a:pt x="0" y="170667"/>
                    <a:pt x="2960" y="172781"/>
                  </a:cubicBezTo>
                  <a:cubicBezTo>
                    <a:pt x="4863" y="173838"/>
                    <a:pt x="5498" y="176376"/>
                    <a:pt x="4229" y="178067"/>
                  </a:cubicBezTo>
                  <a:cubicBezTo>
                    <a:pt x="3595" y="179759"/>
                    <a:pt x="2960" y="181662"/>
                    <a:pt x="2538" y="183354"/>
                  </a:cubicBezTo>
                  <a:cubicBezTo>
                    <a:pt x="1692" y="185680"/>
                    <a:pt x="1057" y="188006"/>
                    <a:pt x="634" y="190332"/>
                  </a:cubicBezTo>
                  <a:cubicBezTo>
                    <a:pt x="0" y="193292"/>
                    <a:pt x="1057" y="196252"/>
                    <a:pt x="3383" y="198156"/>
                  </a:cubicBezTo>
                  <a:cubicBezTo>
                    <a:pt x="4229" y="199001"/>
                    <a:pt x="5075" y="199636"/>
                    <a:pt x="6132" y="200270"/>
                  </a:cubicBezTo>
                  <a:cubicBezTo>
                    <a:pt x="11310" y="203276"/>
                    <a:pt x="17146" y="204831"/>
                    <a:pt x="23122" y="204831"/>
                  </a:cubicBezTo>
                  <a:cubicBezTo>
                    <a:pt x="24712" y="204831"/>
                    <a:pt x="26312" y="204721"/>
                    <a:pt x="27912" y="204499"/>
                  </a:cubicBezTo>
                  <a:cubicBezTo>
                    <a:pt x="34044" y="203653"/>
                    <a:pt x="36581" y="200904"/>
                    <a:pt x="37216" y="194772"/>
                  </a:cubicBezTo>
                  <a:cubicBezTo>
                    <a:pt x="37638" y="191178"/>
                    <a:pt x="37638" y="187794"/>
                    <a:pt x="37850" y="184200"/>
                  </a:cubicBezTo>
                  <a:cubicBezTo>
                    <a:pt x="37850" y="181451"/>
                    <a:pt x="38061" y="181239"/>
                    <a:pt x="40810" y="180605"/>
                  </a:cubicBezTo>
                  <a:cubicBezTo>
                    <a:pt x="43559" y="179971"/>
                    <a:pt x="45039" y="178490"/>
                    <a:pt x="44828" y="175530"/>
                  </a:cubicBezTo>
                  <a:cubicBezTo>
                    <a:pt x="44828" y="174261"/>
                    <a:pt x="45039" y="172993"/>
                    <a:pt x="45674" y="171935"/>
                  </a:cubicBezTo>
                  <a:cubicBezTo>
                    <a:pt x="46519" y="168764"/>
                    <a:pt x="46097" y="167495"/>
                    <a:pt x="43348" y="166015"/>
                  </a:cubicBezTo>
                  <a:cubicBezTo>
                    <a:pt x="40599" y="164746"/>
                    <a:pt x="40176" y="165169"/>
                    <a:pt x="41022" y="160940"/>
                  </a:cubicBezTo>
                  <a:cubicBezTo>
                    <a:pt x="41233" y="159460"/>
                    <a:pt x="41445" y="158191"/>
                    <a:pt x="41868" y="156711"/>
                  </a:cubicBezTo>
                  <a:cubicBezTo>
                    <a:pt x="45674" y="137046"/>
                    <a:pt x="49691" y="117380"/>
                    <a:pt x="53497" y="97715"/>
                  </a:cubicBezTo>
                  <a:lnTo>
                    <a:pt x="53709" y="97927"/>
                  </a:lnTo>
                  <a:cubicBezTo>
                    <a:pt x="57726" y="76781"/>
                    <a:pt x="61955" y="55848"/>
                    <a:pt x="66184" y="34914"/>
                  </a:cubicBezTo>
                  <a:cubicBezTo>
                    <a:pt x="67030" y="31953"/>
                    <a:pt x="66819" y="28570"/>
                    <a:pt x="65762" y="25610"/>
                  </a:cubicBezTo>
                  <a:cubicBezTo>
                    <a:pt x="63013" y="18420"/>
                    <a:pt x="60687" y="11231"/>
                    <a:pt x="58784" y="3619"/>
                  </a:cubicBezTo>
                  <a:cubicBezTo>
                    <a:pt x="58361" y="2139"/>
                    <a:pt x="57726" y="235"/>
                    <a:pt x="56035" y="24"/>
                  </a:cubicBezTo>
                  <a:cubicBezTo>
                    <a:pt x="55894" y="8"/>
                    <a:pt x="55758" y="1"/>
                    <a:pt x="55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3651375" y="5053950"/>
              <a:ext cx="89900" cy="116325"/>
            </a:xfrm>
            <a:custGeom>
              <a:rect b="b" l="l" r="r" t="t"/>
              <a:pathLst>
                <a:path extrusionOk="0" h="4653" w="3596">
                  <a:moveTo>
                    <a:pt x="2327" y="1"/>
                  </a:moveTo>
                  <a:cubicBezTo>
                    <a:pt x="1904" y="1"/>
                    <a:pt x="1270" y="212"/>
                    <a:pt x="847" y="635"/>
                  </a:cubicBezTo>
                  <a:cubicBezTo>
                    <a:pt x="1" y="1692"/>
                    <a:pt x="1" y="2961"/>
                    <a:pt x="847" y="4230"/>
                  </a:cubicBezTo>
                  <a:cubicBezTo>
                    <a:pt x="847" y="4441"/>
                    <a:pt x="1481" y="4441"/>
                    <a:pt x="1693" y="4653"/>
                  </a:cubicBezTo>
                  <a:cubicBezTo>
                    <a:pt x="1904" y="4441"/>
                    <a:pt x="2327" y="4441"/>
                    <a:pt x="2538" y="4230"/>
                  </a:cubicBezTo>
                  <a:cubicBezTo>
                    <a:pt x="3384" y="3384"/>
                    <a:pt x="3596" y="2115"/>
                    <a:pt x="3384" y="1058"/>
                  </a:cubicBezTo>
                  <a:cubicBezTo>
                    <a:pt x="3173" y="635"/>
                    <a:pt x="2750" y="212"/>
                    <a:pt x="2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9"/>
            <p:cNvSpPr/>
            <p:nvPr/>
          </p:nvSpPr>
          <p:spPr>
            <a:xfrm>
              <a:off x="3048750" y="4948225"/>
              <a:ext cx="95175" cy="105750"/>
            </a:xfrm>
            <a:custGeom>
              <a:rect b="b" l="l" r="r" t="t"/>
              <a:pathLst>
                <a:path extrusionOk="0" h="4230" w="3807">
                  <a:moveTo>
                    <a:pt x="2749" y="1"/>
                  </a:moveTo>
                  <a:cubicBezTo>
                    <a:pt x="2326" y="1"/>
                    <a:pt x="1904" y="1"/>
                    <a:pt x="1692" y="212"/>
                  </a:cubicBezTo>
                  <a:cubicBezTo>
                    <a:pt x="423" y="635"/>
                    <a:pt x="0" y="2115"/>
                    <a:pt x="635" y="3384"/>
                  </a:cubicBezTo>
                  <a:cubicBezTo>
                    <a:pt x="846" y="3807"/>
                    <a:pt x="1269" y="4018"/>
                    <a:pt x="1904" y="4230"/>
                  </a:cubicBezTo>
                  <a:cubicBezTo>
                    <a:pt x="3172" y="4230"/>
                    <a:pt x="3384" y="2961"/>
                    <a:pt x="3595" y="1904"/>
                  </a:cubicBezTo>
                  <a:cubicBezTo>
                    <a:pt x="3807" y="1269"/>
                    <a:pt x="3384" y="424"/>
                    <a:pt x="2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3165050" y="4402325"/>
              <a:ext cx="697825" cy="182550"/>
            </a:xfrm>
            <a:custGeom>
              <a:rect b="b" l="l" r="r" t="t"/>
              <a:pathLst>
                <a:path extrusionOk="0" h="7302" w="27913">
                  <a:moveTo>
                    <a:pt x="943" y="1"/>
                  </a:moveTo>
                  <a:cubicBezTo>
                    <a:pt x="494" y="1"/>
                    <a:pt x="212" y="346"/>
                    <a:pt x="212" y="691"/>
                  </a:cubicBezTo>
                  <a:cubicBezTo>
                    <a:pt x="0" y="1537"/>
                    <a:pt x="423" y="1749"/>
                    <a:pt x="635" y="2172"/>
                  </a:cubicBezTo>
                  <a:cubicBezTo>
                    <a:pt x="846" y="2383"/>
                    <a:pt x="1058" y="2383"/>
                    <a:pt x="1269" y="2383"/>
                  </a:cubicBezTo>
                  <a:lnTo>
                    <a:pt x="13322" y="5766"/>
                  </a:lnTo>
                  <a:cubicBezTo>
                    <a:pt x="13956" y="5978"/>
                    <a:pt x="14379" y="5978"/>
                    <a:pt x="15013" y="5978"/>
                  </a:cubicBezTo>
                  <a:cubicBezTo>
                    <a:pt x="15500" y="5940"/>
                    <a:pt x="15987" y="5923"/>
                    <a:pt x="16474" y="5923"/>
                  </a:cubicBezTo>
                  <a:cubicBezTo>
                    <a:pt x="18736" y="5923"/>
                    <a:pt x="20998" y="6302"/>
                    <a:pt x="23260" y="6824"/>
                  </a:cubicBezTo>
                  <a:cubicBezTo>
                    <a:pt x="23894" y="7035"/>
                    <a:pt x="24952" y="7246"/>
                    <a:pt x="25798" y="7246"/>
                  </a:cubicBezTo>
                  <a:cubicBezTo>
                    <a:pt x="25910" y="7284"/>
                    <a:pt x="26029" y="7301"/>
                    <a:pt x="26150" y="7301"/>
                  </a:cubicBezTo>
                  <a:cubicBezTo>
                    <a:pt x="26712" y="7301"/>
                    <a:pt x="27315" y="6923"/>
                    <a:pt x="27489" y="6401"/>
                  </a:cubicBezTo>
                  <a:cubicBezTo>
                    <a:pt x="27912" y="5766"/>
                    <a:pt x="26855" y="4709"/>
                    <a:pt x="26009" y="4498"/>
                  </a:cubicBezTo>
                  <a:cubicBezTo>
                    <a:pt x="25163" y="4286"/>
                    <a:pt x="24317" y="4075"/>
                    <a:pt x="23472" y="4075"/>
                  </a:cubicBezTo>
                  <a:lnTo>
                    <a:pt x="14168" y="2172"/>
                  </a:lnTo>
                  <a:lnTo>
                    <a:pt x="14168" y="2383"/>
                  </a:lnTo>
                  <a:cubicBezTo>
                    <a:pt x="11842" y="1749"/>
                    <a:pt x="9304" y="1326"/>
                    <a:pt x="7190" y="903"/>
                  </a:cubicBezTo>
                  <a:cubicBezTo>
                    <a:pt x="5287" y="480"/>
                    <a:pt x="3172" y="268"/>
                    <a:pt x="1269" y="57"/>
                  </a:cubicBezTo>
                  <a:cubicBezTo>
                    <a:pt x="1153" y="18"/>
                    <a:pt x="1043" y="1"/>
                    <a:pt x="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2" name="Google Shape;572;p19"/>
          <p:cNvGrpSpPr/>
          <p:nvPr/>
        </p:nvGrpSpPr>
        <p:grpSpPr>
          <a:xfrm rot="2382617">
            <a:off x="8505389" y="3608030"/>
            <a:ext cx="1196171" cy="969836"/>
            <a:chOff x="801950" y="234000"/>
            <a:chExt cx="5754825" cy="5011675"/>
          </a:xfrm>
        </p:grpSpPr>
        <p:sp>
          <p:nvSpPr>
            <p:cNvPr id="573" name="Google Shape;573;p19"/>
            <p:cNvSpPr/>
            <p:nvPr/>
          </p:nvSpPr>
          <p:spPr>
            <a:xfrm>
              <a:off x="1156825" y="552800"/>
              <a:ext cx="5119050" cy="4529550"/>
            </a:xfrm>
            <a:custGeom>
              <a:rect b="b" l="l" r="r" t="t"/>
              <a:pathLst>
                <a:path extrusionOk="0" h="181182" w="204762">
                  <a:moveTo>
                    <a:pt x="84853" y="1"/>
                  </a:moveTo>
                  <a:cubicBezTo>
                    <a:pt x="82160" y="1"/>
                    <a:pt x="79531" y="705"/>
                    <a:pt x="77255" y="2306"/>
                  </a:cubicBezTo>
                  <a:cubicBezTo>
                    <a:pt x="71768" y="6225"/>
                    <a:pt x="70723" y="13803"/>
                    <a:pt x="70200" y="20596"/>
                  </a:cubicBezTo>
                  <a:cubicBezTo>
                    <a:pt x="68110" y="41760"/>
                    <a:pt x="66020" y="62663"/>
                    <a:pt x="64191" y="83827"/>
                  </a:cubicBezTo>
                  <a:lnTo>
                    <a:pt x="62884" y="78863"/>
                  </a:lnTo>
                  <a:cubicBezTo>
                    <a:pt x="61645" y="85266"/>
                    <a:pt x="54526" y="88404"/>
                    <a:pt x="47596" y="88404"/>
                  </a:cubicBezTo>
                  <a:cubicBezTo>
                    <a:pt x="45761" y="88404"/>
                    <a:pt x="43939" y="88184"/>
                    <a:pt x="42243" y="87746"/>
                  </a:cubicBezTo>
                  <a:cubicBezTo>
                    <a:pt x="34143" y="85656"/>
                    <a:pt x="26566" y="80691"/>
                    <a:pt x="18205" y="79908"/>
                  </a:cubicBezTo>
                  <a:cubicBezTo>
                    <a:pt x="17902" y="79889"/>
                    <a:pt x="17597" y="79879"/>
                    <a:pt x="17290" y="79879"/>
                  </a:cubicBezTo>
                  <a:cubicBezTo>
                    <a:pt x="9140" y="79879"/>
                    <a:pt x="0" y="86472"/>
                    <a:pt x="2267" y="94278"/>
                  </a:cubicBezTo>
                  <a:cubicBezTo>
                    <a:pt x="4095" y="100288"/>
                    <a:pt x="11411" y="102639"/>
                    <a:pt x="17682" y="102901"/>
                  </a:cubicBezTo>
                  <a:cubicBezTo>
                    <a:pt x="23953" y="103423"/>
                    <a:pt x="30746" y="102901"/>
                    <a:pt x="35711" y="106559"/>
                  </a:cubicBezTo>
                  <a:cubicBezTo>
                    <a:pt x="44333" y="113091"/>
                    <a:pt x="41459" y="126155"/>
                    <a:pt x="38585" y="136606"/>
                  </a:cubicBezTo>
                  <a:cubicBezTo>
                    <a:pt x="35450" y="146796"/>
                    <a:pt x="34666" y="160906"/>
                    <a:pt x="44333" y="165348"/>
                  </a:cubicBezTo>
                  <a:cubicBezTo>
                    <a:pt x="45892" y="166040"/>
                    <a:pt x="47465" y="166353"/>
                    <a:pt x="49031" y="166353"/>
                  </a:cubicBezTo>
                  <a:cubicBezTo>
                    <a:pt x="56915" y="166353"/>
                    <a:pt x="64621" y="158432"/>
                    <a:pt x="69417" y="151238"/>
                  </a:cubicBezTo>
                  <a:cubicBezTo>
                    <a:pt x="74531" y="142957"/>
                    <a:pt x="81917" y="133314"/>
                    <a:pt x="90938" y="133314"/>
                  </a:cubicBezTo>
                  <a:cubicBezTo>
                    <a:pt x="91594" y="133314"/>
                    <a:pt x="92259" y="133365"/>
                    <a:pt x="92932" y="133471"/>
                  </a:cubicBezTo>
                  <a:cubicBezTo>
                    <a:pt x="103122" y="135039"/>
                    <a:pt x="107564" y="147058"/>
                    <a:pt x="109654" y="157248"/>
                  </a:cubicBezTo>
                  <a:cubicBezTo>
                    <a:pt x="111745" y="167438"/>
                    <a:pt x="115925" y="179457"/>
                    <a:pt x="126377" y="181025"/>
                  </a:cubicBezTo>
                  <a:cubicBezTo>
                    <a:pt x="127065" y="181131"/>
                    <a:pt x="127744" y="181182"/>
                    <a:pt x="128410" y="181182"/>
                  </a:cubicBezTo>
                  <a:cubicBezTo>
                    <a:pt x="137606" y="181182"/>
                    <a:pt x="144635" y="171470"/>
                    <a:pt x="147802" y="162212"/>
                  </a:cubicBezTo>
                  <a:cubicBezTo>
                    <a:pt x="154857" y="142616"/>
                    <a:pt x="156163" y="119362"/>
                    <a:pt x="171317" y="105252"/>
                  </a:cubicBezTo>
                  <a:cubicBezTo>
                    <a:pt x="177588" y="99504"/>
                    <a:pt x="185427" y="96107"/>
                    <a:pt x="192220" y="90882"/>
                  </a:cubicBezTo>
                  <a:cubicBezTo>
                    <a:pt x="199014" y="85656"/>
                    <a:pt x="204762" y="77556"/>
                    <a:pt x="203455" y="69195"/>
                  </a:cubicBezTo>
                  <a:cubicBezTo>
                    <a:pt x="201626" y="61618"/>
                    <a:pt x="195617" y="55608"/>
                    <a:pt x="188040" y="53779"/>
                  </a:cubicBezTo>
                  <a:cubicBezTo>
                    <a:pt x="184886" y="53127"/>
                    <a:pt x="181687" y="52791"/>
                    <a:pt x="178499" y="52791"/>
                  </a:cubicBezTo>
                  <a:cubicBezTo>
                    <a:pt x="174028" y="52791"/>
                    <a:pt x="169579" y="53452"/>
                    <a:pt x="165308" y="54824"/>
                  </a:cubicBezTo>
                  <a:cubicBezTo>
                    <a:pt x="156049" y="56985"/>
                    <a:pt x="145879" y="60057"/>
                    <a:pt x="136573" y="60057"/>
                  </a:cubicBezTo>
                  <a:cubicBezTo>
                    <a:pt x="130123" y="60057"/>
                    <a:pt x="124088" y="58581"/>
                    <a:pt x="119061" y="54302"/>
                  </a:cubicBezTo>
                  <a:cubicBezTo>
                    <a:pt x="112528" y="48554"/>
                    <a:pt x="110177" y="39931"/>
                    <a:pt x="108348" y="31570"/>
                  </a:cubicBezTo>
                  <a:cubicBezTo>
                    <a:pt x="106519" y="23209"/>
                    <a:pt x="105213" y="14325"/>
                    <a:pt x="99987" y="7532"/>
                  </a:cubicBezTo>
                  <a:cubicBezTo>
                    <a:pt x="96447" y="3107"/>
                    <a:pt x="90508" y="1"/>
                    <a:pt x="84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9"/>
            <p:cNvSpPr/>
            <p:nvPr/>
          </p:nvSpPr>
          <p:spPr>
            <a:xfrm>
              <a:off x="801950" y="234000"/>
              <a:ext cx="5754825" cy="5011675"/>
            </a:xfrm>
            <a:custGeom>
              <a:rect b="b" l="l" r="r" t="t"/>
              <a:pathLst>
                <a:path extrusionOk="0" h="200467" w="230193">
                  <a:moveTo>
                    <a:pt x="102933" y="4068"/>
                  </a:moveTo>
                  <a:cubicBezTo>
                    <a:pt x="107232" y="4068"/>
                    <a:pt x="111558" y="5641"/>
                    <a:pt x="114704" y="8787"/>
                  </a:cubicBezTo>
                  <a:cubicBezTo>
                    <a:pt x="118362" y="12445"/>
                    <a:pt x="121498" y="16887"/>
                    <a:pt x="123327" y="21852"/>
                  </a:cubicBezTo>
                  <a:cubicBezTo>
                    <a:pt x="125417" y="27861"/>
                    <a:pt x="126985" y="34132"/>
                    <a:pt x="127507" y="40403"/>
                  </a:cubicBezTo>
                  <a:cubicBezTo>
                    <a:pt x="127769" y="45628"/>
                    <a:pt x="128030" y="50332"/>
                    <a:pt x="128814" y="55296"/>
                  </a:cubicBezTo>
                  <a:cubicBezTo>
                    <a:pt x="129075" y="58170"/>
                    <a:pt x="129598" y="60783"/>
                    <a:pt x="130643" y="63396"/>
                  </a:cubicBezTo>
                  <a:cubicBezTo>
                    <a:pt x="132472" y="69405"/>
                    <a:pt x="138220" y="73325"/>
                    <a:pt x="144491" y="73325"/>
                  </a:cubicBezTo>
                  <a:cubicBezTo>
                    <a:pt x="148933" y="73325"/>
                    <a:pt x="153113" y="72541"/>
                    <a:pt x="157294" y="71234"/>
                  </a:cubicBezTo>
                  <a:cubicBezTo>
                    <a:pt x="163042" y="69405"/>
                    <a:pt x="168790" y="68099"/>
                    <a:pt x="174277" y="66270"/>
                  </a:cubicBezTo>
                  <a:cubicBezTo>
                    <a:pt x="178980" y="64702"/>
                    <a:pt x="183945" y="63657"/>
                    <a:pt x="188909" y="62873"/>
                  </a:cubicBezTo>
                  <a:cubicBezTo>
                    <a:pt x="190377" y="62710"/>
                    <a:pt x="191845" y="62626"/>
                    <a:pt x="193309" y="62626"/>
                  </a:cubicBezTo>
                  <a:cubicBezTo>
                    <a:pt x="198877" y="62626"/>
                    <a:pt x="204378" y="63841"/>
                    <a:pt x="209551" y="66531"/>
                  </a:cubicBezTo>
                  <a:cubicBezTo>
                    <a:pt x="216867" y="70189"/>
                    <a:pt x="222092" y="77244"/>
                    <a:pt x="223137" y="85605"/>
                  </a:cubicBezTo>
                  <a:cubicBezTo>
                    <a:pt x="225228" y="93966"/>
                    <a:pt x="221308" y="102588"/>
                    <a:pt x="213731" y="106246"/>
                  </a:cubicBezTo>
                  <a:cubicBezTo>
                    <a:pt x="210596" y="108075"/>
                    <a:pt x="207460" y="109904"/>
                    <a:pt x="204064" y="111733"/>
                  </a:cubicBezTo>
                  <a:cubicBezTo>
                    <a:pt x="199622" y="114085"/>
                    <a:pt x="194919" y="116698"/>
                    <a:pt x="190477" y="119049"/>
                  </a:cubicBezTo>
                  <a:cubicBezTo>
                    <a:pt x="185774" y="121662"/>
                    <a:pt x="181593" y="124798"/>
                    <a:pt x="177935" y="128456"/>
                  </a:cubicBezTo>
                  <a:cubicBezTo>
                    <a:pt x="173755" y="131852"/>
                    <a:pt x="171403" y="136817"/>
                    <a:pt x="170881" y="142042"/>
                  </a:cubicBezTo>
                  <a:cubicBezTo>
                    <a:pt x="170097" y="148052"/>
                    <a:pt x="169313" y="154323"/>
                    <a:pt x="168268" y="160332"/>
                  </a:cubicBezTo>
                  <a:cubicBezTo>
                    <a:pt x="166700" y="170784"/>
                    <a:pt x="161997" y="180451"/>
                    <a:pt x="154681" y="188028"/>
                  </a:cubicBezTo>
                  <a:cubicBezTo>
                    <a:pt x="151545" y="191164"/>
                    <a:pt x="147626" y="193777"/>
                    <a:pt x="143184" y="195344"/>
                  </a:cubicBezTo>
                  <a:cubicBezTo>
                    <a:pt x="141524" y="196141"/>
                    <a:pt x="139779" y="196516"/>
                    <a:pt x="138061" y="196516"/>
                  </a:cubicBezTo>
                  <a:cubicBezTo>
                    <a:pt x="133021" y="196516"/>
                    <a:pt x="128216" y="193290"/>
                    <a:pt x="126462" y="188028"/>
                  </a:cubicBezTo>
                  <a:cubicBezTo>
                    <a:pt x="126462" y="187767"/>
                    <a:pt x="126201" y="187245"/>
                    <a:pt x="126201" y="186722"/>
                  </a:cubicBezTo>
                  <a:cubicBezTo>
                    <a:pt x="123849" y="179145"/>
                    <a:pt x="122282" y="171306"/>
                    <a:pt x="122020" y="163468"/>
                  </a:cubicBezTo>
                  <a:cubicBezTo>
                    <a:pt x="121498" y="163206"/>
                    <a:pt x="120975" y="162684"/>
                    <a:pt x="120453" y="162161"/>
                  </a:cubicBezTo>
                  <a:cubicBezTo>
                    <a:pt x="118885" y="159548"/>
                    <a:pt x="117317" y="156936"/>
                    <a:pt x="115750" y="154323"/>
                  </a:cubicBezTo>
                  <a:cubicBezTo>
                    <a:pt x="112638" y="151929"/>
                    <a:pt x="108649" y="150632"/>
                    <a:pt x="104788" y="150632"/>
                  </a:cubicBezTo>
                  <a:cubicBezTo>
                    <a:pt x="104434" y="150632"/>
                    <a:pt x="104081" y="150643"/>
                    <a:pt x="103730" y="150665"/>
                  </a:cubicBezTo>
                  <a:cubicBezTo>
                    <a:pt x="99811" y="150926"/>
                    <a:pt x="96153" y="153016"/>
                    <a:pt x="93802" y="156152"/>
                  </a:cubicBezTo>
                  <a:cubicBezTo>
                    <a:pt x="91973" y="158503"/>
                    <a:pt x="90144" y="161377"/>
                    <a:pt x="88315" y="163990"/>
                  </a:cubicBezTo>
                  <a:cubicBezTo>
                    <a:pt x="85963" y="167648"/>
                    <a:pt x="83089" y="170784"/>
                    <a:pt x="79954" y="173658"/>
                  </a:cubicBezTo>
                  <a:cubicBezTo>
                    <a:pt x="75766" y="177464"/>
                    <a:pt x="70470" y="179468"/>
                    <a:pt x="65075" y="179468"/>
                  </a:cubicBezTo>
                  <a:cubicBezTo>
                    <a:pt x="63063" y="179468"/>
                    <a:pt x="61038" y="179190"/>
                    <a:pt x="59051" y="178622"/>
                  </a:cubicBezTo>
                  <a:cubicBezTo>
                    <a:pt x="51212" y="177054"/>
                    <a:pt x="46248" y="169216"/>
                    <a:pt x="48599" y="161377"/>
                  </a:cubicBezTo>
                  <a:cubicBezTo>
                    <a:pt x="49383" y="158765"/>
                    <a:pt x="50167" y="156413"/>
                    <a:pt x="51474" y="153800"/>
                  </a:cubicBezTo>
                  <a:cubicBezTo>
                    <a:pt x="52780" y="150665"/>
                    <a:pt x="54086" y="147791"/>
                    <a:pt x="55393" y="144394"/>
                  </a:cubicBezTo>
                  <a:cubicBezTo>
                    <a:pt x="56177" y="142565"/>
                    <a:pt x="56699" y="140736"/>
                    <a:pt x="57222" y="138907"/>
                  </a:cubicBezTo>
                  <a:cubicBezTo>
                    <a:pt x="59312" y="132114"/>
                    <a:pt x="55393" y="125059"/>
                    <a:pt x="48599" y="123230"/>
                  </a:cubicBezTo>
                  <a:cubicBezTo>
                    <a:pt x="45203" y="122185"/>
                    <a:pt x="41545" y="121401"/>
                    <a:pt x="37887" y="121140"/>
                  </a:cubicBezTo>
                  <a:cubicBezTo>
                    <a:pt x="33445" y="120878"/>
                    <a:pt x="28742" y="120356"/>
                    <a:pt x="24300" y="120094"/>
                  </a:cubicBezTo>
                  <a:cubicBezTo>
                    <a:pt x="20642" y="119572"/>
                    <a:pt x="17245" y="118527"/>
                    <a:pt x="13849" y="116959"/>
                  </a:cubicBezTo>
                  <a:cubicBezTo>
                    <a:pt x="6533" y="114346"/>
                    <a:pt x="4704" y="104679"/>
                    <a:pt x="10713" y="99453"/>
                  </a:cubicBezTo>
                  <a:cubicBezTo>
                    <a:pt x="16436" y="93935"/>
                    <a:pt x="22958" y="90175"/>
                    <a:pt x="30655" y="90175"/>
                  </a:cubicBezTo>
                  <a:cubicBezTo>
                    <a:pt x="32798" y="90175"/>
                    <a:pt x="35032" y="90466"/>
                    <a:pt x="37364" y="91092"/>
                  </a:cubicBezTo>
                  <a:cubicBezTo>
                    <a:pt x="41545" y="92137"/>
                    <a:pt x="45725" y="93182"/>
                    <a:pt x="49645" y="94489"/>
                  </a:cubicBezTo>
                  <a:cubicBezTo>
                    <a:pt x="52444" y="95161"/>
                    <a:pt x="55292" y="95496"/>
                    <a:pt x="58125" y="95496"/>
                  </a:cubicBezTo>
                  <a:cubicBezTo>
                    <a:pt x="61904" y="95496"/>
                    <a:pt x="65658" y="94899"/>
                    <a:pt x="69241" y="93705"/>
                  </a:cubicBezTo>
                  <a:cubicBezTo>
                    <a:pt x="72115" y="92921"/>
                    <a:pt x="74467" y="90831"/>
                    <a:pt x="76034" y="88479"/>
                  </a:cubicBezTo>
                  <a:cubicBezTo>
                    <a:pt x="78386" y="84037"/>
                    <a:pt x="79692" y="79334"/>
                    <a:pt x="79692" y="74631"/>
                  </a:cubicBezTo>
                  <a:cubicBezTo>
                    <a:pt x="79954" y="64441"/>
                    <a:pt x="79692" y="53990"/>
                    <a:pt x="78647" y="43799"/>
                  </a:cubicBezTo>
                  <a:cubicBezTo>
                    <a:pt x="77863" y="36222"/>
                    <a:pt x="78647" y="28384"/>
                    <a:pt x="81260" y="21068"/>
                  </a:cubicBezTo>
                  <a:cubicBezTo>
                    <a:pt x="83612" y="13229"/>
                    <a:pt x="89882" y="7220"/>
                    <a:pt x="97721" y="4868"/>
                  </a:cubicBezTo>
                  <a:cubicBezTo>
                    <a:pt x="99397" y="4335"/>
                    <a:pt x="101163" y="4068"/>
                    <a:pt x="102933" y="4068"/>
                  </a:cubicBezTo>
                  <a:close/>
                  <a:moveTo>
                    <a:pt x="102994" y="0"/>
                  </a:moveTo>
                  <a:cubicBezTo>
                    <a:pt x="100963" y="0"/>
                    <a:pt x="98921" y="311"/>
                    <a:pt x="96937" y="949"/>
                  </a:cubicBezTo>
                  <a:cubicBezTo>
                    <a:pt x="90144" y="2778"/>
                    <a:pt x="84134" y="7220"/>
                    <a:pt x="80737" y="13490"/>
                  </a:cubicBezTo>
                  <a:cubicBezTo>
                    <a:pt x="78125" y="17671"/>
                    <a:pt x="76296" y="22374"/>
                    <a:pt x="75512" y="27339"/>
                  </a:cubicBezTo>
                  <a:cubicBezTo>
                    <a:pt x="74467" y="33609"/>
                    <a:pt x="74467" y="40141"/>
                    <a:pt x="74989" y="46412"/>
                  </a:cubicBezTo>
                  <a:cubicBezTo>
                    <a:pt x="75250" y="52161"/>
                    <a:pt x="75773" y="57909"/>
                    <a:pt x="76034" y="63396"/>
                  </a:cubicBezTo>
                  <a:lnTo>
                    <a:pt x="75512" y="63396"/>
                  </a:lnTo>
                  <a:lnTo>
                    <a:pt x="75512" y="75676"/>
                  </a:lnTo>
                  <a:cubicBezTo>
                    <a:pt x="75512" y="79073"/>
                    <a:pt x="74467" y="82470"/>
                    <a:pt x="72638" y="85605"/>
                  </a:cubicBezTo>
                  <a:cubicBezTo>
                    <a:pt x="71592" y="87695"/>
                    <a:pt x="69502" y="89263"/>
                    <a:pt x="66889" y="90047"/>
                  </a:cubicBezTo>
                  <a:cubicBezTo>
                    <a:pt x="63922" y="90937"/>
                    <a:pt x="60871" y="91406"/>
                    <a:pt x="57831" y="91406"/>
                  </a:cubicBezTo>
                  <a:cubicBezTo>
                    <a:pt x="55517" y="91406"/>
                    <a:pt x="53210" y="91134"/>
                    <a:pt x="50951" y="90569"/>
                  </a:cubicBezTo>
                  <a:cubicBezTo>
                    <a:pt x="46509" y="89263"/>
                    <a:pt x="42329" y="87957"/>
                    <a:pt x="37887" y="86911"/>
                  </a:cubicBezTo>
                  <a:cubicBezTo>
                    <a:pt x="35507" y="86330"/>
                    <a:pt x="33203" y="86058"/>
                    <a:pt x="30973" y="86058"/>
                  </a:cubicBezTo>
                  <a:cubicBezTo>
                    <a:pt x="22185" y="86058"/>
                    <a:pt x="14561" y="90274"/>
                    <a:pt x="8100" y="96318"/>
                  </a:cubicBezTo>
                  <a:cubicBezTo>
                    <a:pt x="1" y="103634"/>
                    <a:pt x="2352" y="116698"/>
                    <a:pt x="12542" y="120617"/>
                  </a:cubicBezTo>
                  <a:cubicBezTo>
                    <a:pt x="15939" y="122446"/>
                    <a:pt x="19858" y="123491"/>
                    <a:pt x="23516" y="124014"/>
                  </a:cubicBezTo>
                  <a:cubicBezTo>
                    <a:pt x="27958" y="124536"/>
                    <a:pt x="32661" y="124798"/>
                    <a:pt x="37103" y="125320"/>
                  </a:cubicBezTo>
                  <a:cubicBezTo>
                    <a:pt x="40238" y="125320"/>
                    <a:pt x="43374" y="125843"/>
                    <a:pt x="46509" y="126888"/>
                  </a:cubicBezTo>
                  <a:cubicBezTo>
                    <a:pt x="52519" y="128717"/>
                    <a:pt x="54870" y="132897"/>
                    <a:pt x="53041" y="138907"/>
                  </a:cubicBezTo>
                  <a:cubicBezTo>
                    <a:pt x="51735" y="142565"/>
                    <a:pt x="50428" y="146223"/>
                    <a:pt x="48861" y="149620"/>
                  </a:cubicBezTo>
                  <a:cubicBezTo>
                    <a:pt x="47554" y="153016"/>
                    <a:pt x="45987" y="156413"/>
                    <a:pt x="44941" y="159810"/>
                  </a:cubicBezTo>
                  <a:cubicBezTo>
                    <a:pt x="41545" y="170261"/>
                    <a:pt x="48077" y="181235"/>
                    <a:pt x="58790" y="183064"/>
                  </a:cubicBezTo>
                  <a:cubicBezTo>
                    <a:pt x="60227" y="183325"/>
                    <a:pt x="61729" y="183456"/>
                    <a:pt x="63231" y="183456"/>
                  </a:cubicBezTo>
                  <a:cubicBezTo>
                    <a:pt x="64734" y="183456"/>
                    <a:pt x="66236" y="183325"/>
                    <a:pt x="67673" y="183064"/>
                  </a:cubicBezTo>
                  <a:cubicBezTo>
                    <a:pt x="75512" y="182280"/>
                    <a:pt x="82566" y="178100"/>
                    <a:pt x="87270" y="171829"/>
                  </a:cubicBezTo>
                  <a:cubicBezTo>
                    <a:pt x="90405" y="167910"/>
                    <a:pt x="93018" y="163729"/>
                    <a:pt x="96153" y="159810"/>
                  </a:cubicBezTo>
                  <a:cubicBezTo>
                    <a:pt x="98348" y="156273"/>
                    <a:pt x="101966" y="154558"/>
                    <a:pt x="105573" y="154558"/>
                  </a:cubicBezTo>
                  <a:cubicBezTo>
                    <a:pt x="109694" y="154558"/>
                    <a:pt x="113799" y="156797"/>
                    <a:pt x="115750" y="161116"/>
                  </a:cubicBezTo>
                  <a:cubicBezTo>
                    <a:pt x="116533" y="163206"/>
                    <a:pt x="117317" y="165297"/>
                    <a:pt x="117840" y="167648"/>
                  </a:cubicBezTo>
                  <a:cubicBezTo>
                    <a:pt x="118624" y="170522"/>
                    <a:pt x="118885" y="173396"/>
                    <a:pt x="119408" y="176271"/>
                  </a:cubicBezTo>
                  <a:cubicBezTo>
                    <a:pt x="120191" y="181235"/>
                    <a:pt x="121498" y="186199"/>
                    <a:pt x="123327" y="190641"/>
                  </a:cubicBezTo>
                  <a:cubicBezTo>
                    <a:pt x="125766" y="196740"/>
                    <a:pt x="131685" y="200466"/>
                    <a:pt x="137885" y="200466"/>
                  </a:cubicBezTo>
                  <a:cubicBezTo>
                    <a:pt x="139653" y="200466"/>
                    <a:pt x="141445" y="200163"/>
                    <a:pt x="143184" y="199525"/>
                  </a:cubicBezTo>
                  <a:cubicBezTo>
                    <a:pt x="150239" y="197173"/>
                    <a:pt x="156510" y="192993"/>
                    <a:pt x="160690" y="186983"/>
                  </a:cubicBezTo>
                  <a:cubicBezTo>
                    <a:pt x="165655" y="180712"/>
                    <a:pt x="169313" y="173658"/>
                    <a:pt x="171142" y="165819"/>
                  </a:cubicBezTo>
                  <a:cubicBezTo>
                    <a:pt x="172971" y="158765"/>
                    <a:pt x="174016" y="151449"/>
                    <a:pt x="174538" y="144394"/>
                  </a:cubicBezTo>
                  <a:cubicBezTo>
                    <a:pt x="175061" y="138123"/>
                    <a:pt x="178196" y="132375"/>
                    <a:pt x="183422" y="128978"/>
                  </a:cubicBezTo>
                  <a:cubicBezTo>
                    <a:pt x="189170" y="124536"/>
                    <a:pt x="195441" y="120617"/>
                    <a:pt x="201973" y="117482"/>
                  </a:cubicBezTo>
                  <a:cubicBezTo>
                    <a:pt x="206154" y="115130"/>
                    <a:pt x="210334" y="113040"/>
                    <a:pt x="214515" y="110688"/>
                  </a:cubicBezTo>
                  <a:cubicBezTo>
                    <a:pt x="217650" y="108859"/>
                    <a:pt x="220525" y="106508"/>
                    <a:pt x="222876" y="103895"/>
                  </a:cubicBezTo>
                  <a:cubicBezTo>
                    <a:pt x="224966" y="101805"/>
                    <a:pt x="226273" y="99453"/>
                    <a:pt x="226795" y="96579"/>
                  </a:cubicBezTo>
                  <a:cubicBezTo>
                    <a:pt x="230192" y="81947"/>
                    <a:pt x="222092" y="66792"/>
                    <a:pt x="207983" y="61306"/>
                  </a:cubicBezTo>
                  <a:cubicBezTo>
                    <a:pt x="203357" y="59640"/>
                    <a:pt x="198600" y="58761"/>
                    <a:pt x="193804" y="58761"/>
                  </a:cubicBezTo>
                  <a:cubicBezTo>
                    <a:pt x="191829" y="58761"/>
                    <a:pt x="189846" y="58910"/>
                    <a:pt x="187864" y="59215"/>
                  </a:cubicBezTo>
                  <a:cubicBezTo>
                    <a:pt x="182116" y="59999"/>
                    <a:pt x="176629" y="61306"/>
                    <a:pt x="171142" y="62873"/>
                  </a:cubicBezTo>
                  <a:cubicBezTo>
                    <a:pt x="164610" y="65225"/>
                    <a:pt x="157816" y="67054"/>
                    <a:pt x="150762" y="68621"/>
                  </a:cubicBezTo>
                  <a:cubicBezTo>
                    <a:pt x="148933" y="68883"/>
                    <a:pt x="146842" y="69144"/>
                    <a:pt x="144752" y="69144"/>
                  </a:cubicBezTo>
                  <a:cubicBezTo>
                    <a:pt x="144554" y="69155"/>
                    <a:pt x="144357" y="69161"/>
                    <a:pt x="144161" y="69161"/>
                  </a:cubicBezTo>
                  <a:cubicBezTo>
                    <a:pt x="139702" y="69161"/>
                    <a:pt x="135802" y="66344"/>
                    <a:pt x="134301" y="62089"/>
                  </a:cubicBezTo>
                  <a:cubicBezTo>
                    <a:pt x="133517" y="59738"/>
                    <a:pt x="132733" y="57125"/>
                    <a:pt x="132733" y="54773"/>
                  </a:cubicBezTo>
                  <a:cubicBezTo>
                    <a:pt x="132210" y="50070"/>
                    <a:pt x="131949" y="45106"/>
                    <a:pt x="131427" y="40403"/>
                  </a:cubicBezTo>
                  <a:cubicBezTo>
                    <a:pt x="131165" y="34916"/>
                    <a:pt x="130120" y="29690"/>
                    <a:pt x="128552" y="24464"/>
                  </a:cubicBezTo>
                  <a:cubicBezTo>
                    <a:pt x="126462" y="17671"/>
                    <a:pt x="122804" y="11400"/>
                    <a:pt x="117840" y="6436"/>
                  </a:cubicBezTo>
                  <a:cubicBezTo>
                    <a:pt x="113841" y="2246"/>
                    <a:pt x="108454" y="0"/>
                    <a:pt x="102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3721800" y="1265275"/>
              <a:ext cx="2070700" cy="1017400"/>
            </a:xfrm>
            <a:custGeom>
              <a:rect b="b" l="l" r="r" t="t"/>
              <a:pathLst>
                <a:path extrusionOk="0" h="40696" w="82828">
                  <a:moveTo>
                    <a:pt x="1568" y="1"/>
                  </a:moveTo>
                  <a:cubicBezTo>
                    <a:pt x="1372" y="1"/>
                    <a:pt x="1176" y="66"/>
                    <a:pt x="1046" y="197"/>
                  </a:cubicBezTo>
                  <a:cubicBezTo>
                    <a:pt x="523" y="458"/>
                    <a:pt x="262" y="719"/>
                    <a:pt x="262" y="1242"/>
                  </a:cubicBezTo>
                  <a:cubicBezTo>
                    <a:pt x="1" y="2026"/>
                    <a:pt x="262" y="2810"/>
                    <a:pt x="523" y="3855"/>
                  </a:cubicBezTo>
                  <a:cubicBezTo>
                    <a:pt x="1568" y="7252"/>
                    <a:pt x="2352" y="10648"/>
                    <a:pt x="3136" y="14306"/>
                  </a:cubicBezTo>
                  <a:cubicBezTo>
                    <a:pt x="3920" y="18487"/>
                    <a:pt x="4965" y="22667"/>
                    <a:pt x="6271" y="26848"/>
                  </a:cubicBezTo>
                  <a:cubicBezTo>
                    <a:pt x="8362" y="33119"/>
                    <a:pt x="13587" y="38083"/>
                    <a:pt x="20120" y="39651"/>
                  </a:cubicBezTo>
                  <a:cubicBezTo>
                    <a:pt x="24039" y="40435"/>
                    <a:pt x="27958" y="40696"/>
                    <a:pt x="31616" y="40696"/>
                  </a:cubicBezTo>
                  <a:cubicBezTo>
                    <a:pt x="38671" y="40435"/>
                    <a:pt x="45725" y="39390"/>
                    <a:pt x="52519" y="37561"/>
                  </a:cubicBezTo>
                  <a:cubicBezTo>
                    <a:pt x="61141" y="35209"/>
                    <a:pt x="69764" y="33903"/>
                    <a:pt x="78647" y="33119"/>
                  </a:cubicBezTo>
                  <a:cubicBezTo>
                    <a:pt x="79431" y="33119"/>
                    <a:pt x="80476" y="33119"/>
                    <a:pt x="81260" y="32857"/>
                  </a:cubicBezTo>
                  <a:cubicBezTo>
                    <a:pt x="82305" y="32596"/>
                    <a:pt x="82828" y="31551"/>
                    <a:pt x="82567" y="30767"/>
                  </a:cubicBezTo>
                  <a:cubicBezTo>
                    <a:pt x="82567" y="29983"/>
                    <a:pt x="81783" y="29461"/>
                    <a:pt x="81260" y="29461"/>
                  </a:cubicBezTo>
                  <a:cubicBezTo>
                    <a:pt x="80017" y="29365"/>
                    <a:pt x="78774" y="29304"/>
                    <a:pt x="77530" y="29304"/>
                  </a:cubicBezTo>
                  <a:cubicBezTo>
                    <a:pt x="75377" y="29304"/>
                    <a:pt x="73223" y="29486"/>
                    <a:pt x="71070" y="29983"/>
                  </a:cubicBezTo>
                  <a:cubicBezTo>
                    <a:pt x="63754" y="30767"/>
                    <a:pt x="56699" y="32335"/>
                    <a:pt x="49645" y="34164"/>
                  </a:cubicBezTo>
                  <a:cubicBezTo>
                    <a:pt x="43388" y="35674"/>
                    <a:pt x="36775" y="36650"/>
                    <a:pt x="30247" y="36650"/>
                  </a:cubicBezTo>
                  <a:cubicBezTo>
                    <a:pt x="28869" y="36650"/>
                    <a:pt x="27495" y="36606"/>
                    <a:pt x="26129" y="36515"/>
                  </a:cubicBezTo>
                  <a:cubicBezTo>
                    <a:pt x="18291" y="36515"/>
                    <a:pt x="11497" y="31290"/>
                    <a:pt x="9407" y="23974"/>
                  </a:cubicBezTo>
                  <a:cubicBezTo>
                    <a:pt x="8362" y="20055"/>
                    <a:pt x="7317" y="16135"/>
                    <a:pt x="6533" y="11955"/>
                  </a:cubicBezTo>
                  <a:cubicBezTo>
                    <a:pt x="6010" y="8558"/>
                    <a:pt x="5226" y="5423"/>
                    <a:pt x="3920" y="2287"/>
                  </a:cubicBezTo>
                  <a:cubicBezTo>
                    <a:pt x="3397" y="1503"/>
                    <a:pt x="2875" y="719"/>
                    <a:pt x="2091" y="197"/>
                  </a:cubicBezTo>
                  <a:cubicBezTo>
                    <a:pt x="1960" y="66"/>
                    <a:pt x="1764" y="1"/>
                    <a:pt x="1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3349475" y="3756250"/>
              <a:ext cx="1463225" cy="1184275"/>
            </a:xfrm>
            <a:custGeom>
              <a:rect b="b" l="l" r="r" t="t"/>
              <a:pathLst>
                <a:path extrusionOk="0" h="47371" w="58529">
                  <a:moveTo>
                    <a:pt x="6045" y="0"/>
                  </a:moveTo>
                  <a:cubicBezTo>
                    <a:pt x="4882" y="0"/>
                    <a:pt x="3720" y="204"/>
                    <a:pt x="2613" y="630"/>
                  </a:cubicBezTo>
                  <a:cubicBezTo>
                    <a:pt x="1829" y="891"/>
                    <a:pt x="1307" y="1152"/>
                    <a:pt x="784" y="1675"/>
                  </a:cubicBezTo>
                  <a:cubicBezTo>
                    <a:pt x="262" y="2198"/>
                    <a:pt x="0" y="2720"/>
                    <a:pt x="0" y="3504"/>
                  </a:cubicBezTo>
                  <a:cubicBezTo>
                    <a:pt x="0" y="4288"/>
                    <a:pt x="784" y="4549"/>
                    <a:pt x="1568" y="4549"/>
                  </a:cubicBezTo>
                  <a:cubicBezTo>
                    <a:pt x="2352" y="4549"/>
                    <a:pt x="3397" y="4549"/>
                    <a:pt x="4181" y="4288"/>
                  </a:cubicBezTo>
                  <a:cubicBezTo>
                    <a:pt x="4638" y="4212"/>
                    <a:pt x="5101" y="4174"/>
                    <a:pt x="5564" y="4174"/>
                  </a:cubicBezTo>
                  <a:cubicBezTo>
                    <a:pt x="8274" y="4174"/>
                    <a:pt x="10980" y="5453"/>
                    <a:pt x="12542" y="7684"/>
                  </a:cubicBezTo>
                  <a:cubicBezTo>
                    <a:pt x="13849" y="8991"/>
                    <a:pt x="14894" y="10559"/>
                    <a:pt x="15678" y="12126"/>
                  </a:cubicBezTo>
                  <a:cubicBezTo>
                    <a:pt x="18029" y="15262"/>
                    <a:pt x="19336" y="18658"/>
                    <a:pt x="20119" y="22578"/>
                  </a:cubicBezTo>
                  <a:cubicBezTo>
                    <a:pt x="21426" y="25191"/>
                    <a:pt x="22471" y="28326"/>
                    <a:pt x="22993" y="31200"/>
                  </a:cubicBezTo>
                  <a:cubicBezTo>
                    <a:pt x="24300" y="35903"/>
                    <a:pt x="26390" y="40084"/>
                    <a:pt x="29526" y="44003"/>
                  </a:cubicBezTo>
                  <a:cubicBezTo>
                    <a:pt x="31102" y="46210"/>
                    <a:pt x="33629" y="47371"/>
                    <a:pt x="36189" y="47371"/>
                  </a:cubicBezTo>
                  <a:cubicBezTo>
                    <a:pt x="37873" y="47371"/>
                    <a:pt x="39571" y="46869"/>
                    <a:pt x="41022" y="45832"/>
                  </a:cubicBezTo>
                  <a:cubicBezTo>
                    <a:pt x="44941" y="43742"/>
                    <a:pt x="48338" y="40606"/>
                    <a:pt x="50951" y="36687"/>
                  </a:cubicBezTo>
                  <a:cubicBezTo>
                    <a:pt x="54348" y="30939"/>
                    <a:pt x="56960" y="24407"/>
                    <a:pt x="58528" y="17875"/>
                  </a:cubicBezTo>
                  <a:cubicBezTo>
                    <a:pt x="58528" y="17352"/>
                    <a:pt x="58528" y="16829"/>
                    <a:pt x="58528" y="16568"/>
                  </a:cubicBezTo>
                  <a:cubicBezTo>
                    <a:pt x="58267" y="16046"/>
                    <a:pt x="58006" y="15784"/>
                    <a:pt x="57483" y="15784"/>
                  </a:cubicBezTo>
                  <a:cubicBezTo>
                    <a:pt x="57352" y="15654"/>
                    <a:pt x="57026" y="15588"/>
                    <a:pt x="56732" y="15588"/>
                  </a:cubicBezTo>
                  <a:cubicBezTo>
                    <a:pt x="56438" y="15588"/>
                    <a:pt x="56177" y="15654"/>
                    <a:pt x="56177" y="15784"/>
                  </a:cubicBezTo>
                  <a:cubicBezTo>
                    <a:pt x="55654" y="16568"/>
                    <a:pt x="54870" y="17352"/>
                    <a:pt x="54609" y="18397"/>
                  </a:cubicBezTo>
                  <a:cubicBezTo>
                    <a:pt x="53302" y="21794"/>
                    <a:pt x="52257" y="25452"/>
                    <a:pt x="50951" y="28849"/>
                  </a:cubicBezTo>
                  <a:cubicBezTo>
                    <a:pt x="48861" y="34074"/>
                    <a:pt x="45203" y="38777"/>
                    <a:pt x="40238" y="41913"/>
                  </a:cubicBezTo>
                  <a:cubicBezTo>
                    <a:pt x="39184" y="42967"/>
                    <a:pt x="37833" y="43468"/>
                    <a:pt x="36492" y="43468"/>
                  </a:cubicBezTo>
                  <a:cubicBezTo>
                    <a:pt x="34510" y="43468"/>
                    <a:pt x="32551" y="42372"/>
                    <a:pt x="31616" y="40345"/>
                  </a:cubicBezTo>
                  <a:cubicBezTo>
                    <a:pt x="30832" y="39039"/>
                    <a:pt x="30048" y="37993"/>
                    <a:pt x="29526" y="36687"/>
                  </a:cubicBezTo>
                  <a:cubicBezTo>
                    <a:pt x="27958" y="33813"/>
                    <a:pt x="26913" y="30939"/>
                    <a:pt x="26129" y="27803"/>
                  </a:cubicBezTo>
                  <a:cubicBezTo>
                    <a:pt x="24561" y="21271"/>
                    <a:pt x="21948" y="15262"/>
                    <a:pt x="18813" y="9513"/>
                  </a:cubicBezTo>
                  <a:cubicBezTo>
                    <a:pt x="17245" y="6639"/>
                    <a:pt x="15155" y="4288"/>
                    <a:pt x="12803" y="2459"/>
                  </a:cubicBezTo>
                  <a:cubicBezTo>
                    <a:pt x="10866" y="873"/>
                    <a:pt x="8453" y="0"/>
                    <a:pt x="6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2944475" y="630825"/>
              <a:ext cx="522600" cy="1743525"/>
            </a:xfrm>
            <a:custGeom>
              <a:rect b="b" l="l" r="r" t="t"/>
              <a:pathLst>
                <a:path extrusionOk="0" h="69741" w="20904">
                  <a:moveTo>
                    <a:pt x="15248" y="0"/>
                  </a:moveTo>
                  <a:cubicBezTo>
                    <a:pt x="13757" y="0"/>
                    <a:pt x="12243" y="522"/>
                    <a:pt x="10975" y="1537"/>
                  </a:cubicBezTo>
                  <a:cubicBezTo>
                    <a:pt x="9146" y="2843"/>
                    <a:pt x="7578" y="4672"/>
                    <a:pt x="6533" y="6762"/>
                  </a:cubicBezTo>
                  <a:cubicBezTo>
                    <a:pt x="1830" y="15124"/>
                    <a:pt x="1" y="24791"/>
                    <a:pt x="1569" y="34197"/>
                  </a:cubicBezTo>
                  <a:cubicBezTo>
                    <a:pt x="2091" y="36288"/>
                    <a:pt x="2091" y="38378"/>
                    <a:pt x="2614" y="40468"/>
                  </a:cubicBezTo>
                  <a:cubicBezTo>
                    <a:pt x="4181" y="49091"/>
                    <a:pt x="3920" y="57974"/>
                    <a:pt x="1830" y="66597"/>
                  </a:cubicBezTo>
                  <a:cubicBezTo>
                    <a:pt x="1569" y="67642"/>
                    <a:pt x="1307" y="68687"/>
                    <a:pt x="2091" y="69471"/>
                  </a:cubicBezTo>
                  <a:cubicBezTo>
                    <a:pt x="2341" y="69658"/>
                    <a:pt x="2620" y="69741"/>
                    <a:pt x="2911" y="69741"/>
                  </a:cubicBezTo>
                  <a:cubicBezTo>
                    <a:pt x="3840" y="69741"/>
                    <a:pt x="4891" y="68898"/>
                    <a:pt x="5488" y="67903"/>
                  </a:cubicBezTo>
                  <a:cubicBezTo>
                    <a:pt x="5749" y="67119"/>
                    <a:pt x="6010" y="66335"/>
                    <a:pt x="6272" y="65290"/>
                  </a:cubicBezTo>
                  <a:cubicBezTo>
                    <a:pt x="7578" y="57190"/>
                    <a:pt x="7839" y="49091"/>
                    <a:pt x="6794" y="40991"/>
                  </a:cubicBezTo>
                  <a:cubicBezTo>
                    <a:pt x="5749" y="36549"/>
                    <a:pt x="4965" y="32107"/>
                    <a:pt x="4965" y="27665"/>
                  </a:cubicBezTo>
                  <a:cubicBezTo>
                    <a:pt x="4965" y="20872"/>
                    <a:pt x="6794" y="14601"/>
                    <a:pt x="9930" y="8853"/>
                  </a:cubicBezTo>
                  <a:cubicBezTo>
                    <a:pt x="10713" y="7546"/>
                    <a:pt x="11497" y="6501"/>
                    <a:pt x="12542" y="5456"/>
                  </a:cubicBezTo>
                  <a:cubicBezTo>
                    <a:pt x="13039" y="4629"/>
                    <a:pt x="13954" y="4116"/>
                    <a:pt x="14956" y="4116"/>
                  </a:cubicBezTo>
                  <a:cubicBezTo>
                    <a:pt x="15537" y="4116"/>
                    <a:pt x="16148" y="4289"/>
                    <a:pt x="16723" y="4672"/>
                  </a:cubicBezTo>
                  <a:cubicBezTo>
                    <a:pt x="16984" y="4672"/>
                    <a:pt x="17507" y="5195"/>
                    <a:pt x="17768" y="5195"/>
                  </a:cubicBezTo>
                  <a:cubicBezTo>
                    <a:pt x="18238" y="5430"/>
                    <a:pt x="18655" y="5559"/>
                    <a:pt x="19043" y="5559"/>
                  </a:cubicBezTo>
                  <a:cubicBezTo>
                    <a:pt x="19518" y="5559"/>
                    <a:pt x="19949" y="5365"/>
                    <a:pt x="20381" y="4933"/>
                  </a:cubicBezTo>
                  <a:cubicBezTo>
                    <a:pt x="20904" y="3888"/>
                    <a:pt x="20642" y="2582"/>
                    <a:pt x="19597" y="1798"/>
                  </a:cubicBezTo>
                  <a:cubicBezTo>
                    <a:pt x="18387" y="588"/>
                    <a:pt x="16830" y="0"/>
                    <a:pt x="15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9"/>
            <p:cNvSpPr/>
            <p:nvPr/>
          </p:nvSpPr>
          <p:spPr>
            <a:xfrm>
              <a:off x="5106600" y="2136500"/>
              <a:ext cx="1077825" cy="1108975"/>
            </a:xfrm>
            <a:custGeom>
              <a:rect b="b" l="l" r="r" t="t"/>
              <a:pathLst>
                <a:path extrusionOk="0" h="44359" w="43113">
                  <a:moveTo>
                    <a:pt x="37471" y="1"/>
                  </a:moveTo>
                  <a:cubicBezTo>
                    <a:pt x="37250" y="1"/>
                    <a:pt x="37038" y="33"/>
                    <a:pt x="36842" y="99"/>
                  </a:cubicBezTo>
                  <a:cubicBezTo>
                    <a:pt x="36058" y="621"/>
                    <a:pt x="35536" y="1666"/>
                    <a:pt x="36058" y="2450"/>
                  </a:cubicBezTo>
                  <a:cubicBezTo>
                    <a:pt x="37103" y="4279"/>
                    <a:pt x="37626" y="6370"/>
                    <a:pt x="37626" y="8460"/>
                  </a:cubicBezTo>
                  <a:cubicBezTo>
                    <a:pt x="37887" y="12118"/>
                    <a:pt x="36319" y="15515"/>
                    <a:pt x="33707" y="18127"/>
                  </a:cubicBezTo>
                  <a:cubicBezTo>
                    <a:pt x="30310" y="21263"/>
                    <a:pt x="26391" y="24137"/>
                    <a:pt x="21949" y="25966"/>
                  </a:cubicBezTo>
                  <a:cubicBezTo>
                    <a:pt x="17246" y="28056"/>
                    <a:pt x="12543" y="30408"/>
                    <a:pt x="8101" y="33282"/>
                  </a:cubicBezTo>
                  <a:cubicBezTo>
                    <a:pt x="5749" y="34850"/>
                    <a:pt x="3398" y="36679"/>
                    <a:pt x="1307" y="38769"/>
                  </a:cubicBezTo>
                  <a:cubicBezTo>
                    <a:pt x="524" y="39814"/>
                    <a:pt x="1" y="41120"/>
                    <a:pt x="1" y="42688"/>
                  </a:cubicBezTo>
                  <a:cubicBezTo>
                    <a:pt x="262" y="43211"/>
                    <a:pt x="524" y="43733"/>
                    <a:pt x="1307" y="44256"/>
                  </a:cubicBezTo>
                  <a:cubicBezTo>
                    <a:pt x="1447" y="44326"/>
                    <a:pt x="1606" y="44358"/>
                    <a:pt x="1769" y="44358"/>
                  </a:cubicBezTo>
                  <a:cubicBezTo>
                    <a:pt x="2212" y="44358"/>
                    <a:pt x="2684" y="44116"/>
                    <a:pt x="2875" y="43733"/>
                  </a:cubicBezTo>
                  <a:cubicBezTo>
                    <a:pt x="5488" y="39814"/>
                    <a:pt x="8885" y="36940"/>
                    <a:pt x="13065" y="34850"/>
                  </a:cubicBezTo>
                  <a:cubicBezTo>
                    <a:pt x="16201" y="33021"/>
                    <a:pt x="19336" y="31192"/>
                    <a:pt x="22733" y="29885"/>
                  </a:cubicBezTo>
                  <a:cubicBezTo>
                    <a:pt x="27697" y="27795"/>
                    <a:pt x="32400" y="24921"/>
                    <a:pt x="36319" y="21001"/>
                  </a:cubicBezTo>
                  <a:cubicBezTo>
                    <a:pt x="41284" y="16821"/>
                    <a:pt x="43113" y="9766"/>
                    <a:pt x="41023" y="3757"/>
                  </a:cubicBezTo>
                  <a:cubicBezTo>
                    <a:pt x="40500" y="2712"/>
                    <a:pt x="39977" y="1666"/>
                    <a:pt x="39455" y="883"/>
                  </a:cubicBezTo>
                  <a:cubicBezTo>
                    <a:pt x="38867" y="295"/>
                    <a:pt x="38132" y="1"/>
                    <a:pt x="37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2206350" y="3549900"/>
              <a:ext cx="437675" cy="933675"/>
            </a:xfrm>
            <a:custGeom>
              <a:rect b="b" l="l" r="r" t="t"/>
              <a:pathLst>
                <a:path extrusionOk="0" h="37347" w="17507">
                  <a:moveTo>
                    <a:pt x="8362" y="0"/>
                  </a:moveTo>
                  <a:cubicBezTo>
                    <a:pt x="7317" y="0"/>
                    <a:pt x="6533" y="784"/>
                    <a:pt x="6533" y="1829"/>
                  </a:cubicBezTo>
                  <a:cubicBezTo>
                    <a:pt x="5488" y="7316"/>
                    <a:pt x="3920" y="12803"/>
                    <a:pt x="1830" y="18029"/>
                  </a:cubicBezTo>
                  <a:cubicBezTo>
                    <a:pt x="785" y="20903"/>
                    <a:pt x="1" y="23777"/>
                    <a:pt x="1" y="26651"/>
                  </a:cubicBezTo>
                  <a:cubicBezTo>
                    <a:pt x="1" y="27958"/>
                    <a:pt x="1" y="29525"/>
                    <a:pt x="262" y="30832"/>
                  </a:cubicBezTo>
                  <a:cubicBezTo>
                    <a:pt x="785" y="33183"/>
                    <a:pt x="2352" y="35535"/>
                    <a:pt x="4443" y="36580"/>
                  </a:cubicBezTo>
                  <a:cubicBezTo>
                    <a:pt x="5782" y="37101"/>
                    <a:pt x="7164" y="37346"/>
                    <a:pt x="8522" y="37346"/>
                  </a:cubicBezTo>
                  <a:cubicBezTo>
                    <a:pt x="11932" y="37346"/>
                    <a:pt x="15190" y="35799"/>
                    <a:pt x="17245" y="33183"/>
                  </a:cubicBezTo>
                  <a:cubicBezTo>
                    <a:pt x="17507" y="32661"/>
                    <a:pt x="17507" y="32138"/>
                    <a:pt x="17245" y="31877"/>
                  </a:cubicBezTo>
                  <a:cubicBezTo>
                    <a:pt x="16984" y="31354"/>
                    <a:pt x="16200" y="30832"/>
                    <a:pt x="15678" y="30832"/>
                  </a:cubicBezTo>
                  <a:cubicBezTo>
                    <a:pt x="14110" y="31354"/>
                    <a:pt x="12542" y="32138"/>
                    <a:pt x="10713" y="32922"/>
                  </a:cubicBezTo>
                  <a:cubicBezTo>
                    <a:pt x="9763" y="33219"/>
                    <a:pt x="8908" y="33367"/>
                    <a:pt x="8149" y="33367"/>
                  </a:cubicBezTo>
                  <a:cubicBezTo>
                    <a:pt x="5572" y="33367"/>
                    <a:pt x="4122" y="31651"/>
                    <a:pt x="3920" y="28219"/>
                  </a:cubicBezTo>
                  <a:cubicBezTo>
                    <a:pt x="3659" y="25606"/>
                    <a:pt x="4181" y="23254"/>
                    <a:pt x="4965" y="20903"/>
                  </a:cubicBezTo>
                  <a:cubicBezTo>
                    <a:pt x="6010" y="17506"/>
                    <a:pt x="7317" y="14371"/>
                    <a:pt x="8362" y="11235"/>
                  </a:cubicBezTo>
                  <a:cubicBezTo>
                    <a:pt x="9407" y="8884"/>
                    <a:pt x="9930" y="6532"/>
                    <a:pt x="9930" y="3919"/>
                  </a:cubicBezTo>
                  <a:cubicBezTo>
                    <a:pt x="9930" y="3136"/>
                    <a:pt x="9930" y="2613"/>
                    <a:pt x="9930" y="1829"/>
                  </a:cubicBezTo>
                  <a:cubicBezTo>
                    <a:pt x="9930" y="1045"/>
                    <a:pt x="9407" y="0"/>
                    <a:pt x="8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1259200" y="2622325"/>
              <a:ext cx="398475" cy="405025"/>
            </a:xfrm>
            <a:custGeom>
              <a:rect b="b" l="l" r="r" t="t"/>
              <a:pathLst>
                <a:path extrusionOk="0" h="16201" w="15939">
                  <a:moveTo>
                    <a:pt x="11497" y="1"/>
                  </a:moveTo>
                  <a:cubicBezTo>
                    <a:pt x="8100" y="1"/>
                    <a:pt x="4704" y="1568"/>
                    <a:pt x="2613" y="4443"/>
                  </a:cubicBezTo>
                  <a:cubicBezTo>
                    <a:pt x="0" y="8623"/>
                    <a:pt x="1568" y="13849"/>
                    <a:pt x="6010" y="15939"/>
                  </a:cubicBezTo>
                  <a:cubicBezTo>
                    <a:pt x="6358" y="16113"/>
                    <a:pt x="6765" y="16200"/>
                    <a:pt x="7181" y="16200"/>
                  </a:cubicBezTo>
                  <a:cubicBezTo>
                    <a:pt x="8013" y="16200"/>
                    <a:pt x="8884" y="15852"/>
                    <a:pt x="9407" y="15155"/>
                  </a:cubicBezTo>
                  <a:cubicBezTo>
                    <a:pt x="10191" y="14110"/>
                    <a:pt x="9407" y="13065"/>
                    <a:pt x="8362" y="12281"/>
                  </a:cubicBezTo>
                  <a:cubicBezTo>
                    <a:pt x="8100" y="12281"/>
                    <a:pt x="7578" y="12020"/>
                    <a:pt x="7316" y="11759"/>
                  </a:cubicBezTo>
                  <a:cubicBezTo>
                    <a:pt x="4965" y="9930"/>
                    <a:pt x="5226" y="6533"/>
                    <a:pt x="7839" y="5226"/>
                  </a:cubicBezTo>
                  <a:cubicBezTo>
                    <a:pt x="9407" y="4181"/>
                    <a:pt x="11497" y="3920"/>
                    <a:pt x="13587" y="3920"/>
                  </a:cubicBezTo>
                  <a:cubicBezTo>
                    <a:pt x="14894" y="3920"/>
                    <a:pt x="15939" y="3659"/>
                    <a:pt x="15939" y="2352"/>
                  </a:cubicBezTo>
                  <a:cubicBezTo>
                    <a:pt x="15939" y="1307"/>
                    <a:pt x="14894" y="785"/>
                    <a:pt x="14110" y="523"/>
                  </a:cubicBezTo>
                  <a:cubicBezTo>
                    <a:pt x="13065" y="262"/>
                    <a:pt x="12281" y="1"/>
                    <a:pt x="1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9"/>
            <p:cNvSpPr/>
            <p:nvPr/>
          </p:nvSpPr>
          <p:spPr>
            <a:xfrm>
              <a:off x="2532950" y="2704350"/>
              <a:ext cx="287450" cy="172750"/>
            </a:xfrm>
            <a:custGeom>
              <a:rect b="b" l="l" r="r" t="t"/>
              <a:pathLst>
                <a:path extrusionOk="0" h="6910" w="11498">
                  <a:moveTo>
                    <a:pt x="9678" y="0"/>
                  </a:moveTo>
                  <a:cubicBezTo>
                    <a:pt x="9523" y="0"/>
                    <a:pt x="9407" y="116"/>
                    <a:pt x="9407" y="116"/>
                  </a:cubicBezTo>
                  <a:cubicBezTo>
                    <a:pt x="7056" y="2207"/>
                    <a:pt x="4181" y="3252"/>
                    <a:pt x="1307" y="3252"/>
                  </a:cubicBezTo>
                  <a:cubicBezTo>
                    <a:pt x="523" y="3252"/>
                    <a:pt x="1" y="3774"/>
                    <a:pt x="1" y="4558"/>
                  </a:cubicBezTo>
                  <a:cubicBezTo>
                    <a:pt x="262" y="5342"/>
                    <a:pt x="523" y="5865"/>
                    <a:pt x="1046" y="6387"/>
                  </a:cubicBezTo>
                  <a:cubicBezTo>
                    <a:pt x="1569" y="6649"/>
                    <a:pt x="2091" y="6910"/>
                    <a:pt x="2875" y="6910"/>
                  </a:cubicBezTo>
                  <a:cubicBezTo>
                    <a:pt x="5749" y="6910"/>
                    <a:pt x="8623" y="5865"/>
                    <a:pt x="10714" y="3513"/>
                  </a:cubicBezTo>
                  <a:cubicBezTo>
                    <a:pt x="11236" y="2991"/>
                    <a:pt x="11497" y="2468"/>
                    <a:pt x="11497" y="1684"/>
                  </a:cubicBezTo>
                  <a:cubicBezTo>
                    <a:pt x="11497" y="1162"/>
                    <a:pt x="10975" y="639"/>
                    <a:pt x="10714" y="116"/>
                  </a:cubicBezTo>
                  <a:lnTo>
                    <a:pt x="9930" y="116"/>
                  </a:lnTo>
                  <a:cubicBezTo>
                    <a:pt x="9843" y="29"/>
                    <a:pt x="9756" y="0"/>
                    <a:pt x="96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4" name="Google Shape;584;p20"/>
          <p:cNvGrpSpPr/>
          <p:nvPr/>
        </p:nvGrpSpPr>
        <p:grpSpPr>
          <a:xfrm>
            <a:off x="165172" y="430866"/>
            <a:ext cx="8827941" cy="4486054"/>
            <a:chOff x="165172" y="430866"/>
            <a:chExt cx="8827941" cy="4486054"/>
          </a:xfrm>
        </p:grpSpPr>
        <p:sp>
          <p:nvSpPr>
            <p:cNvPr id="585" name="Google Shape;585;p20"/>
            <p:cNvSpPr/>
            <p:nvPr/>
          </p:nvSpPr>
          <p:spPr>
            <a:xfrm>
              <a:off x="8592309" y="3891040"/>
              <a:ext cx="400803" cy="471563"/>
            </a:xfrm>
            <a:custGeom>
              <a:rect b="b" l="l" r="r" t="t"/>
              <a:pathLst>
                <a:path extrusionOk="0" h="25611" w="21768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0"/>
            <p:cNvSpPr/>
            <p:nvPr/>
          </p:nvSpPr>
          <p:spPr>
            <a:xfrm>
              <a:off x="662122" y="4518031"/>
              <a:ext cx="348420" cy="398888"/>
            </a:xfrm>
            <a:custGeom>
              <a:rect b="b" l="l" r="r" t="t"/>
              <a:pathLst>
                <a:path extrusionOk="0" h="21664" w="18923">
                  <a:moveTo>
                    <a:pt x="8864" y="0"/>
                  </a:moveTo>
                  <a:cubicBezTo>
                    <a:pt x="7113" y="0"/>
                    <a:pt x="5369" y="591"/>
                    <a:pt x="3971" y="1735"/>
                  </a:cubicBezTo>
                  <a:cubicBezTo>
                    <a:pt x="1168" y="3837"/>
                    <a:pt x="0" y="7342"/>
                    <a:pt x="701" y="10846"/>
                  </a:cubicBezTo>
                  <a:cubicBezTo>
                    <a:pt x="2570" y="15518"/>
                    <a:pt x="6308" y="19256"/>
                    <a:pt x="10980" y="21125"/>
                  </a:cubicBezTo>
                  <a:cubicBezTo>
                    <a:pt x="11213" y="21358"/>
                    <a:pt x="11681" y="21592"/>
                    <a:pt x="12381" y="21592"/>
                  </a:cubicBezTo>
                  <a:cubicBezTo>
                    <a:pt x="12669" y="21640"/>
                    <a:pt x="12959" y="21663"/>
                    <a:pt x="13249" y="21663"/>
                  </a:cubicBezTo>
                  <a:cubicBezTo>
                    <a:pt x="15781" y="21663"/>
                    <a:pt x="18270" y="19879"/>
                    <a:pt x="18689" y="17153"/>
                  </a:cubicBezTo>
                  <a:cubicBezTo>
                    <a:pt x="18923" y="16452"/>
                    <a:pt x="18923" y="15518"/>
                    <a:pt x="18923" y="14817"/>
                  </a:cubicBezTo>
                  <a:cubicBezTo>
                    <a:pt x="18923" y="12014"/>
                    <a:pt x="18455" y="9444"/>
                    <a:pt x="17521" y="6641"/>
                  </a:cubicBezTo>
                  <a:cubicBezTo>
                    <a:pt x="16820" y="4305"/>
                    <a:pt x="15185" y="2436"/>
                    <a:pt x="13082" y="1268"/>
                  </a:cubicBezTo>
                  <a:cubicBezTo>
                    <a:pt x="11804" y="415"/>
                    <a:pt x="10331" y="0"/>
                    <a:pt x="8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>
              <a:off x="165172" y="4216982"/>
              <a:ext cx="253798" cy="274217"/>
            </a:xfrm>
            <a:custGeom>
              <a:rect b="b" l="l" r="r" t="t"/>
              <a:pathLst>
                <a:path extrusionOk="0" h="14893" w="13784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2644075" y="430866"/>
              <a:ext cx="754577" cy="662835"/>
            </a:xfrm>
            <a:custGeom>
              <a:rect b="b" l="l" r="r" t="t"/>
              <a:pathLst>
                <a:path extrusionOk="0" h="208767" w="237662">
                  <a:moveTo>
                    <a:pt x="112080" y="0"/>
                  </a:moveTo>
                  <a:cubicBezTo>
                    <a:pt x="103757" y="0"/>
                    <a:pt x="95435" y="555"/>
                    <a:pt x="87297" y="1665"/>
                  </a:cubicBezTo>
                  <a:cubicBezTo>
                    <a:pt x="74350" y="3514"/>
                    <a:pt x="61959" y="7768"/>
                    <a:pt x="50677" y="14241"/>
                  </a:cubicBezTo>
                  <a:cubicBezTo>
                    <a:pt x="48087" y="15721"/>
                    <a:pt x="45128" y="17016"/>
                    <a:pt x="42354" y="18125"/>
                  </a:cubicBezTo>
                  <a:cubicBezTo>
                    <a:pt x="39949" y="18865"/>
                    <a:pt x="37545" y="19975"/>
                    <a:pt x="35326" y="21269"/>
                  </a:cubicBezTo>
                  <a:cubicBezTo>
                    <a:pt x="26633" y="26078"/>
                    <a:pt x="19050" y="32921"/>
                    <a:pt x="13501" y="41244"/>
                  </a:cubicBezTo>
                  <a:cubicBezTo>
                    <a:pt x="8508" y="48457"/>
                    <a:pt x="5179" y="56410"/>
                    <a:pt x="3514" y="64918"/>
                  </a:cubicBezTo>
                  <a:cubicBezTo>
                    <a:pt x="1665" y="73426"/>
                    <a:pt x="740" y="82118"/>
                    <a:pt x="185" y="90811"/>
                  </a:cubicBezTo>
                  <a:cubicBezTo>
                    <a:pt x="0" y="95805"/>
                    <a:pt x="370" y="100614"/>
                    <a:pt x="1110" y="105422"/>
                  </a:cubicBezTo>
                  <a:cubicBezTo>
                    <a:pt x="2404" y="113560"/>
                    <a:pt x="4069" y="121513"/>
                    <a:pt x="6103" y="129466"/>
                  </a:cubicBezTo>
                  <a:cubicBezTo>
                    <a:pt x="10727" y="147036"/>
                    <a:pt x="18680" y="163497"/>
                    <a:pt x="29592" y="178108"/>
                  </a:cubicBezTo>
                  <a:cubicBezTo>
                    <a:pt x="38100" y="189575"/>
                    <a:pt x="49937" y="198083"/>
                    <a:pt x="63253" y="202707"/>
                  </a:cubicBezTo>
                  <a:cubicBezTo>
                    <a:pt x="74981" y="206746"/>
                    <a:pt x="87259" y="208766"/>
                    <a:pt x="99571" y="208766"/>
                  </a:cubicBezTo>
                  <a:cubicBezTo>
                    <a:pt x="104734" y="208766"/>
                    <a:pt x="109903" y="208411"/>
                    <a:pt x="115039" y="207700"/>
                  </a:cubicBezTo>
                  <a:cubicBezTo>
                    <a:pt x="124287" y="206591"/>
                    <a:pt x="133535" y="204741"/>
                    <a:pt x="142412" y="201967"/>
                  </a:cubicBezTo>
                  <a:cubicBezTo>
                    <a:pt x="158318" y="197343"/>
                    <a:pt x="173484" y="190500"/>
                    <a:pt x="187540" y="181807"/>
                  </a:cubicBezTo>
                  <a:cubicBezTo>
                    <a:pt x="192719" y="178478"/>
                    <a:pt x="197712" y="174779"/>
                    <a:pt x="202521" y="170710"/>
                  </a:cubicBezTo>
                  <a:cubicBezTo>
                    <a:pt x="216577" y="158688"/>
                    <a:pt x="226750" y="142783"/>
                    <a:pt x="231928" y="124842"/>
                  </a:cubicBezTo>
                  <a:cubicBezTo>
                    <a:pt x="236182" y="111896"/>
                    <a:pt x="237662" y="98024"/>
                    <a:pt x="235997" y="84523"/>
                  </a:cubicBezTo>
                  <a:cubicBezTo>
                    <a:pt x="233223" y="60664"/>
                    <a:pt x="220831" y="39210"/>
                    <a:pt x="201781" y="24783"/>
                  </a:cubicBezTo>
                  <a:cubicBezTo>
                    <a:pt x="190684" y="16461"/>
                    <a:pt x="178108" y="10357"/>
                    <a:pt x="164791" y="7028"/>
                  </a:cubicBezTo>
                  <a:cubicBezTo>
                    <a:pt x="147591" y="2404"/>
                    <a:pt x="129836" y="0"/>
                    <a:pt x="112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9" name="Google Shape;589;p20"/>
          <p:cNvSpPr txBox="1"/>
          <p:nvPr>
            <p:ph type="title"/>
          </p:nvPr>
        </p:nvSpPr>
        <p:spPr>
          <a:xfrm>
            <a:off x="713225" y="2126813"/>
            <a:ext cx="4544400" cy="11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90" name="Google Shape;590;p20"/>
          <p:cNvSpPr txBox="1"/>
          <p:nvPr>
            <p:ph hasCustomPrompt="1" idx="2" type="title"/>
          </p:nvPr>
        </p:nvSpPr>
        <p:spPr>
          <a:xfrm>
            <a:off x="713225" y="995050"/>
            <a:ext cx="1732800" cy="74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1" name="Google Shape;591;p20"/>
          <p:cNvSpPr txBox="1"/>
          <p:nvPr>
            <p:ph idx="1" type="subTitle"/>
          </p:nvPr>
        </p:nvSpPr>
        <p:spPr>
          <a:xfrm>
            <a:off x="713225" y="3736725"/>
            <a:ext cx="3219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175650" y="390777"/>
            <a:ext cx="8257277" cy="4655474"/>
            <a:chOff x="175650" y="390777"/>
            <a:chExt cx="8257277" cy="4655474"/>
          </a:xfrm>
        </p:grpSpPr>
        <p:sp>
          <p:nvSpPr>
            <p:cNvPr id="24" name="Google Shape;24;p3"/>
            <p:cNvSpPr/>
            <p:nvPr/>
          </p:nvSpPr>
          <p:spPr>
            <a:xfrm>
              <a:off x="175650" y="4014875"/>
              <a:ext cx="866975" cy="898625"/>
            </a:xfrm>
            <a:custGeom>
              <a:rect b="b" l="l" r="r" t="t"/>
              <a:pathLst>
                <a:path extrusionOk="0" h="35945" w="34679">
                  <a:moveTo>
                    <a:pt x="10274" y="0"/>
                  </a:moveTo>
                  <a:cubicBezTo>
                    <a:pt x="9534" y="0"/>
                    <a:pt x="8785" y="71"/>
                    <a:pt x="8036" y="220"/>
                  </a:cubicBezTo>
                  <a:cubicBezTo>
                    <a:pt x="3172" y="1066"/>
                    <a:pt x="1" y="5718"/>
                    <a:pt x="846" y="10582"/>
                  </a:cubicBezTo>
                  <a:cubicBezTo>
                    <a:pt x="1269" y="12273"/>
                    <a:pt x="1692" y="13965"/>
                    <a:pt x="2538" y="15445"/>
                  </a:cubicBezTo>
                  <a:cubicBezTo>
                    <a:pt x="5921" y="22846"/>
                    <a:pt x="11419" y="28978"/>
                    <a:pt x="18397" y="33207"/>
                  </a:cubicBezTo>
                  <a:cubicBezTo>
                    <a:pt x="20089" y="34053"/>
                    <a:pt x="21780" y="34899"/>
                    <a:pt x="23683" y="35322"/>
                  </a:cubicBezTo>
                  <a:cubicBezTo>
                    <a:pt x="25067" y="35741"/>
                    <a:pt x="26335" y="35944"/>
                    <a:pt x="27478" y="35944"/>
                  </a:cubicBezTo>
                  <a:cubicBezTo>
                    <a:pt x="32097" y="35944"/>
                    <a:pt x="34679" y="32627"/>
                    <a:pt x="34679" y="26864"/>
                  </a:cubicBezTo>
                  <a:cubicBezTo>
                    <a:pt x="34679" y="23692"/>
                    <a:pt x="33833" y="20731"/>
                    <a:pt x="32564" y="17983"/>
                  </a:cubicBezTo>
                  <a:cubicBezTo>
                    <a:pt x="29815" y="12273"/>
                    <a:pt x="25586" y="7410"/>
                    <a:pt x="20512" y="3815"/>
                  </a:cubicBezTo>
                  <a:cubicBezTo>
                    <a:pt x="18397" y="2335"/>
                    <a:pt x="16494" y="1278"/>
                    <a:pt x="14168" y="643"/>
                  </a:cubicBezTo>
                  <a:cubicBezTo>
                    <a:pt x="12939" y="234"/>
                    <a:pt x="11622" y="0"/>
                    <a:pt x="1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5395075" y="390777"/>
              <a:ext cx="919176" cy="1047252"/>
            </a:xfrm>
            <a:custGeom>
              <a:rect b="b" l="l" r="r" t="t"/>
              <a:pathLst>
                <a:path extrusionOk="0" h="205042" w="179966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7678350" y="4383416"/>
              <a:ext cx="754577" cy="662835"/>
            </a:xfrm>
            <a:custGeom>
              <a:rect b="b" l="l" r="r" t="t"/>
              <a:pathLst>
                <a:path extrusionOk="0" h="208767" w="237662">
                  <a:moveTo>
                    <a:pt x="112080" y="0"/>
                  </a:moveTo>
                  <a:cubicBezTo>
                    <a:pt x="103757" y="0"/>
                    <a:pt x="95435" y="555"/>
                    <a:pt x="87297" y="1665"/>
                  </a:cubicBezTo>
                  <a:cubicBezTo>
                    <a:pt x="74350" y="3514"/>
                    <a:pt x="61959" y="7768"/>
                    <a:pt x="50677" y="14241"/>
                  </a:cubicBezTo>
                  <a:cubicBezTo>
                    <a:pt x="48087" y="15721"/>
                    <a:pt x="45128" y="17016"/>
                    <a:pt x="42354" y="18125"/>
                  </a:cubicBezTo>
                  <a:cubicBezTo>
                    <a:pt x="39949" y="18865"/>
                    <a:pt x="37545" y="19975"/>
                    <a:pt x="35326" y="21269"/>
                  </a:cubicBezTo>
                  <a:cubicBezTo>
                    <a:pt x="26633" y="26078"/>
                    <a:pt x="19050" y="32921"/>
                    <a:pt x="13501" y="41244"/>
                  </a:cubicBezTo>
                  <a:cubicBezTo>
                    <a:pt x="8508" y="48457"/>
                    <a:pt x="5179" y="56410"/>
                    <a:pt x="3514" y="64918"/>
                  </a:cubicBezTo>
                  <a:cubicBezTo>
                    <a:pt x="1665" y="73426"/>
                    <a:pt x="740" y="82118"/>
                    <a:pt x="185" y="90811"/>
                  </a:cubicBezTo>
                  <a:cubicBezTo>
                    <a:pt x="0" y="95805"/>
                    <a:pt x="370" y="100614"/>
                    <a:pt x="1110" y="105422"/>
                  </a:cubicBezTo>
                  <a:cubicBezTo>
                    <a:pt x="2404" y="113560"/>
                    <a:pt x="4069" y="121513"/>
                    <a:pt x="6103" y="129466"/>
                  </a:cubicBezTo>
                  <a:cubicBezTo>
                    <a:pt x="10727" y="147036"/>
                    <a:pt x="18680" y="163497"/>
                    <a:pt x="29592" y="178108"/>
                  </a:cubicBezTo>
                  <a:cubicBezTo>
                    <a:pt x="38100" y="189575"/>
                    <a:pt x="49937" y="198083"/>
                    <a:pt x="63253" y="202707"/>
                  </a:cubicBezTo>
                  <a:cubicBezTo>
                    <a:pt x="74981" y="206746"/>
                    <a:pt x="87259" y="208766"/>
                    <a:pt x="99571" y="208766"/>
                  </a:cubicBezTo>
                  <a:cubicBezTo>
                    <a:pt x="104734" y="208766"/>
                    <a:pt x="109903" y="208411"/>
                    <a:pt x="115039" y="207700"/>
                  </a:cubicBezTo>
                  <a:cubicBezTo>
                    <a:pt x="124287" y="206591"/>
                    <a:pt x="133535" y="204741"/>
                    <a:pt x="142412" y="201967"/>
                  </a:cubicBezTo>
                  <a:cubicBezTo>
                    <a:pt x="158318" y="197343"/>
                    <a:pt x="173484" y="190500"/>
                    <a:pt x="187540" y="181807"/>
                  </a:cubicBezTo>
                  <a:cubicBezTo>
                    <a:pt x="192719" y="178478"/>
                    <a:pt x="197712" y="174779"/>
                    <a:pt x="202521" y="170710"/>
                  </a:cubicBezTo>
                  <a:cubicBezTo>
                    <a:pt x="216577" y="158688"/>
                    <a:pt x="226750" y="142783"/>
                    <a:pt x="231928" y="124842"/>
                  </a:cubicBezTo>
                  <a:cubicBezTo>
                    <a:pt x="236182" y="111896"/>
                    <a:pt x="237662" y="98024"/>
                    <a:pt x="235997" y="84523"/>
                  </a:cubicBezTo>
                  <a:cubicBezTo>
                    <a:pt x="233223" y="60664"/>
                    <a:pt x="220831" y="39210"/>
                    <a:pt x="201781" y="24783"/>
                  </a:cubicBezTo>
                  <a:cubicBezTo>
                    <a:pt x="190684" y="16461"/>
                    <a:pt x="178108" y="10357"/>
                    <a:pt x="164791" y="7028"/>
                  </a:cubicBezTo>
                  <a:cubicBezTo>
                    <a:pt x="147591" y="2404"/>
                    <a:pt x="129836" y="0"/>
                    <a:pt x="112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495772" y="2127007"/>
              <a:ext cx="253798" cy="274217"/>
            </a:xfrm>
            <a:custGeom>
              <a:rect b="b" l="l" r="r" t="t"/>
              <a:pathLst>
                <a:path extrusionOk="0" h="14893" w="13784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969451" y="1317678"/>
              <a:ext cx="383103" cy="359726"/>
            </a:xfrm>
            <a:custGeom>
              <a:rect b="b" l="l" r="r" t="t"/>
              <a:pathLst>
                <a:path extrusionOk="0" h="207634" w="221127">
                  <a:moveTo>
                    <a:pt x="85093" y="0"/>
                  </a:moveTo>
                  <a:cubicBezTo>
                    <a:pt x="78726" y="0"/>
                    <a:pt x="72551" y="772"/>
                    <a:pt x="66570" y="2508"/>
                  </a:cubicBezTo>
                  <a:cubicBezTo>
                    <a:pt x="58466" y="4052"/>
                    <a:pt x="50747" y="6946"/>
                    <a:pt x="43415" y="10998"/>
                  </a:cubicBezTo>
                  <a:cubicBezTo>
                    <a:pt x="41871" y="11577"/>
                    <a:pt x="40521" y="12349"/>
                    <a:pt x="38977" y="12735"/>
                  </a:cubicBezTo>
                  <a:cubicBezTo>
                    <a:pt x="34732" y="14086"/>
                    <a:pt x="31066" y="16015"/>
                    <a:pt x="27593" y="18910"/>
                  </a:cubicBezTo>
                  <a:cubicBezTo>
                    <a:pt x="22576" y="23155"/>
                    <a:pt x="17945" y="28172"/>
                    <a:pt x="14279" y="33767"/>
                  </a:cubicBezTo>
                  <a:cubicBezTo>
                    <a:pt x="9069" y="42450"/>
                    <a:pt x="5210" y="52098"/>
                    <a:pt x="3087" y="61939"/>
                  </a:cubicBezTo>
                  <a:cubicBezTo>
                    <a:pt x="386" y="73130"/>
                    <a:pt x="0" y="84515"/>
                    <a:pt x="1930" y="95706"/>
                  </a:cubicBezTo>
                  <a:cubicBezTo>
                    <a:pt x="3280" y="103810"/>
                    <a:pt x="5403" y="111914"/>
                    <a:pt x="7911" y="119826"/>
                  </a:cubicBezTo>
                  <a:cubicBezTo>
                    <a:pt x="11770" y="133140"/>
                    <a:pt x="17366" y="145682"/>
                    <a:pt x="24505" y="157645"/>
                  </a:cubicBezTo>
                  <a:cubicBezTo>
                    <a:pt x="33381" y="172695"/>
                    <a:pt x="46502" y="184659"/>
                    <a:pt x="62325" y="192377"/>
                  </a:cubicBezTo>
                  <a:cubicBezTo>
                    <a:pt x="68692" y="195657"/>
                    <a:pt x="75253" y="198166"/>
                    <a:pt x="82006" y="200481"/>
                  </a:cubicBezTo>
                  <a:cubicBezTo>
                    <a:pt x="98021" y="205691"/>
                    <a:pt x="114615" y="207235"/>
                    <a:pt x="131403" y="207620"/>
                  </a:cubicBezTo>
                  <a:cubicBezTo>
                    <a:pt x="131975" y="207629"/>
                    <a:pt x="132547" y="207634"/>
                    <a:pt x="133119" y="207634"/>
                  </a:cubicBezTo>
                  <a:cubicBezTo>
                    <a:pt x="145071" y="207634"/>
                    <a:pt x="156840" y="205717"/>
                    <a:pt x="168257" y="202218"/>
                  </a:cubicBezTo>
                  <a:cubicBezTo>
                    <a:pt x="173853" y="200288"/>
                    <a:pt x="179255" y="198166"/>
                    <a:pt x="184465" y="195464"/>
                  </a:cubicBezTo>
                  <a:cubicBezTo>
                    <a:pt x="192569" y="191026"/>
                    <a:pt x="200288" y="186202"/>
                    <a:pt x="207620" y="180800"/>
                  </a:cubicBezTo>
                  <a:cubicBezTo>
                    <a:pt x="212251" y="177519"/>
                    <a:pt x="215917" y="173081"/>
                    <a:pt x="218232" y="167872"/>
                  </a:cubicBezTo>
                  <a:cubicBezTo>
                    <a:pt x="220548" y="161697"/>
                    <a:pt x="221127" y="154944"/>
                    <a:pt x="219583" y="148576"/>
                  </a:cubicBezTo>
                  <a:cubicBezTo>
                    <a:pt x="216110" y="134876"/>
                    <a:pt x="207041" y="125807"/>
                    <a:pt x="193920" y="120790"/>
                  </a:cubicBezTo>
                  <a:cubicBezTo>
                    <a:pt x="193341" y="120404"/>
                    <a:pt x="192762" y="120211"/>
                    <a:pt x="191990" y="120211"/>
                  </a:cubicBezTo>
                  <a:cubicBezTo>
                    <a:pt x="188324" y="119440"/>
                    <a:pt x="184658" y="118861"/>
                    <a:pt x="180992" y="118282"/>
                  </a:cubicBezTo>
                  <a:cubicBezTo>
                    <a:pt x="175782" y="117317"/>
                    <a:pt x="170572" y="116159"/>
                    <a:pt x="165363" y="114809"/>
                  </a:cubicBezTo>
                  <a:cubicBezTo>
                    <a:pt x="159960" y="113458"/>
                    <a:pt x="155522" y="109792"/>
                    <a:pt x="153014" y="104775"/>
                  </a:cubicBezTo>
                  <a:cubicBezTo>
                    <a:pt x="151277" y="101881"/>
                    <a:pt x="150119" y="98600"/>
                    <a:pt x="149540" y="95320"/>
                  </a:cubicBezTo>
                  <a:cubicBezTo>
                    <a:pt x="148576" y="90882"/>
                    <a:pt x="147997" y="86444"/>
                    <a:pt x="147804" y="81813"/>
                  </a:cubicBezTo>
                  <a:cubicBezTo>
                    <a:pt x="147225" y="73130"/>
                    <a:pt x="146646" y="64447"/>
                    <a:pt x="145488" y="55957"/>
                  </a:cubicBezTo>
                  <a:cubicBezTo>
                    <a:pt x="143559" y="39749"/>
                    <a:pt x="135841" y="24891"/>
                    <a:pt x="123877" y="14086"/>
                  </a:cubicBezTo>
                  <a:cubicBezTo>
                    <a:pt x="119246" y="9841"/>
                    <a:pt x="114037" y="6560"/>
                    <a:pt x="108248" y="4438"/>
                  </a:cubicBezTo>
                  <a:cubicBezTo>
                    <a:pt x="100723" y="1737"/>
                    <a:pt x="93004" y="193"/>
                    <a:pt x="85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3"/>
          <p:cNvSpPr txBox="1"/>
          <p:nvPr>
            <p:ph type="title"/>
          </p:nvPr>
        </p:nvSpPr>
        <p:spPr>
          <a:xfrm>
            <a:off x="3879500" y="2126813"/>
            <a:ext cx="4544400" cy="11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3"/>
          <p:cNvSpPr txBox="1"/>
          <p:nvPr>
            <p:ph hasCustomPrompt="1" idx="2" type="title"/>
          </p:nvPr>
        </p:nvSpPr>
        <p:spPr>
          <a:xfrm>
            <a:off x="6697975" y="990125"/>
            <a:ext cx="1732800" cy="74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/>
          <p:nvPr>
            <p:ph idx="1" type="subTitle"/>
          </p:nvPr>
        </p:nvSpPr>
        <p:spPr>
          <a:xfrm>
            <a:off x="5204750" y="3736725"/>
            <a:ext cx="3219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4" name="Google Shape;594;p21"/>
          <p:cNvGrpSpPr/>
          <p:nvPr/>
        </p:nvGrpSpPr>
        <p:grpSpPr>
          <a:xfrm rot="-814160">
            <a:off x="7611682" y="115004"/>
            <a:ext cx="1084406" cy="874180"/>
            <a:chOff x="750100" y="236175"/>
            <a:chExt cx="6175375" cy="4978200"/>
          </a:xfrm>
        </p:grpSpPr>
        <p:sp>
          <p:nvSpPr>
            <p:cNvPr id="595" name="Google Shape;595;p21"/>
            <p:cNvSpPr/>
            <p:nvPr/>
          </p:nvSpPr>
          <p:spPr>
            <a:xfrm>
              <a:off x="900900" y="1205000"/>
              <a:ext cx="4778400" cy="3474350"/>
            </a:xfrm>
            <a:custGeom>
              <a:rect b="b" l="l" r="r" t="t"/>
              <a:pathLst>
                <a:path extrusionOk="0" h="138974" w="191136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750100" y="236175"/>
              <a:ext cx="6175375" cy="4978200"/>
            </a:xfrm>
            <a:custGeom>
              <a:rect b="b" l="l" r="r" t="t"/>
              <a:pathLst>
                <a:path extrusionOk="0" h="199128" w="247015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1313650" y="1607025"/>
              <a:ext cx="189050" cy="293025"/>
            </a:xfrm>
            <a:custGeom>
              <a:rect b="b" l="l" r="r" t="t"/>
              <a:pathLst>
                <a:path extrusionOk="0" h="11721" w="7562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5274450" y="4164050"/>
              <a:ext cx="246100" cy="249200"/>
            </a:xfrm>
            <a:custGeom>
              <a:rect b="b" l="l" r="r" t="t"/>
              <a:pathLst>
                <a:path extrusionOk="0" h="9968" w="9844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1250150" y="2227450"/>
              <a:ext cx="126450" cy="257850"/>
            </a:xfrm>
            <a:custGeom>
              <a:rect b="b" l="l" r="r" t="t"/>
              <a:pathLst>
                <a:path extrusionOk="0" h="10314" w="5058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4734700" y="4560925"/>
              <a:ext cx="285775" cy="153950"/>
            </a:xfrm>
            <a:custGeom>
              <a:rect b="b" l="l" r="r" t="t"/>
              <a:pathLst>
                <a:path extrusionOk="0" h="6158" w="11431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21"/>
          <p:cNvGrpSpPr/>
          <p:nvPr/>
        </p:nvGrpSpPr>
        <p:grpSpPr>
          <a:xfrm>
            <a:off x="348016" y="3827454"/>
            <a:ext cx="1113263" cy="1020664"/>
            <a:chOff x="828075" y="238325"/>
            <a:chExt cx="5656825" cy="5186300"/>
          </a:xfrm>
        </p:grpSpPr>
        <p:sp>
          <p:nvSpPr>
            <p:cNvPr id="602" name="Google Shape;602;p21"/>
            <p:cNvSpPr/>
            <p:nvPr/>
          </p:nvSpPr>
          <p:spPr>
            <a:xfrm>
              <a:off x="1148150" y="747850"/>
              <a:ext cx="4970950" cy="4298825"/>
            </a:xfrm>
            <a:custGeom>
              <a:rect b="b" l="l" r="r" t="t"/>
              <a:pathLst>
                <a:path extrusionOk="0" h="171953" w="198838">
                  <a:moveTo>
                    <a:pt x="1" y="25597"/>
                  </a:moveTo>
                  <a:lnTo>
                    <a:pt x="4442" y="29255"/>
                  </a:lnTo>
                  <a:cubicBezTo>
                    <a:pt x="4397" y="29110"/>
                    <a:pt x="4354" y="28966"/>
                    <a:pt x="4313" y="28821"/>
                  </a:cubicBezTo>
                  <a:lnTo>
                    <a:pt x="4313" y="28821"/>
                  </a:lnTo>
                  <a:cubicBezTo>
                    <a:pt x="2879" y="27743"/>
                    <a:pt x="1441" y="26668"/>
                    <a:pt x="1" y="25597"/>
                  </a:cubicBezTo>
                  <a:close/>
                  <a:moveTo>
                    <a:pt x="29998" y="0"/>
                  </a:moveTo>
                  <a:cubicBezTo>
                    <a:pt x="28100" y="0"/>
                    <a:pt x="26197" y="165"/>
                    <a:pt x="24300" y="514"/>
                  </a:cubicBezTo>
                  <a:cubicBezTo>
                    <a:pt x="11645" y="3096"/>
                    <a:pt x="776" y="16402"/>
                    <a:pt x="4313" y="28821"/>
                  </a:cubicBezTo>
                  <a:lnTo>
                    <a:pt x="4313" y="28821"/>
                  </a:lnTo>
                  <a:cubicBezTo>
                    <a:pt x="52572" y="65101"/>
                    <a:pt x="97367" y="105556"/>
                    <a:pt x="138220" y="149707"/>
                  </a:cubicBezTo>
                  <a:cubicBezTo>
                    <a:pt x="144230" y="156762"/>
                    <a:pt x="151284" y="163033"/>
                    <a:pt x="159123" y="167736"/>
                  </a:cubicBezTo>
                  <a:cubicBezTo>
                    <a:pt x="163866" y="170337"/>
                    <a:pt x="169327" y="171953"/>
                    <a:pt x="174665" y="171953"/>
                  </a:cubicBezTo>
                  <a:cubicBezTo>
                    <a:pt x="178441" y="171953"/>
                    <a:pt x="182156" y="171144"/>
                    <a:pt x="185513" y="169303"/>
                  </a:cubicBezTo>
                  <a:cubicBezTo>
                    <a:pt x="195441" y="163555"/>
                    <a:pt x="198838" y="149968"/>
                    <a:pt x="195703" y="138733"/>
                  </a:cubicBezTo>
                  <a:cubicBezTo>
                    <a:pt x="192567" y="127759"/>
                    <a:pt x="183945" y="118876"/>
                    <a:pt x="175584" y="111037"/>
                  </a:cubicBezTo>
                  <a:cubicBezTo>
                    <a:pt x="147365" y="86215"/>
                    <a:pt x="112092" y="69493"/>
                    <a:pt x="86747" y="41797"/>
                  </a:cubicBezTo>
                  <a:cubicBezTo>
                    <a:pt x="77863" y="32129"/>
                    <a:pt x="70286" y="21416"/>
                    <a:pt x="60357" y="12794"/>
                  </a:cubicBezTo>
                  <a:cubicBezTo>
                    <a:pt x="51677" y="5449"/>
                    <a:pt x="40911" y="0"/>
                    <a:pt x="29998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828075" y="238325"/>
              <a:ext cx="5656825" cy="5186300"/>
            </a:xfrm>
            <a:custGeom>
              <a:rect b="b" l="l" r="r" t="t"/>
              <a:pathLst>
                <a:path extrusionOk="0" h="207452" w="226273">
                  <a:moveTo>
                    <a:pt x="43080" y="4107"/>
                  </a:moveTo>
                  <a:cubicBezTo>
                    <a:pt x="43505" y="4107"/>
                    <a:pt x="43896" y="4303"/>
                    <a:pt x="44158" y="4695"/>
                  </a:cubicBezTo>
                  <a:cubicBezTo>
                    <a:pt x="45464" y="5479"/>
                    <a:pt x="46509" y="6263"/>
                    <a:pt x="47554" y="7308"/>
                  </a:cubicBezTo>
                  <a:cubicBezTo>
                    <a:pt x="49383" y="8876"/>
                    <a:pt x="49383" y="9398"/>
                    <a:pt x="47816" y="11227"/>
                  </a:cubicBezTo>
                  <a:cubicBezTo>
                    <a:pt x="44680" y="14885"/>
                    <a:pt x="41022" y="18543"/>
                    <a:pt x="37626" y="22201"/>
                  </a:cubicBezTo>
                  <a:cubicBezTo>
                    <a:pt x="34752" y="25337"/>
                    <a:pt x="31877" y="28733"/>
                    <a:pt x="29003" y="31869"/>
                  </a:cubicBezTo>
                  <a:cubicBezTo>
                    <a:pt x="28481" y="32653"/>
                    <a:pt x="27958" y="33436"/>
                    <a:pt x="27697" y="34220"/>
                  </a:cubicBezTo>
                  <a:cubicBezTo>
                    <a:pt x="27697" y="34743"/>
                    <a:pt x="27958" y="35527"/>
                    <a:pt x="28481" y="36049"/>
                  </a:cubicBezTo>
                  <a:lnTo>
                    <a:pt x="29787" y="36049"/>
                  </a:lnTo>
                  <a:cubicBezTo>
                    <a:pt x="31355" y="35004"/>
                    <a:pt x="32661" y="33698"/>
                    <a:pt x="33706" y="32130"/>
                  </a:cubicBezTo>
                  <a:cubicBezTo>
                    <a:pt x="39193" y="26120"/>
                    <a:pt x="44942" y="20111"/>
                    <a:pt x="50429" y="14363"/>
                  </a:cubicBezTo>
                  <a:cubicBezTo>
                    <a:pt x="50862" y="13497"/>
                    <a:pt x="51832" y="12990"/>
                    <a:pt x="52747" y="12990"/>
                  </a:cubicBezTo>
                  <a:cubicBezTo>
                    <a:pt x="52936" y="12990"/>
                    <a:pt x="53123" y="13011"/>
                    <a:pt x="53303" y="13056"/>
                  </a:cubicBezTo>
                  <a:cubicBezTo>
                    <a:pt x="55393" y="13317"/>
                    <a:pt x="56438" y="15669"/>
                    <a:pt x="55132" y="17237"/>
                  </a:cubicBezTo>
                  <a:cubicBezTo>
                    <a:pt x="54087" y="18804"/>
                    <a:pt x="52258" y="20895"/>
                    <a:pt x="51474" y="22201"/>
                  </a:cubicBezTo>
                  <a:cubicBezTo>
                    <a:pt x="50429" y="23246"/>
                    <a:pt x="49383" y="24553"/>
                    <a:pt x="48338" y="25859"/>
                  </a:cubicBezTo>
                  <a:cubicBezTo>
                    <a:pt x="47032" y="27949"/>
                    <a:pt x="46771" y="29517"/>
                    <a:pt x="48077" y="30040"/>
                  </a:cubicBezTo>
                  <a:cubicBezTo>
                    <a:pt x="48365" y="30136"/>
                    <a:pt x="48626" y="30179"/>
                    <a:pt x="48866" y="30179"/>
                  </a:cubicBezTo>
                  <a:cubicBezTo>
                    <a:pt x="49932" y="30179"/>
                    <a:pt x="50572" y="29325"/>
                    <a:pt x="51212" y="28472"/>
                  </a:cubicBezTo>
                  <a:cubicBezTo>
                    <a:pt x="53041" y="26382"/>
                    <a:pt x="54609" y="24291"/>
                    <a:pt x="56438" y="22201"/>
                  </a:cubicBezTo>
                  <a:cubicBezTo>
                    <a:pt x="56961" y="21156"/>
                    <a:pt x="57745" y="20372"/>
                    <a:pt x="58790" y="19588"/>
                  </a:cubicBezTo>
                  <a:cubicBezTo>
                    <a:pt x="59051" y="19327"/>
                    <a:pt x="59378" y="19196"/>
                    <a:pt x="59704" y="19196"/>
                  </a:cubicBezTo>
                  <a:cubicBezTo>
                    <a:pt x="60031" y="19196"/>
                    <a:pt x="60357" y="19327"/>
                    <a:pt x="60619" y="19588"/>
                  </a:cubicBezTo>
                  <a:cubicBezTo>
                    <a:pt x="61141" y="20111"/>
                    <a:pt x="61141" y="20633"/>
                    <a:pt x="60880" y="21417"/>
                  </a:cubicBezTo>
                  <a:lnTo>
                    <a:pt x="54870" y="29256"/>
                  </a:lnTo>
                  <a:cubicBezTo>
                    <a:pt x="52258" y="32653"/>
                    <a:pt x="51735" y="34482"/>
                    <a:pt x="53303" y="35004"/>
                  </a:cubicBezTo>
                  <a:cubicBezTo>
                    <a:pt x="53531" y="35055"/>
                    <a:pt x="53746" y="35078"/>
                    <a:pt x="53951" y="35078"/>
                  </a:cubicBezTo>
                  <a:cubicBezTo>
                    <a:pt x="55857" y="35078"/>
                    <a:pt x="56801" y="33023"/>
                    <a:pt x="57745" y="31607"/>
                  </a:cubicBezTo>
                  <a:cubicBezTo>
                    <a:pt x="59835" y="29256"/>
                    <a:pt x="61925" y="26904"/>
                    <a:pt x="64015" y="24291"/>
                  </a:cubicBezTo>
                  <a:cubicBezTo>
                    <a:pt x="64277" y="24030"/>
                    <a:pt x="64538" y="23900"/>
                    <a:pt x="64832" y="23900"/>
                  </a:cubicBezTo>
                  <a:cubicBezTo>
                    <a:pt x="65126" y="23900"/>
                    <a:pt x="65452" y="24030"/>
                    <a:pt x="65844" y="24291"/>
                  </a:cubicBezTo>
                  <a:cubicBezTo>
                    <a:pt x="66628" y="24814"/>
                    <a:pt x="67151" y="25859"/>
                    <a:pt x="66628" y="26643"/>
                  </a:cubicBezTo>
                  <a:cubicBezTo>
                    <a:pt x="65322" y="28211"/>
                    <a:pt x="64015" y="29778"/>
                    <a:pt x="62709" y="31346"/>
                  </a:cubicBezTo>
                  <a:cubicBezTo>
                    <a:pt x="60619" y="33436"/>
                    <a:pt x="58790" y="35527"/>
                    <a:pt x="56699" y="37878"/>
                  </a:cubicBezTo>
                  <a:cubicBezTo>
                    <a:pt x="56177" y="38662"/>
                    <a:pt x="56438" y="39707"/>
                    <a:pt x="57222" y="40230"/>
                  </a:cubicBezTo>
                  <a:cubicBezTo>
                    <a:pt x="57483" y="40360"/>
                    <a:pt x="57810" y="40426"/>
                    <a:pt x="58136" y="40426"/>
                  </a:cubicBezTo>
                  <a:cubicBezTo>
                    <a:pt x="58463" y="40426"/>
                    <a:pt x="58790" y="40360"/>
                    <a:pt x="59051" y="40230"/>
                  </a:cubicBezTo>
                  <a:cubicBezTo>
                    <a:pt x="60357" y="39185"/>
                    <a:pt x="61664" y="38140"/>
                    <a:pt x="62709" y="36833"/>
                  </a:cubicBezTo>
                  <a:cubicBezTo>
                    <a:pt x="64799" y="34743"/>
                    <a:pt x="66890" y="32391"/>
                    <a:pt x="69241" y="30040"/>
                  </a:cubicBezTo>
                  <a:cubicBezTo>
                    <a:pt x="69633" y="29648"/>
                    <a:pt x="70156" y="29452"/>
                    <a:pt x="70678" y="29452"/>
                  </a:cubicBezTo>
                  <a:cubicBezTo>
                    <a:pt x="71201" y="29452"/>
                    <a:pt x="71723" y="29648"/>
                    <a:pt x="72115" y="30040"/>
                  </a:cubicBezTo>
                  <a:cubicBezTo>
                    <a:pt x="73160" y="30562"/>
                    <a:pt x="73683" y="31346"/>
                    <a:pt x="73160" y="32391"/>
                  </a:cubicBezTo>
                  <a:cubicBezTo>
                    <a:pt x="72115" y="33698"/>
                    <a:pt x="71070" y="35265"/>
                    <a:pt x="69764" y="36572"/>
                  </a:cubicBezTo>
                  <a:cubicBezTo>
                    <a:pt x="64799" y="42320"/>
                    <a:pt x="59835" y="47807"/>
                    <a:pt x="54870" y="53294"/>
                  </a:cubicBezTo>
                  <a:cubicBezTo>
                    <a:pt x="53825" y="54600"/>
                    <a:pt x="52780" y="55907"/>
                    <a:pt x="51996" y="57213"/>
                  </a:cubicBezTo>
                  <a:cubicBezTo>
                    <a:pt x="51474" y="57736"/>
                    <a:pt x="51735" y="58258"/>
                    <a:pt x="52258" y="59042"/>
                  </a:cubicBezTo>
                  <a:cubicBezTo>
                    <a:pt x="52519" y="59304"/>
                    <a:pt x="52845" y="59434"/>
                    <a:pt x="53172" y="59434"/>
                  </a:cubicBezTo>
                  <a:cubicBezTo>
                    <a:pt x="53499" y="59434"/>
                    <a:pt x="53825" y="59304"/>
                    <a:pt x="54087" y="59042"/>
                  </a:cubicBezTo>
                  <a:cubicBezTo>
                    <a:pt x="55132" y="58520"/>
                    <a:pt x="56177" y="57475"/>
                    <a:pt x="57222" y="56691"/>
                  </a:cubicBezTo>
                  <a:cubicBezTo>
                    <a:pt x="61925" y="51204"/>
                    <a:pt x="66890" y="45717"/>
                    <a:pt x="71854" y="40230"/>
                  </a:cubicBezTo>
                  <a:cubicBezTo>
                    <a:pt x="72899" y="38923"/>
                    <a:pt x="74205" y="37617"/>
                    <a:pt x="75512" y="36311"/>
                  </a:cubicBezTo>
                  <a:cubicBezTo>
                    <a:pt x="75926" y="35621"/>
                    <a:pt x="76558" y="35295"/>
                    <a:pt x="77216" y="35295"/>
                  </a:cubicBezTo>
                  <a:cubicBezTo>
                    <a:pt x="77805" y="35295"/>
                    <a:pt x="78415" y="35556"/>
                    <a:pt x="78909" y="36049"/>
                  </a:cubicBezTo>
                  <a:cubicBezTo>
                    <a:pt x="80738" y="37356"/>
                    <a:pt x="82567" y="38662"/>
                    <a:pt x="83350" y="40752"/>
                  </a:cubicBezTo>
                  <a:lnTo>
                    <a:pt x="83350" y="41014"/>
                  </a:lnTo>
                  <a:cubicBezTo>
                    <a:pt x="85702" y="42581"/>
                    <a:pt x="85963" y="43365"/>
                    <a:pt x="84918" y="44672"/>
                  </a:cubicBezTo>
                  <a:cubicBezTo>
                    <a:pt x="82828" y="47546"/>
                    <a:pt x="80215" y="50159"/>
                    <a:pt x="78125" y="53033"/>
                  </a:cubicBezTo>
                  <a:cubicBezTo>
                    <a:pt x="76296" y="55123"/>
                    <a:pt x="76034" y="57213"/>
                    <a:pt x="77080" y="57475"/>
                  </a:cubicBezTo>
                  <a:cubicBezTo>
                    <a:pt x="77468" y="57620"/>
                    <a:pt x="77811" y="57685"/>
                    <a:pt x="78120" y="57685"/>
                  </a:cubicBezTo>
                  <a:cubicBezTo>
                    <a:pt x="79470" y="57685"/>
                    <a:pt x="80148" y="56448"/>
                    <a:pt x="80999" y="55384"/>
                  </a:cubicBezTo>
                  <a:cubicBezTo>
                    <a:pt x="83089" y="53033"/>
                    <a:pt x="85179" y="50681"/>
                    <a:pt x="87270" y="48330"/>
                  </a:cubicBezTo>
                  <a:cubicBezTo>
                    <a:pt x="88054" y="47807"/>
                    <a:pt x="88837" y="47284"/>
                    <a:pt x="89621" y="46762"/>
                  </a:cubicBezTo>
                  <a:cubicBezTo>
                    <a:pt x="89621" y="46762"/>
                    <a:pt x="89883" y="46762"/>
                    <a:pt x="90144" y="47023"/>
                  </a:cubicBezTo>
                  <a:cubicBezTo>
                    <a:pt x="90405" y="47284"/>
                    <a:pt x="90666" y="47807"/>
                    <a:pt x="90666" y="48068"/>
                  </a:cubicBezTo>
                  <a:cubicBezTo>
                    <a:pt x="90405" y="49113"/>
                    <a:pt x="89883" y="50159"/>
                    <a:pt x="89099" y="50942"/>
                  </a:cubicBezTo>
                  <a:cubicBezTo>
                    <a:pt x="87008" y="53555"/>
                    <a:pt x="84918" y="55907"/>
                    <a:pt x="82828" y="58258"/>
                  </a:cubicBezTo>
                  <a:cubicBezTo>
                    <a:pt x="82305" y="59042"/>
                    <a:pt x="82044" y="59565"/>
                    <a:pt x="81521" y="60610"/>
                  </a:cubicBezTo>
                  <a:cubicBezTo>
                    <a:pt x="81260" y="61394"/>
                    <a:pt x="81521" y="62439"/>
                    <a:pt x="82305" y="62700"/>
                  </a:cubicBezTo>
                  <a:cubicBezTo>
                    <a:pt x="82630" y="62808"/>
                    <a:pt x="82955" y="62872"/>
                    <a:pt x="83261" y="62872"/>
                  </a:cubicBezTo>
                  <a:cubicBezTo>
                    <a:pt x="83694" y="62872"/>
                    <a:pt x="84089" y="62745"/>
                    <a:pt x="84396" y="62439"/>
                  </a:cubicBezTo>
                  <a:cubicBezTo>
                    <a:pt x="86486" y="60087"/>
                    <a:pt x="88837" y="57213"/>
                    <a:pt x="90928" y="54862"/>
                  </a:cubicBezTo>
                  <a:cubicBezTo>
                    <a:pt x="92234" y="53555"/>
                    <a:pt x="93541" y="52249"/>
                    <a:pt x="94847" y="50942"/>
                  </a:cubicBezTo>
                  <a:cubicBezTo>
                    <a:pt x="95892" y="51465"/>
                    <a:pt x="96415" y="51988"/>
                    <a:pt x="97198" y="52771"/>
                  </a:cubicBezTo>
                  <a:cubicBezTo>
                    <a:pt x="98505" y="53555"/>
                    <a:pt x="98505" y="55384"/>
                    <a:pt x="97198" y="56168"/>
                  </a:cubicBezTo>
                  <a:cubicBezTo>
                    <a:pt x="91973" y="61394"/>
                    <a:pt x="87008" y="66358"/>
                    <a:pt x="82044" y="71584"/>
                  </a:cubicBezTo>
                  <a:cubicBezTo>
                    <a:pt x="80476" y="72890"/>
                    <a:pt x="79431" y="74197"/>
                    <a:pt x="78647" y="76026"/>
                  </a:cubicBezTo>
                  <a:cubicBezTo>
                    <a:pt x="78386" y="76548"/>
                    <a:pt x="78647" y="77332"/>
                    <a:pt x="79170" y="77855"/>
                  </a:cubicBezTo>
                  <a:cubicBezTo>
                    <a:pt x="79431" y="77985"/>
                    <a:pt x="79758" y="78051"/>
                    <a:pt x="80084" y="78051"/>
                  </a:cubicBezTo>
                  <a:cubicBezTo>
                    <a:pt x="80411" y="78051"/>
                    <a:pt x="80738" y="77985"/>
                    <a:pt x="80999" y="77855"/>
                  </a:cubicBezTo>
                  <a:cubicBezTo>
                    <a:pt x="82044" y="76810"/>
                    <a:pt x="83089" y="76026"/>
                    <a:pt x="83873" y="74981"/>
                  </a:cubicBezTo>
                  <a:cubicBezTo>
                    <a:pt x="89099" y="70016"/>
                    <a:pt x="93802" y="65052"/>
                    <a:pt x="98766" y="60087"/>
                  </a:cubicBezTo>
                  <a:cubicBezTo>
                    <a:pt x="100090" y="58764"/>
                    <a:pt x="101309" y="58069"/>
                    <a:pt x="102224" y="58069"/>
                  </a:cubicBezTo>
                  <a:cubicBezTo>
                    <a:pt x="102754" y="58069"/>
                    <a:pt x="103182" y="58302"/>
                    <a:pt x="103469" y="58781"/>
                  </a:cubicBezTo>
                  <a:cubicBezTo>
                    <a:pt x="104776" y="60610"/>
                    <a:pt x="102947" y="61655"/>
                    <a:pt x="102163" y="62962"/>
                  </a:cubicBezTo>
                  <a:cubicBezTo>
                    <a:pt x="100856" y="64529"/>
                    <a:pt x="99027" y="66097"/>
                    <a:pt x="97460" y="67926"/>
                  </a:cubicBezTo>
                  <a:cubicBezTo>
                    <a:pt x="96676" y="68710"/>
                    <a:pt x="96153" y="69755"/>
                    <a:pt x="95631" y="70800"/>
                  </a:cubicBezTo>
                  <a:cubicBezTo>
                    <a:pt x="95369" y="71584"/>
                    <a:pt x="94847" y="72368"/>
                    <a:pt x="95892" y="73152"/>
                  </a:cubicBezTo>
                  <a:cubicBezTo>
                    <a:pt x="96275" y="73247"/>
                    <a:pt x="96657" y="73308"/>
                    <a:pt x="97014" y="73308"/>
                  </a:cubicBezTo>
                  <a:cubicBezTo>
                    <a:pt x="97632" y="73308"/>
                    <a:pt x="98174" y="73126"/>
                    <a:pt x="98505" y="72629"/>
                  </a:cubicBezTo>
                  <a:cubicBezTo>
                    <a:pt x="100073" y="70800"/>
                    <a:pt x="101640" y="69232"/>
                    <a:pt x="103208" y="67665"/>
                  </a:cubicBezTo>
                  <a:cubicBezTo>
                    <a:pt x="103992" y="66881"/>
                    <a:pt x="104776" y="65836"/>
                    <a:pt x="105560" y="65052"/>
                  </a:cubicBezTo>
                  <a:cubicBezTo>
                    <a:pt x="105961" y="64650"/>
                    <a:pt x="106363" y="63323"/>
                    <a:pt x="107120" y="63323"/>
                  </a:cubicBezTo>
                  <a:cubicBezTo>
                    <a:pt x="107348" y="63323"/>
                    <a:pt x="107609" y="63443"/>
                    <a:pt x="107911" y="63745"/>
                  </a:cubicBezTo>
                  <a:cubicBezTo>
                    <a:pt x="109479" y="64791"/>
                    <a:pt x="107911" y="66097"/>
                    <a:pt x="107127" y="66881"/>
                  </a:cubicBezTo>
                  <a:cubicBezTo>
                    <a:pt x="105037" y="69232"/>
                    <a:pt x="103208" y="71584"/>
                    <a:pt x="101379" y="73674"/>
                  </a:cubicBezTo>
                  <a:cubicBezTo>
                    <a:pt x="100856" y="74458"/>
                    <a:pt x="100334" y="75242"/>
                    <a:pt x="99811" y="76026"/>
                  </a:cubicBezTo>
                  <a:cubicBezTo>
                    <a:pt x="99550" y="76548"/>
                    <a:pt x="99550" y="77332"/>
                    <a:pt x="100073" y="77855"/>
                  </a:cubicBezTo>
                  <a:cubicBezTo>
                    <a:pt x="100360" y="78286"/>
                    <a:pt x="100806" y="78480"/>
                    <a:pt x="101280" y="78480"/>
                  </a:cubicBezTo>
                  <a:cubicBezTo>
                    <a:pt x="101667" y="78480"/>
                    <a:pt x="102072" y="78351"/>
                    <a:pt x="102424" y="78116"/>
                  </a:cubicBezTo>
                  <a:cubicBezTo>
                    <a:pt x="103731" y="76548"/>
                    <a:pt x="104776" y="75503"/>
                    <a:pt x="106605" y="73674"/>
                  </a:cubicBezTo>
                  <a:cubicBezTo>
                    <a:pt x="108434" y="71584"/>
                    <a:pt x="110263" y="69494"/>
                    <a:pt x="112092" y="67665"/>
                  </a:cubicBezTo>
                  <a:cubicBezTo>
                    <a:pt x="112245" y="67588"/>
                    <a:pt x="112420" y="67556"/>
                    <a:pt x="112605" y="67556"/>
                  </a:cubicBezTo>
                  <a:cubicBezTo>
                    <a:pt x="113051" y="67556"/>
                    <a:pt x="113551" y="67741"/>
                    <a:pt x="113921" y="67926"/>
                  </a:cubicBezTo>
                  <a:cubicBezTo>
                    <a:pt x="114182" y="68448"/>
                    <a:pt x="114443" y="69494"/>
                    <a:pt x="114182" y="69755"/>
                  </a:cubicBezTo>
                  <a:cubicBezTo>
                    <a:pt x="112614" y="71323"/>
                    <a:pt x="110785" y="73152"/>
                    <a:pt x="109479" y="74719"/>
                  </a:cubicBezTo>
                  <a:cubicBezTo>
                    <a:pt x="108172" y="76287"/>
                    <a:pt x="106343" y="77332"/>
                    <a:pt x="105560" y="79422"/>
                  </a:cubicBezTo>
                  <a:cubicBezTo>
                    <a:pt x="105560" y="80206"/>
                    <a:pt x="105560" y="80990"/>
                    <a:pt x="106082" y="81251"/>
                  </a:cubicBezTo>
                  <a:cubicBezTo>
                    <a:pt x="106474" y="81513"/>
                    <a:pt x="106866" y="81643"/>
                    <a:pt x="107225" y="81643"/>
                  </a:cubicBezTo>
                  <a:cubicBezTo>
                    <a:pt x="107585" y="81643"/>
                    <a:pt x="107911" y="81513"/>
                    <a:pt x="108172" y="81251"/>
                  </a:cubicBezTo>
                  <a:cubicBezTo>
                    <a:pt x="109479" y="80206"/>
                    <a:pt x="110785" y="78900"/>
                    <a:pt x="112092" y="77593"/>
                  </a:cubicBezTo>
                  <a:cubicBezTo>
                    <a:pt x="113921" y="76026"/>
                    <a:pt x="115750" y="74197"/>
                    <a:pt x="117579" y="72629"/>
                  </a:cubicBezTo>
                  <a:cubicBezTo>
                    <a:pt x="117885" y="72399"/>
                    <a:pt x="118168" y="72304"/>
                    <a:pt x="118430" y="72304"/>
                  </a:cubicBezTo>
                  <a:cubicBezTo>
                    <a:pt x="119061" y="72304"/>
                    <a:pt x="119561" y="72859"/>
                    <a:pt x="119930" y="73413"/>
                  </a:cubicBezTo>
                  <a:cubicBezTo>
                    <a:pt x="120192" y="73935"/>
                    <a:pt x="120192" y="74458"/>
                    <a:pt x="119930" y="75242"/>
                  </a:cubicBezTo>
                  <a:cubicBezTo>
                    <a:pt x="117056" y="78377"/>
                    <a:pt x="114705" y="82035"/>
                    <a:pt x="111830" y="85171"/>
                  </a:cubicBezTo>
                  <a:cubicBezTo>
                    <a:pt x="108956" y="88045"/>
                    <a:pt x="106343" y="91180"/>
                    <a:pt x="103469" y="94316"/>
                  </a:cubicBezTo>
                  <a:cubicBezTo>
                    <a:pt x="102947" y="94838"/>
                    <a:pt x="102947" y="96145"/>
                    <a:pt x="103469" y="96667"/>
                  </a:cubicBezTo>
                  <a:cubicBezTo>
                    <a:pt x="103861" y="97059"/>
                    <a:pt x="104318" y="97255"/>
                    <a:pt x="104776" y="97255"/>
                  </a:cubicBezTo>
                  <a:cubicBezTo>
                    <a:pt x="105233" y="97255"/>
                    <a:pt x="105690" y="97059"/>
                    <a:pt x="106082" y="96667"/>
                  </a:cubicBezTo>
                  <a:cubicBezTo>
                    <a:pt x="107127" y="95622"/>
                    <a:pt x="108172" y="94577"/>
                    <a:pt x="109218" y="93532"/>
                  </a:cubicBezTo>
                  <a:cubicBezTo>
                    <a:pt x="113659" y="88829"/>
                    <a:pt x="117840" y="84126"/>
                    <a:pt x="122282" y="79422"/>
                  </a:cubicBezTo>
                  <a:cubicBezTo>
                    <a:pt x="122804" y="78900"/>
                    <a:pt x="123849" y="78377"/>
                    <a:pt x="124633" y="78377"/>
                  </a:cubicBezTo>
                  <a:cubicBezTo>
                    <a:pt x="126462" y="78639"/>
                    <a:pt x="127769" y="80468"/>
                    <a:pt x="126985" y="82297"/>
                  </a:cubicBezTo>
                  <a:cubicBezTo>
                    <a:pt x="125417" y="84387"/>
                    <a:pt x="123849" y="86738"/>
                    <a:pt x="122282" y="88829"/>
                  </a:cubicBezTo>
                  <a:cubicBezTo>
                    <a:pt x="121498" y="89613"/>
                    <a:pt x="120975" y="90396"/>
                    <a:pt x="120714" y="91180"/>
                  </a:cubicBezTo>
                  <a:cubicBezTo>
                    <a:pt x="120453" y="91703"/>
                    <a:pt x="120453" y="92487"/>
                    <a:pt x="120975" y="93009"/>
                  </a:cubicBezTo>
                  <a:cubicBezTo>
                    <a:pt x="121263" y="93441"/>
                    <a:pt x="121709" y="93635"/>
                    <a:pt x="122183" y="93635"/>
                  </a:cubicBezTo>
                  <a:cubicBezTo>
                    <a:pt x="122569" y="93635"/>
                    <a:pt x="122975" y="93505"/>
                    <a:pt x="123327" y="93270"/>
                  </a:cubicBezTo>
                  <a:cubicBezTo>
                    <a:pt x="124372" y="91964"/>
                    <a:pt x="125417" y="90919"/>
                    <a:pt x="126462" y="89613"/>
                  </a:cubicBezTo>
                  <a:cubicBezTo>
                    <a:pt x="127507" y="88045"/>
                    <a:pt x="128553" y="86738"/>
                    <a:pt x="129859" y="85171"/>
                  </a:cubicBezTo>
                  <a:cubicBezTo>
                    <a:pt x="130223" y="84807"/>
                    <a:pt x="130713" y="84316"/>
                    <a:pt x="131330" y="84316"/>
                  </a:cubicBezTo>
                  <a:cubicBezTo>
                    <a:pt x="131600" y="84316"/>
                    <a:pt x="131893" y="84410"/>
                    <a:pt x="132211" y="84648"/>
                  </a:cubicBezTo>
                  <a:cubicBezTo>
                    <a:pt x="132994" y="85432"/>
                    <a:pt x="132733" y="86216"/>
                    <a:pt x="132211" y="87000"/>
                  </a:cubicBezTo>
                  <a:cubicBezTo>
                    <a:pt x="130120" y="89351"/>
                    <a:pt x="128030" y="91442"/>
                    <a:pt x="125940" y="93532"/>
                  </a:cubicBezTo>
                  <a:cubicBezTo>
                    <a:pt x="125417" y="94316"/>
                    <a:pt x="124895" y="95099"/>
                    <a:pt x="124633" y="95883"/>
                  </a:cubicBezTo>
                  <a:cubicBezTo>
                    <a:pt x="124220" y="96916"/>
                    <a:pt x="125114" y="97949"/>
                    <a:pt x="126151" y="97949"/>
                  </a:cubicBezTo>
                  <a:cubicBezTo>
                    <a:pt x="126426" y="97949"/>
                    <a:pt x="126711" y="97876"/>
                    <a:pt x="126985" y="97712"/>
                  </a:cubicBezTo>
                  <a:cubicBezTo>
                    <a:pt x="128030" y="96667"/>
                    <a:pt x="128814" y="95883"/>
                    <a:pt x="130382" y="94316"/>
                  </a:cubicBezTo>
                  <a:cubicBezTo>
                    <a:pt x="131949" y="93009"/>
                    <a:pt x="133517" y="91180"/>
                    <a:pt x="135085" y="89613"/>
                  </a:cubicBezTo>
                  <a:lnTo>
                    <a:pt x="136391" y="89613"/>
                  </a:lnTo>
                  <a:cubicBezTo>
                    <a:pt x="137175" y="89874"/>
                    <a:pt x="137436" y="90658"/>
                    <a:pt x="136914" y="91180"/>
                  </a:cubicBezTo>
                  <a:cubicBezTo>
                    <a:pt x="135085" y="93532"/>
                    <a:pt x="132994" y="95883"/>
                    <a:pt x="131165" y="98235"/>
                  </a:cubicBezTo>
                  <a:cubicBezTo>
                    <a:pt x="129598" y="100325"/>
                    <a:pt x="129075" y="102415"/>
                    <a:pt x="130382" y="102677"/>
                  </a:cubicBezTo>
                  <a:cubicBezTo>
                    <a:pt x="130770" y="102822"/>
                    <a:pt x="131113" y="102887"/>
                    <a:pt x="131422" y="102887"/>
                  </a:cubicBezTo>
                  <a:cubicBezTo>
                    <a:pt x="132772" y="102887"/>
                    <a:pt x="133450" y="101650"/>
                    <a:pt x="134301" y="100586"/>
                  </a:cubicBezTo>
                  <a:cubicBezTo>
                    <a:pt x="136130" y="98496"/>
                    <a:pt x="138220" y="96145"/>
                    <a:pt x="140310" y="94054"/>
                  </a:cubicBezTo>
                  <a:cubicBezTo>
                    <a:pt x="140572" y="93662"/>
                    <a:pt x="140964" y="93466"/>
                    <a:pt x="141388" y="93466"/>
                  </a:cubicBezTo>
                  <a:cubicBezTo>
                    <a:pt x="141813" y="93466"/>
                    <a:pt x="142270" y="93662"/>
                    <a:pt x="142662" y="94054"/>
                  </a:cubicBezTo>
                  <a:cubicBezTo>
                    <a:pt x="143446" y="94838"/>
                    <a:pt x="145014" y="95883"/>
                    <a:pt x="143968" y="97451"/>
                  </a:cubicBezTo>
                  <a:cubicBezTo>
                    <a:pt x="143446" y="98235"/>
                    <a:pt x="142662" y="99280"/>
                    <a:pt x="141878" y="100064"/>
                  </a:cubicBezTo>
                  <a:cubicBezTo>
                    <a:pt x="137175" y="105028"/>
                    <a:pt x="132733" y="109993"/>
                    <a:pt x="128030" y="114957"/>
                  </a:cubicBezTo>
                  <a:cubicBezTo>
                    <a:pt x="126985" y="116002"/>
                    <a:pt x="126201" y="117047"/>
                    <a:pt x="125678" y="118354"/>
                  </a:cubicBezTo>
                  <a:cubicBezTo>
                    <a:pt x="125417" y="118615"/>
                    <a:pt x="125678" y="119660"/>
                    <a:pt x="125940" y="120183"/>
                  </a:cubicBezTo>
                  <a:cubicBezTo>
                    <a:pt x="126246" y="120489"/>
                    <a:pt x="126642" y="120616"/>
                    <a:pt x="127022" y="120616"/>
                  </a:cubicBezTo>
                  <a:cubicBezTo>
                    <a:pt x="127291" y="120616"/>
                    <a:pt x="127552" y="120552"/>
                    <a:pt x="127769" y="120444"/>
                  </a:cubicBezTo>
                  <a:cubicBezTo>
                    <a:pt x="129075" y="119399"/>
                    <a:pt x="130382" y="118354"/>
                    <a:pt x="131427" y="117047"/>
                  </a:cubicBezTo>
                  <a:lnTo>
                    <a:pt x="144491" y="103199"/>
                  </a:lnTo>
                  <a:cubicBezTo>
                    <a:pt x="145275" y="102154"/>
                    <a:pt x="146320" y="101109"/>
                    <a:pt x="147365" y="100325"/>
                  </a:cubicBezTo>
                  <a:cubicBezTo>
                    <a:pt x="147671" y="100096"/>
                    <a:pt x="147977" y="100000"/>
                    <a:pt x="148277" y="100000"/>
                  </a:cubicBezTo>
                  <a:cubicBezTo>
                    <a:pt x="149000" y="100000"/>
                    <a:pt x="149685" y="100555"/>
                    <a:pt x="150239" y="101109"/>
                  </a:cubicBezTo>
                  <a:cubicBezTo>
                    <a:pt x="151023" y="101893"/>
                    <a:pt x="150762" y="102938"/>
                    <a:pt x="150239" y="103461"/>
                  </a:cubicBezTo>
                  <a:cubicBezTo>
                    <a:pt x="148149" y="105551"/>
                    <a:pt x="146059" y="107641"/>
                    <a:pt x="143968" y="109731"/>
                  </a:cubicBezTo>
                  <a:cubicBezTo>
                    <a:pt x="143446" y="110254"/>
                    <a:pt x="143446" y="111299"/>
                    <a:pt x="144230" y="111560"/>
                  </a:cubicBezTo>
                  <a:cubicBezTo>
                    <a:pt x="144612" y="111943"/>
                    <a:pt x="144995" y="112185"/>
                    <a:pt x="145480" y="112185"/>
                  </a:cubicBezTo>
                  <a:cubicBezTo>
                    <a:pt x="145657" y="112185"/>
                    <a:pt x="145849" y="112153"/>
                    <a:pt x="146059" y="112083"/>
                  </a:cubicBezTo>
                  <a:cubicBezTo>
                    <a:pt x="148149" y="111299"/>
                    <a:pt x="149455" y="109470"/>
                    <a:pt x="151284" y="107902"/>
                  </a:cubicBezTo>
                  <a:cubicBezTo>
                    <a:pt x="152329" y="107119"/>
                    <a:pt x="153113" y="105812"/>
                    <a:pt x="154420" y="105551"/>
                  </a:cubicBezTo>
                  <a:lnTo>
                    <a:pt x="155204" y="105551"/>
                  </a:lnTo>
                  <a:cubicBezTo>
                    <a:pt x="155204" y="105812"/>
                    <a:pt x="155204" y="106073"/>
                    <a:pt x="155204" y="106335"/>
                  </a:cubicBezTo>
                  <a:cubicBezTo>
                    <a:pt x="154942" y="107119"/>
                    <a:pt x="154420" y="107902"/>
                    <a:pt x="154158" y="108686"/>
                  </a:cubicBezTo>
                  <a:cubicBezTo>
                    <a:pt x="152591" y="110515"/>
                    <a:pt x="150762" y="112606"/>
                    <a:pt x="149194" y="114435"/>
                  </a:cubicBezTo>
                  <a:cubicBezTo>
                    <a:pt x="148410" y="115218"/>
                    <a:pt x="148149" y="116525"/>
                    <a:pt x="148671" y="117309"/>
                  </a:cubicBezTo>
                  <a:cubicBezTo>
                    <a:pt x="148921" y="117807"/>
                    <a:pt x="149348" y="118127"/>
                    <a:pt x="149898" y="118127"/>
                  </a:cubicBezTo>
                  <a:cubicBezTo>
                    <a:pt x="150500" y="118127"/>
                    <a:pt x="151248" y="117743"/>
                    <a:pt x="152068" y="116786"/>
                  </a:cubicBezTo>
                  <a:cubicBezTo>
                    <a:pt x="153897" y="114957"/>
                    <a:pt x="155204" y="113389"/>
                    <a:pt x="156771" y="111822"/>
                  </a:cubicBezTo>
                  <a:cubicBezTo>
                    <a:pt x="157294" y="111038"/>
                    <a:pt x="158078" y="110515"/>
                    <a:pt x="158600" y="109731"/>
                  </a:cubicBezTo>
                  <a:cubicBezTo>
                    <a:pt x="158810" y="109661"/>
                    <a:pt x="159002" y="109629"/>
                    <a:pt x="159179" y="109629"/>
                  </a:cubicBezTo>
                  <a:cubicBezTo>
                    <a:pt x="159664" y="109629"/>
                    <a:pt x="160047" y="109871"/>
                    <a:pt x="160429" y="110254"/>
                  </a:cubicBezTo>
                  <a:cubicBezTo>
                    <a:pt x="161213" y="110515"/>
                    <a:pt x="161474" y="111299"/>
                    <a:pt x="161213" y="111822"/>
                  </a:cubicBezTo>
                  <a:cubicBezTo>
                    <a:pt x="160429" y="113128"/>
                    <a:pt x="159907" y="114173"/>
                    <a:pt x="159123" y="115218"/>
                  </a:cubicBezTo>
                  <a:cubicBezTo>
                    <a:pt x="157555" y="117309"/>
                    <a:pt x="155987" y="119138"/>
                    <a:pt x="154681" y="121228"/>
                  </a:cubicBezTo>
                  <a:cubicBezTo>
                    <a:pt x="154158" y="122273"/>
                    <a:pt x="154420" y="123318"/>
                    <a:pt x="155204" y="123841"/>
                  </a:cubicBezTo>
                  <a:cubicBezTo>
                    <a:pt x="155503" y="124040"/>
                    <a:pt x="155841" y="124126"/>
                    <a:pt x="156172" y="124126"/>
                  </a:cubicBezTo>
                  <a:cubicBezTo>
                    <a:pt x="156710" y="124126"/>
                    <a:pt x="157232" y="123902"/>
                    <a:pt x="157555" y="123579"/>
                  </a:cubicBezTo>
                  <a:cubicBezTo>
                    <a:pt x="159384" y="121228"/>
                    <a:pt x="160952" y="119138"/>
                    <a:pt x="162520" y="117047"/>
                  </a:cubicBezTo>
                  <a:cubicBezTo>
                    <a:pt x="163042" y="116264"/>
                    <a:pt x="163826" y="115741"/>
                    <a:pt x="164610" y="115218"/>
                  </a:cubicBezTo>
                  <a:cubicBezTo>
                    <a:pt x="164763" y="115142"/>
                    <a:pt x="164938" y="115110"/>
                    <a:pt x="165123" y="115110"/>
                  </a:cubicBezTo>
                  <a:cubicBezTo>
                    <a:pt x="165569" y="115110"/>
                    <a:pt x="166069" y="115295"/>
                    <a:pt x="166439" y="115480"/>
                  </a:cubicBezTo>
                  <a:cubicBezTo>
                    <a:pt x="166961" y="116002"/>
                    <a:pt x="167223" y="116525"/>
                    <a:pt x="167223" y="117309"/>
                  </a:cubicBezTo>
                  <a:cubicBezTo>
                    <a:pt x="166961" y="118615"/>
                    <a:pt x="165916" y="119660"/>
                    <a:pt x="164871" y="120444"/>
                  </a:cubicBezTo>
                  <a:cubicBezTo>
                    <a:pt x="159384" y="126454"/>
                    <a:pt x="153897" y="132202"/>
                    <a:pt x="148671" y="137950"/>
                  </a:cubicBezTo>
                  <a:cubicBezTo>
                    <a:pt x="147104" y="139257"/>
                    <a:pt x="145797" y="141086"/>
                    <a:pt x="145014" y="142915"/>
                  </a:cubicBezTo>
                  <a:cubicBezTo>
                    <a:pt x="145014" y="143698"/>
                    <a:pt x="145275" y="144482"/>
                    <a:pt x="145797" y="144744"/>
                  </a:cubicBezTo>
                  <a:cubicBezTo>
                    <a:pt x="146059" y="145005"/>
                    <a:pt x="146842" y="145005"/>
                    <a:pt x="147104" y="145005"/>
                  </a:cubicBezTo>
                  <a:cubicBezTo>
                    <a:pt x="147888" y="144221"/>
                    <a:pt x="148671" y="143698"/>
                    <a:pt x="149717" y="142915"/>
                  </a:cubicBezTo>
                  <a:cubicBezTo>
                    <a:pt x="155204" y="136905"/>
                    <a:pt x="160429" y="131157"/>
                    <a:pt x="165916" y="125408"/>
                  </a:cubicBezTo>
                  <a:cubicBezTo>
                    <a:pt x="166961" y="124102"/>
                    <a:pt x="168007" y="123057"/>
                    <a:pt x="169313" y="121750"/>
                  </a:cubicBezTo>
                  <a:cubicBezTo>
                    <a:pt x="170097" y="120967"/>
                    <a:pt x="170750" y="120575"/>
                    <a:pt x="171436" y="120575"/>
                  </a:cubicBezTo>
                  <a:cubicBezTo>
                    <a:pt x="172122" y="120575"/>
                    <a:pt x="172840" y="120967"/>
                    <a:pt x="173755" y="121750"/>
                  </a:cubicBezTo>
                  <a:cubicBezTo>
                    <a:pt x="175584" y="123579"/>
                    <a:pt x="175584" y="124363"/>
                    <a:pt x="173755" y="126454"/>
                  </a:cubicBezTo>
                  <a:cubicBezTo>
                    <a:pt x="171926" y="128544"/>
                    <a:pt x="169574" y="129850"/>
                    <a:pt x="168790" y="132724"/>
                  </a:cubicBezTo>
                  <a:cubicBezTo>
                    <a:pt x="168268" y="132986"/>
                    <a:pt x="168529" y="134031"/>
                    <a:pt x="168790" y="134031"/>
                  </a:cubicBezTo>
                  <a:cubicBezTo>
                    <a:pt x="168975" y="134216"/>
                    <a:pt x="169421" y="134400"/>
                    <a:pt x="169851" y="134400"/>
                  </a:cubicBezTo>
                  <a:cubicBezTo>
                    <a:pt x="170030" y="134400"/>
                    <a:pt x="170205" y="134369"/>
                    <a:pt x="170358" y="134292"/>
                  </a:cubicBezTo>
                  <a:cubicBezTo>
                    <a:pt x="171926" y="134031"/>
                    <a:pt x="172971" y="132463"/>
                    <a:pt x="174016" y="131418"/>
                  </a:cubicBezTo>
                  <a:cubicBezTo>
                    <a:pt x="175322" y="130112"/>
                    <a:pt x="176629" y="129066"/>
                    <a:pt x="178197" y="128021"/>
                  </a:cubicBezTo>
                  <a:cubicBezTo>
                    <a:pt x="178426" y="127868"/>
                    <a:pt x="178656" y="127805"/>
                    <a:pt x="178885" y="127805"/>
                  </a:cubicBezTo>
                  <a:cubicBezTo>
                    <a:pt x="179440" y="127805"/>
                    <a:pt x="179994" y="128174"/>
                    <a:pt x="180548" y="128544"/>
                  </a:cubicBezTo>
                  <a:cubicBezTo>
                    <a:pt x="181332" y="129066"/>
                    <a:pt x="181593" y="130373"/>
                    <a:pt x="180809" y="130895"/>
                  </a:cubicBezTo>
                  <a:cubicBezTo>
                    <a:pt x="179503" y="132463"/>
                    <a:pt x="177935" y="134031"/>
                    <a:pt x="176629" y="135337"/>
                  </a:cubicBezTo>
                  <a:cubicBezTo>
                    <a:pt x="175584" y="136121"/>
                    <a:pt x="175061" y="137166"/>
                    <a:pt x="175061" y="138473"/>
                  </a:cubicBezTo>
                  <a:cubicBezTo>
                    <a:pt x="175061" y="138734"/>
                    <a:pt x="175322" y="139257"/>
                    <a:pt x="175584" y="139518"/>
                  </a:cubicBezTo>
                  <a:cubicBezTo>
                    <a:pt x="175845" y="139779"/>
                    <a:pt x="176368" y="139779"/>
                    <a:pt x="176890" y="139779"/>
                  </a:cubicBezTo>
                  <a:cubicBezTo>
                    <a:pt x="177674" y="139257"/>
                    <a:pt x="178458" y="138995"/>
                    <a:pt x="178980" y="138211"/>
                  </a:cubicBezTo>
                  <a:cubicBezTo>
                    <a:pt x="180548" y="137166"/>
                    <a:pt x="181593" y="135599"/>
                    <a:pt x="182900" y="134553"/>
                  </a:cubicBezTo>
                  <a:cubicBezTo>
                    <a:pt x="183476" y="133977"/>
                    <a:pt x="183911" y="133119"/>
                    <a:pt x="184515" y="133119"/>
                  </a:cubicBezTo>
                  <a:cubicBezTo>
                    <a:pt x="184734" y="133119"/>
                    <a:pt x="184974" y="133231"/>
                    <a:pt x="185251" y="133508"/>
                  </a:cubicBezTo>
                  <a:cubicBezTo>
                    <a:pt x="186296" y="134553"/>
                    <a:pt x="184990" y="135599"/>
                    <a:pt x="184467" y="136382"/>
                  </a:cubicBezTo>
                  <a:cubicBezTo>
                    <a:pt x="182900" y="137950"/>
                    <a:pt x="181332" y="139518"/>
                    <a:pt x="179764" y="141347"/>
                  </a:cubicBezTo>
                  <a:cubicBezTo>
                    <a:pt x="179242" y="142131"/>
                    <a:pt x="178719" y="142915"/>
                    <a:pt x="178719" y="143698"/>
                  </a:cubicBezTo>
                  <a:cubicBezTo>
                    <a:pt x="178458" y="144221"/>
                    <a:pt x="178719" y="144744"/>
                    <a:pt x="178980" y="145005"/>
                  </a:cubicBezTo>
                  <a:cubicBezTo>
                    <a:pt x="179242" y="145266"/>
                    <a:pt x="180026" y="145266"/>
                    <a:pt x="180287" y="145266"/>
                  </a:cubicBezTo>
                  <a:cubicBezTo>
                    <a:pt x="181332" y="144744"/>
                    <a:pt x="182116" y="143960"/>
                    <a:pt x="182900" y="143437"/>
                  </a:cubicBezTo>
                  <a:cubicBezTo>
                    <a:pt x="184729" y="141608"/>
                    <a:pt x="186558" y="139779"/>
                    <a:pt x="188387" y="137950"/>
                  </a:cubicBezTo>
                  <a:cubicBezTo>
                    <a:pt x="188648" y="137689"/>
                    <a:pt x="189040" y="137558"/>
                    <a:pt x="189464" y="137558"/>
                  </a:cubicBezTo>
                  <a:cubicBezTo>
                    <a:pt x="189889" y="137558"/>
                    <a:pt x="190346" y="137689"/>
                    <a:pt x="190738" y="137950"/>
                  </a:cubicBezTo>
                  <a:cubicBezTo>
                    <a:pt x="191000" y="138734"/>
                    <a:pt x="191000" y="139257"/>
                    <a:pt x="190738" y="140040"/>
                  </a:cubicBezTo>
                  <a:cubicBezTo>
                    <a:pt x="188387" y="142915"/>
                    <a:pt x="186035" y="146050"/>
                    <a:pt x="183422" y="148663"/>
                  </a:cubicBezTo>
                  <a:cubicBezTo>
                    <a:pt x="179764" y="152582"/>
                    <a:pt x="176106" y="156240"/>
                    <a:pt x="172448" y="160159"/>
                  </a:cubicBezTo>
                  <a:cubicBezTo>
                    <a:pt x="171665" y="160682"/>
                    <a:pt x="171142" y="161466"/>
                    <a:pt x="170619" y="162250"/>
                  </a:cubicBezTo>
                  <a:cubicBezTo>
                    <a:pt x="170097" y="163033"/>
                    <a:pt x="169836" y="164340"/>
                    <a:pt x="170619" y="165124"/>
                  </a:cubicBezTo>
                  <a:cubicBezTo>
                    <a:pt x="170907" y="165412"/>
                    <a:pt x="171231" y="165523"/>
                    <a:pt x="171564" y="165523"/>
                  </a:cubicBezTo>
                  <a:cubicBezTo>
                    <a:pt x="172136" y="165523"/>
                    <a:pt x="172736" y="165193"/>
                    <a:pt x="173232" y="164862"/>
                  </a:cubicBezTo>
                  <a:cubicBezTo>
                    <a:pt x="174277" y="163817"/>
                    <a:pt x="175584" y="162772"/>
                    <a:pt x="176629" y="161466"/>
                  </a:cubicBezTo>
                  <a:cubicBezTo>
                    <a:pt x="182377" y="155456"/>
                    <a:pt x="188125" y="149447"/>
                    <a:pt x="194135" y="143437"/>
                  </a:cubicBezTo>
                  <a:cubicBezTo>
                    <a:pt x="194396" y="142915"/>
                    <a:pt x="194658" y="142915"/>
                    <a:pt x="195180" y="142653"/>
                  </a:cubicBezTo>
                  <a:lnTo>
                    <a:pt x="195180" y="142653"/>
                  </a:lnTo>
                  <a:cubicBezTo>
                    <a:pt x="194919" y="144744"/>
                    <a:pt x="193351" y="146050"/>
                    <a:pt x="192045" y="147879"/>
                  </a:cubicBezTo>
                  <a:cubicBezTo>
                    <a:pt x="191000" y="148924"/>
                    <a:pt x="190477" y="150492"/>
                    <a:pt x="190216" y="152059"/>
                  </a:cubicBezTo>
                  <a:cubicBezTo>
                    <a:pt x="190216" y="152582"/>
                    <a:pt x="190477" y="152843"/>
                    <a:pt x="190738" y="153105"/>
                  </a:cubicBezTo>
                  <a:cubicBezTo>
                    <a:pt x="191000" y="153366"/>
                    <a:pt x="191522" y="153366"/>
                    <a:pt x="192045" y="153366"/>
                  </a:cubicBezTo>
                  <a:cubicBezTo>
                    <a:pt x="193351" y="152843"/>
                    <a:pt x="194135" y="151798"/>
                    <a:pt x="194919" y="150753"/>
                  </a:cubicBezTo>
                  <a:cubicBezTo>
                    <a:pt x="195964" y="149185"/>
                    <a:pt x="197009" y="147879"/>
                    <a:pt x="198316" y="146572"/>
                  </a:cubicBezTo>
                  <a:cubicBezTo>
                    <a:pt x="198446" y="146311"/>
                    <a:pt x="198773" y="146181"/>
                    <a:pt x="199132" y="146181"/>
                  </a:cubicBezTo>
                  <a:cubicBezTo>
                    <a:pt x="199491" y="146181"/>
                    <a:pt x="199883" y="146311"/>
                    <a:pt x="200144" y="146572"/>
                  </a:cubicBezTo>
                  <a:cubicBezTo>
                    <a:pt x="200667" y="146834"/>
                    <a:pt x="200667" y="147618"/>
                    <a:pt x="200406" y="148140"/>
                  </a:cubicBezTo>
                  <a:cubicBezTo>
                    <a:pt x="200144" y="148924"/>
                    <a:pt x="199622" y="149447"/>
                    <a:pt x="199361" y="149969"/>
                  </a:cubicBezTo>
                  <a:cubicBezTo>
                    <a:pt x="198054" y="151014"/>
                    <a:pt x="196748" y="152582"/>
                    <a:pt x="195964" y="153366"/>
                  </a:cubicBezTo>
                  <a:cubicBezTo>
                    <a:pt x="195441" y="154411"/>
                    <a:pt x="194919" y="155456"/>
                    <a:pt x="195964" y="156501"/>
                  </a:cubicBezTo>
                  <a:cubicBezTo>
                    <a:pt x="196312" y="156763"/>
                    <a:pt x="196661" y="156879"/>
                    <a:pt x="197009" y="156879"/>
                  </a:cubicBezTo>
                  <a:cubicBezTo>
                    <a:pt x="197706" y="156879"/>
                    <a:pt x="198403" y="156414"/>
                    <a:pt x="199099" y="155717"/>
                  </a:cubicBezTo>
                  <a:cubicBezTo>
                    <a:pt x="200667" y="154411"/>
                    <a:pt x="202235" y="152843"/>
                    <a:pt x="204064" y="151276"/>
                  </a:cubicBezTo>
                  <a:cubicBezTo>
                    <a:pt x="204217" y="151123"/>
                    <a:pt x="204392" y="151059"/>
                    <a:pt x="204570" y="151059"/>
                  </a:cubicBezTo>
                  <a:cubicBezTo>
                    <a:pt x="205001" y="151059"/>
                    <a:pt x="205447" y="151429"/>
                    <a:pt x="205631" y="151798"/>
                  </a:cubicBezTo>
                  <a:cubicBezTo>
                    <a:pt x="205893" y="152321"/>
                    <a:pt x="205893" y="152582"/>
                    <a:pt x="205631" y="153105"/>
                  </a:cubicBezTo>
                  <a:cubicBezTo>
                    <a:pt x="205370" y="153888"/>
                    <a:pt x="204848" y="154672"/>
                    <a:pt x="204064" y="155195"/>
                  </a:cubicBezTo>
                  <a:cubicBezTo>
                    <a:pt x="203019" y="156501"/>
                    <a:pt x="201712" y="157808"/>
                    <a:pt x="200406" y="159114"/>
                  </a:cubicBezTo>
                  <a:cubicBezTo>
                    <a:pt x="199883" y="159898"/>
                    <a:pt x="199622" y="160682"/>
                    <a:pt x="199361" y="161727"/>
                  </a:cubicBezTo>
                  <a:cubicBezTo>
                    <a:pt x="199361" y="161988"/>
                    <a:pt x="199361" y="162511"/>
                    <a:pt x="199883" y="162772"/>
                  </a:cubicBezTo>
                  <a:cubicBezTo>
                    <a:pt x="200144" y="163033"/>
                    <a:pt x="200667" y="163033"/>
                    <a:pt x="200928" y="163033"/>
                  </a:cubicBezTo>
                  <a:cubicBezTo>
                    <a:pt x="202235" y="162772"/>
                    <a:pt x="203019" y="162250"/>
                    <a:pt x="203802" y="161204"/>
                  </a:cubicBezTo>
                  <a:cubicBezTo>
                    <a:pt x="205370" y="159898"/>
                    <a:pt x="206938" y="158069"/>
                    <a:pt x="208767" y="156501"/>
                  </a:cubicBezTo>
                  <a:cubicBezTo>
                    <a:pt x="209131" y="156228"/>
                    <a:pt x="209496" y="156114"/>
                    <a:pt x="209849" y="156114"/>
                  </a:cubicBezTo>
                  <a:cubicBezTo>
                    <a:pt x="210509" y="156114"/>
                    <a:pt x="211130" y="156513"/>
                    <a:pt x="211641" y="157024"/>
                  </a:cubicBezTo>
                  <a:cubicBezTo>
                    <a:pt x="212686" y="157546"/>
                    <a:pt x="212947" y="159114"/>
                    <a:pt x="212164" y="159898"/>
                  </a:cubicBezTo>
                  <a:cubicBezTo>
                    <a:pt x="211118" y="161204"/>
                    <a:pt x="210073" y="162511"/>
                    <a:pt x="209028" y="163556"/>
                  </a:cubicBezTo>
                  <a:cubicBezTo>
                    <a:pt x="204586" y="167998"/>
                    <a:pt x="200144" y="172178"/>
                    <a:pt x="195964" y="176620"/>
                  </a:cubicBezTo>
                  <a:cubicBezTo>
                    <a:pt x="194919" y="177927"/>
                    <a:pt x="193090" y="178972"/>
                    <a:pt x="192567" y="180801"/>
                  </a:cubicBezTo>
                  <a:cubicBezTo>
                    <a:pt x="192567" y="181585"/>
                    <a:pt x="192829" y="182107"/>
                    <a:pt x="193090" y="182630"/>
                  </a:cubicBezTo>
                  <a:cubicBezTo>
                    <a:pt x="193421" y="183127"/>
                    <a:pt x="193857" y="183309"/>
                    <a:pt x="194266" y="183309"/>
                  </a:cubicBezTo>
                  <a:cubicBezTo>
                    <a:pt x="194501" y="183309"/>
                    <a:pt x="194728" y="183248"/>
                    <a:pt x="194919" y="183152"/>
                  </a:cubicBezTo>
                  <a:cubicBezTo>
                    <a:pt x="195703" y="182630"/>
                    <a:pt x="196225" y="181846"/>
                    <a:pt x="197009" y="181323"/>
                  </a:cubicBezTo>
                  <a:cubicBezTo>
                    <a:pt x="202496" y="175575"/>
                    <a:pt x="208244" y="170088"/>
                    <a:pt x="213731" y="164340"/>
                  </a:cubicBezTo>
                  <a:cubicBezTo>
                    <a:pt x="215134" y="163065"/>
                    <a:pt x="216226" y="162412"/>
                    <a:pt x="217219" y="162412"/>
                  </a:cubicBezTo>
                  <a:cubicBezTo>
                    <a:pt x="218260" y="162412"/>
                    <a:pt x="219193" y="163130"/>
                    <a:pt x="220263" y="164601"/>
                  </a:cubicBezTo>
                  <a:cubicBezTo>
                    <a:pt x="220786" y="165124"/>
                    <a:pt x="220786" y="166430"/>
                    <a:pt x="220263" y="166953"/>
                  </a:cubicBezTo>
                  <a:cubicBezTo>
                    <a:pt x="210596" y="176881"/>
                    <a:pt x="203280" y="188378"/>
                    <a:pt x="193351" y="197784"/>
                  </a:cubicBezTo>
                  <a:cubicBezTo>
                    <a:pt x="190542" y="200459"/>
                    <a:pt x="189377" y="201902"/>
                    <a:pt x="188032" y="201902"/>
                  </a:cubicBezTo>
                  <a:cubicBezTo>
                    <a:pt x="186750" y="201902"/>
                    <a:pt x="185304" y="200590"/>
                    <a:pt x="182116" y="197784"/>
                  </a:cubicBezTo>
                  <a:cubicBezTo>
                    <a:pt x="147626" y="167737"/>
                    <a:pt x="112876" y="137428"/>
                    <a:pt x="78386" y="107380"/>
                  </a:cubicBezTo>
                  <a:lnTo>
                    <a:pt x="9930" y="47807"/>
                  </a:lnTo>
                  <a:cubicBezTo>
                    <a:pt x="9146" y="47023"/>
                    <a:pt x="7839" y="46501"/>
                    <a:pt x="7317" y="44410"/>
                  </a:cubicBezTo>
                  <a:lnTo>
                    <a:pt x="7317" y="44410"/>
                  </a:lnTo>
                  <a:cubicBezTo>
                    <a:pt x="9668" y="45194"/>
                    <a:pt x="12020" y="46762"/>
                    <a:pt x="13588" y="48852"/>
                  </a:cubicBezTo>
                  <a:cubicBezTo>
                    <a:pt x="14233" y="49497"/>
                    <a:pt x="15054" y="49965"/>
                    <a:pt x="15908" y="49965"/>
                  </a:cubicBezTo>
                  <a:cubicBezTo>
                    <a:pt x="16091" y="49965"/>
                    <a:pt x="16277" y="49944"/>
                    <a:pt x="16462" y="49897"/>
                  </a:cubicBezTo>
                  <a:cubicBezTo>
                    <a:pt x="17507" y="49375"/>
                    <a:pt x="17507" y="47546"/>
                    <a:pt x="16462" y="46239"/>
                  </a:cubicBezTo>
                  <a:cubicBezTo>
                    <a:pt x="15155" y="44672"/>
                    <a:pt x="13588" y="43365"/>
                    <a:pt x="11759" y="42059"/>
                  </a:cubicBezTo>
                  <a:cubicBezTo>
                    <a:pt x="10452" y="41014"/>
                    <a:pt x="10452" y="39968"/>
                    <a:pt x="11497" y="38662"/>
                  </a:cubicBezTo>
                  <a:cubicBezTo>
                    <a:pt x="13849" y="35788"/>
                    <a:pt x="16200" y="33175"/>
                    <a:pt x="18813" y="30562"/>
                  </a:cubicBezTo>
                  <a:cubicBezTo>
                    <a:pt x="25345" y="22724"/>
                    <a:pt x="32139" y="15146"/>
                    <a:pt x="38932" y="7569"/>
                  </a:cubicBezTo>
                  <a:cubicBezTo>
                    <a:pt x="39716" y="6524"/>
                    <a:pt x="40761" y="5479"/>
                    <a:pt x="41806" y="4695"/>
                  </a:cubicBezTo>
                  <a:cubicBezTo>
                    <a:pt x="42198" y="4303"/>
                    <a:pt x="42655" y="4107"/>
                    <a:pt x="43080" y="4107"/>
                  </a:cubicBezTo>
                  <a:close/>
                  <a:moveTo>
                    <a:pt x="43151" y="1"/>
                  </a:moveTo>
                  <a:cubicBezTo>
                    <a:pt x="41841" y="1"/>
                    <a:pt x="40526" y="406"/>
                    <a:pt x="39455" y="1298"/>
                  </a:cubicBezTo>
                  <a:cubicBezTo>
                    <a:pt x="38410" y="2605"/>
                    <a:pt x="37364" y="3650"/>
                    <a:pt x="36319" y="4956"/>
                  </a:cubicBezTo>
                  <a:lnTo>
                    <a:pt x="6794" y="38140"/>
                  </a:lnTo>
                  <a:cubicBezTo>
                    <a:pt x="785" y="45194"/>
                    <a:pt x="1" y="44410"/>
                    <a:pt x="7839" y="51204"/>
                  </a:cubicBezTo>
                  <a:lnTo>
                    <a:pt x="85441" y="118876"/>
                  </a:lnTo>
                  <a:cubicBezTo>
                    <a:pt x="112876" y="142915"/>
                    <a:pt x="140572" y="166953"/>
                    <a:pt x="168007" y="190991"/>
                  </a:cubicBezTo>
                  <a:cubicBezTo>
                    <a:pt x="173232" y="195433"/>
                    <a:pt x="178458" y="199874"/>
                    <a:pt x="183422" y="204316"/>
                  </a:cubicBezTo>
                  <a:cubicBezTo>
                    <a:pt x="184467" y="205361"/>
                    <a:pt x="184467" y="207452"/>
                    <a:pt x="186819" y="207452"/>
                  </a:cubicBezTo>
                  <a:cubicBezTo>
                    <a:pt x="188387" y="207190"/>
                    <a:pt x="189693" y="206668"/>
                    <a:pt x="191000" y="205361"/>
                  </a:cubicBezTo>
                  <a:cubicBezTo>
                    <a:pt x="192045" y="204578"/>
                    <a:pt x="192829" y="203532"/>
                    <a:pt x="193874" y="202749"/>
                  </a:cubicBezTo>
                  <a:cubicBezTo>
                    <a:pt x="205109" y="192820"/>
                    <a:pt x="213209" y="179756"/>
                    <a:pt x="223660" y="169043"/>
                  </a:cubicBezTo>
                  <a:cubicBezTo>
                    <a:pt x="226273" y="166691"/>
                    <a:pt x="225750" y="164079"/>
                    <a:pt x="222876" y="161466"/>
                  </a:cubicBezTo>
                  <a:cubicBezTo>
                    <a:pt x="222092" y="160682"/>
                    <a:pt x="221309" y="159898"/>
                    <a:pt x="220525" y="159114"/>
                  </a:cubicBezTo>
                  <a:lnTo>
                    <a:pt x="94847" y="44933"/>
                  </a:lnTo>
                  <a:lnTo>
                    <a:pt x="49906" y="4173"/>
                  </a:lnTo>
                  <a:cubicBezTo>
                    <a:pt x="48600" y="2344"/>
                    <a:pt x="46771" y="1298"/>
                    <a:pt x="44942" y="253"/>
                  </a:cubicBezTo>
                  <a:cubicBezTo>
                    <a:pt x="44363" y="88"/>
                    <a:pt x="43757" y="1"/>
                    <a:pt x="43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2598275" y="1238000"/>
              <a:ext cx="313575" cy="334325"/>
            </a:xfrm>
            <a:custGeom>
              <a:rect b="b" l="l" r="r" t="t"/>
              <a:pathLst>
                <a:path extrusionOk="0" h="13373" w="12543">
                  <a:moveTo>
                    <a:pt x="10050" y="0"/>
                  </a:moveTo>
                  <a:cubicBezTo>
                    <a:pt x="9637" y="0"/>
                    <a:pt x="9245" y="143"/>
                    <a:pt x="8884" y="504"/>
                  </a:cubicBezTo>
                  <a:cubicBezTo>
                    <a:pt x="5488" y="3639"/>
                    <a:pt x="2614" y="7036"/>
                    <a:pt x="262" y="10955"/>
                  </a:cubicBezTo>
                  <a:cubicBezTo>
                    <a:pt x="1" y="11478"/>
                    <a:pt x="1" y="12262"/>
                    <a:pt x="523" y="12784"/>
                  </a:cubicBezTo>
                  <a:cubicBezTo>
                    <a:pt x="785" y="13176"/>
                    <a:pt x="1177" y="13372"/>
                    <a:pt x="1601" y="13372"/>
                  </a:cubicBezTo>
                  <a:cubicBezTo>
                    <a:pt x="2026" y="13372"/>
                    <a:pt x="2483" y="13176"/>
                    <a:pt x="2875" y="12784"/>
                  </a:cubicBezTo>
                  <a:cubicBezTo>
                    <a:pt x="6480" y="9179"/>
                    <a:pt x="9831" y="5321"/>
                    <a:pt x="12428" y="958"/>
                  </a:cubicBezTo>
                  <a:lnTo>
                    <a:pt x="12428" y="958"/>
                  </a:lnTo>
                  <a:cubicBezTo>
                    <a:pt x="12466" y="981"/>
                    <a:pt x="12504" y="1004"/>
                    <a:pt x="12542" y="1027"/>
                  </a:cubicBezTo>
                  <a:lnTo>
                    <a:pt x="12542" y="765"/>
                  </a:lnTo>
                  <a:cubicBezTo>
                    <a:pt x="12505" y="830"/>
                    <a:pt x="12466" y="894"/>
                    <a:pt x="12428" y="958"/>
                  </a:cubicBezTo>
                  <a:lnTo>
                    <a:pt x="12428" y="958"/>
                  </a:lnTo>
                  <a:cubicBezTo>
                    <a:pt x="11611" y="469"/>
                    <a:pt x="10797" y="0"/>
                    <a:pt x="1005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5" name="Google Shape;605;p21"/>
          <p:cNvGrpSpPr/>
          <p:nvPr/>
        </p:nvGrpSpPr>
        <p:grpSpPr>
          <a:xfrm>
            <a:off x="274600" y="357975"/>
            <a:ext cx="8508904" cy="4675339"/>
            <a:chOff x="274600" y="357975"/>
            <a:chExt cx="8508904" cy="4675339"/>
          </a:xfrm>
        </p:grpSpPr>
        <p:sp>
          <p:nvSpPr>
            <p:cNvPr id="606" name="Google Shape;606;p21"/>
            <p:cNvSpPr/>
            <p:nvPr/>
          </p:nvSpPr>
          <p:spPr>
            <a:xfrm>
              <a:off x="274600" y="357975"/>
              <a:ext cx="560375" cy="812125"/>
            </a:xfrm>
            <a:custGeom>
              <a:rect b="b" l="l" r="r" t="t"/>
              <a:pathLst>
                <a:path extrusionOk="0" h="32485" w="22415">
                  <a:moveTo>
                    <a:pt x="7740" y="1"/>
                  </a:moveTo>
                  <a:cubicBezTo>
                    <a:pt x="5186" y="1"/>
                    <a:pt x="2736" y="1407"/>
                    <a:pt x="1481" y="3917"/>
                  </a:cubicBezTo>
                  <a:cubicBezTo>
                    <a:pt x="423" y="5609"/>
                    <a:pt x="1" y="7723"/>
                    <a:pt x="212" y="9838"/>
                  </a:cubicBezTo>
                  <a:cubicBezTo>
                    <a:pt x="423" y="14913"/>
                    <a:pt x="1692" y="19776"/>
                    <a:pt x="3807" y="24217"/>
                  </a:cubicBezTo>
                  <a:cubicBezTo>
                    <a:pt x="5710" y="27600"/>
                    <a:pt x="8459" y="30349"/>
                    <a:pt x="12053" y="31829"/>
                  </a:cubicBezTo>
                  <a:cubicBezTo>
                    <a:pt x="12999" y="32274"/>
                    <a:pt x="14002" y="32485"/>
                    <a:pt x="14995" y="32485"/>
                  </a:cubicBezTo>
                  <a:cubicBezTo>
                    <a:pt x="17779" y="32485"/>
                    <a:pt x="20478" y="30828"/>
                    <a:pt x="21569" y="28023"/>
                  </a:cubicBezTo>
                  <a:cubicBezTo>
                    <a:pt x="22203" y="26543"/>
                    <a:pt x="22414" y="25274"/>
                    <a:pt x="22414" y="23794"/>
                  </a:cubicBezTo>
                  <a:cubicBezTo>
                    <a:pt x="22414" y="15759"/>
                    <a:pt x="19031" y="8146"/>
                    <a:pt x="13322" y="2649"/>
                  </a:cubicBezTo>
                  <a:cubicBezTo>
                    <a:pt x="12688" y="2014"/>
                    <a:pt x="12265" y="1591"/>
                    <a:pt x="11630" y="1168"/>
                  </a:cubicBezTo>
                  <a:cubicBezTo>
                    <a:pt x="10406" y="376"/>
                    <a:pt x="9059" y="1"/>
                    <a:pt x="7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1613300" y="646788"/>
              <a:ext cx="560375" cy="697700"/>
            </a:xfrm>
            <a:custGeom>
              <a:rect b="b" l="l" r="r" t="t"/>
              <a:pathLst>
                <a:path extrusionOk="0" h="27908" w="22415">
                  <a:moveTo>
                    <a:pt x="8899" y="1"/>
                  </a:moveTo>
                  <a:cubicBezTo>
                    <a:pt x="7084" y="1"/>
                    <a:pt x="5275" y="799"/>
                    <a:pt x="4018" y="2335"/>
                  </a:cubicBezTo>
                  <a:cubicBezTo>
                    <a:pt x="3172" y="3392"/>
                    <a:pt x="2538" y="4449"/>
                    <a:pt x="2115" y="5718"/>
                  </a:cubicBezTo>
                  <a:cubicBezTo>
                    <a:pt x="1" y="13542"/>
                    <a:pt x="3172" y="22000"/>
                    <a:pt x="9727" y="26652"/>
                  </a:cubicBezTo>
                  <a:cubicBezTo>
                    <a:pt x="10906" y="27477"/>
                    <a:pt x="12282" y="27908"/>
                    <a:pt x="13672" y="27908"/>
                  </a:cubicBezTo>
                  <a:cubicBezTo>
                    <a:pt x="14775" y="27908"/>
                    <a:pt x="15887" y="27636"/>
                    <a:pt x="16917" y="27075"/>
                  </a:cubicBezTo>
                  <a:cubicBezTo>
                    <a:pt x="20300" y="25383"/>
                    <a:pt x="22415" y="21788"/>
                    <a:pt x="22415" y="17982"/>
                  </a:cubicBezTo>
                  <a:cubicBezTo>
                    <a:pt x="22415" y="17136"/>
                    <a:pt x="22203" y="16079"/>
                    <a:pt x="21992" y="15233"/>
                  </a:cubicBezTo>
                  <a:cubicBezTo>
                    <a:pt x="20934" y="10581"/>
                    <a:pt x="18397" y="6564"/>
                    <a:pt x="15225" y="3180"/>
                  </a:cubicBezTo>
                  <a:cubicBezTo>
                    <a:pt x="14168" y="2123"/>
                    <a:pt x="12899" y="1277"/>
                    <a:pt x="11630" y="643"/>
                  </a:cubicBezTo>
                  <a:cubicBezTo>
                    <a:pt x="10768" y="212"/>
                    <a:pt x="9833" y="1"/>
                    <a:pt x="8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8430776" y="4608575"/>
              <a:ext cx="352728" cy="424740"/>
            </a:xfrm>
            <a:custGeom>
              <a:rect b="b" l="l" r="r" t="t"/>
              <a:pathLst>
                <a:path extrusionOk="0" h="23068" w="19157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5701780" y="3909772"/>
              <a:ext cx="245306" cy="237759"/>
            </a:xfrm>
            <a:custGeom>
              <a:rect b="b" l="l" r="r" t="t"/>
              <a:pathLst>
                <a:path extrusionOk="0" h="18115" w="1869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7207459" y="4061028"/>
              <a:ext cx="301118" cy="354735"/>
            </a:xfrm>
            <a:custGeom>
              <a:rect b="b" l="l" r="r" t="t"/>
              <a:pathLst>
                <a:path extrusionOk="0" h="19266" w="16354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8002647" y="3292432"/>
              <a:ext cx="253798" cy="274217"/>
            </a:xfrm>
            <a:custGeom>
              <a:rect b="b" l="l" r="r" t="t"/>
              <a:pathLst>
                <a:path extrusionOk="0" h="14893" w="13784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2" name="Google Shape;612;p21"/>
          <p:cNvSpPr txBox="1"/>
          <p:nvPr>
            <p:ph type="title"/>
          </p:nvPr>
        </p:nvSpPr>
        <p:spPr>
          <a:xfrm>
            <a:off x="2391900" y="3100288"/>
            <a:ext cx="4360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3" name="Google Shape;613;p21"/>
          <p:cNvSpPr txBox="1"/>
          <p:nvPr>
            <p:ph idx="1" type="subTitle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">
  <p:cSld name="CUSTOM_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6" name="Google Shape;616;p22"/>
          <p:cNvGrpSpPr/>
          <p:nvPr/>
        </p:nvGrpSpPr>
        <p:grpSpPr>
          <a:xfrm flipH="1" rot="-8837556">
            <a:off x="8099167" y="773289"/>
            <a:ext cx="476977" cy="1457537"/>
            <a:chOff x="2927175" y="237525"/>
            <a:chExt cx="1675775" cy="5120800"/>
          </a:xfrm>
        </p:grpSpPr>
        <p:sp>
          <p:nvSpPr>
            <p:cNvPr id="617" name="Google Shape;617;p22"/>
            <p:cNvSpPr/>
            <p:nvPr/>
          </p:nvSpPr>
          <p:spPr>
            <a:xfrm>
              <a:off x="3196775" y="4615200"/>
              <a:ext cx="21150" cy="5300"/>
            </a:xfrm>
            <a:custGeom>
              <a:rect b="b" l="l" r="r" t="t"/>
              <a:pathLst>
                <a:path extrusionOk="0" h="212" w="846">
                  <a:moveTo>
                    <a:pt x="846" y="212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3891875" y="530500"/>
              <a:ext cx="600050" cy="445075"/>
            </a:xfrm>
            <a:custGeom>
              <a:rect b="b" l="l" r="r" t="t"/>
              <a:pathLst>
                <a:path extrusionOk="0" h="17803" w="24002">
                  <a:moveTo>
                    <a:pt x="2083" y="10356"/>
                  </a:moveTo>
                  <a:cubicBezTo>
                    <a:pt x="1093" y="10356"/>
                    <a:pt x="1" y="11563"/>
                    <a:pt x="531" y="12622"/>
                  </a:cubicBezTo>
                  <a:lnTo>
                    <a:pt x="2439" y="13185"/>
                  </a:lnTo>
                  <a:lnTo>
                    <a:pt x="2439" y="13185"/>
                  </a:lnTo>
                  <a:lnTo>
                    <a:pt x="2645" y="10508"/>
                  </a:lnTo>
                  <a:cubicBezTo>
                    <a:pt x="2471" y="10403"/>
                    <a:pt x="2279" y="10356"/>
                    <a:pt x="2083" y="10356"/>
                  </a:cubicBezTo>
                  <a:close/>
                  <a:moveTo>
                    <a:pt x="2439" y="13185"/>
                  </a:moveTo>
                  <a:lnTo>
                    <a:pt x="2434" y="13256"/>
                  </a:lnTo>
                  <a:cubicBezTo>
                    <a:pt x="2438" y="13233"/>
                    <a:pt x="2442" y="13210"/>
                    <a:pt x="2447" y="13187"/>
                  </a:cubicBezTo>
                  <a:lnTo>
                    <a:pt x="2447" y="13187"/>
                  </a:lnTo>
                  <a:lnTo>
                    <a:pt x="2439" y="13185"/>
                  </a:lnTo>
                  <a:close/>
                  <a:moveTo>
                    <a:pt x="13542" y="1"/>
                  </a:moveTo>
                  <a:cubicBezTo>
                    <a:pt x="10665" y="1"/>
                    <a:pt x="7848" y="1418"/>
                    <a:pt x="6240" y="3741"/>
                  </a:cubicBezTo>
                  <a:cubicBezTo>
                    <a:pt x="4350" y="6681"/>
                    <a:pt x="3085" y="9830"/>
                    <a:pt x="2447" y="13187"/>
                  </a:cubicBezTo>
                  <a:lnTo>
                    <a:pt x="2447" y="13187"/>
                  </a:lnTo>
                  <a:lnTo>
                    <a:pt x="17024" y="17486"/>
                  </a:lnTo>
                  <a:cubicBezTo>
                    <a:pt x="17658" y="17697"/>
                    <a:pt x="18345" y="17803"/>
                    <a:pt x="19059" y="17803"/>
                  </a:cubicBezTo>
                  <a:cubicBezTo>
                    <a:pt x="19773" y="17803"/>
                    <a:pt x="20513" y="17697"/>
                    <a:pt x="21253" y="17486"/>
                  </a:cubicBezTo>
                  <a:cubicBezTo>
                    <a:pt x="24002" y="16217"/>
                    <a:pt x="23367" y="11988"/>
                    <a:pt x="22310" y="9239"/>
                  </a:cubicBezTo>
                  <a:cubicBezTo>
                    <a:pt x="20830" y="5433"/>
                    <a:pt x="18927" y="1204"/>
                    <a:pt x="15121" y="146"/>
                  </a:cubicBezTo>
                  <a:cubicBezTo>
                    <a:pt x="14597" y="48"/>
                    <a:pt x="14068" y="1"/>
                    <a:pt x="13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3027600" y="4329725"/>
              <a:ext cx="978000" cy="396500"/>
            </a:xfrm>
            <a:custGeom>
              <a:rect b="b" l="l" r="r" t="t"/>
              <a:pathLst>
                <a:path extrusionOk="0" h="15860" w="39120">
                  <a:moveTo>
                    <a:pt x="3807" y="1"/>
                  </a:moveTo>
                  <a:lnTo>
                    <a:pt x="2961" y="212"/>
                  </a:lnTo>
                  <a:lnTo>
                    <a:pt x="3583" y="337"/>
                  </a:lnTo>
                  <a:lnTo>
                    <a:pt x="3583" y="337"/>
                  </a:lnTo>
                  <a:lnTo>
                    <a:pt x="3807" y="1"/>
                  </a:lnTo>
                  <a:close/>
                  <a:moveTo>
                    <a:pt x="3583" y="337"/>
                  </a:moveTo>
                  <a:lnTo>
                    <a:pt x="1" y="5710"/>
                  </a:lnTo>
                  <a:lnTo>
                    <a:pt x="31718" y="15225"/>
                  </a:lnTo>
                  <a:cubicBezTo>
                    <a:pt x="32564" y="15648"/>
                    <a:pt x="33516" y="15860"/>
                    <a:pt x="34467" y="15860"/>
                  </a:cubicBezTo>
                  <a:cubicBezTo>
                    <a:pt x="35419" y="15860"/>
                    <a:pt x="36370" y="15648"/>
                    <a:pt x="37216" y="15225"/>
                  </a:cubicBezTo>
                  <a:cubicBezTo>
                    <a:pt x="39119" y="13322"/>
                    <a:pt x="39119" y="10362"/>
                    <a:pt x="37216" y="8459"/>
                  </a:cubicBezTo>
                  <a:cubicBezTo>
                    <a:pt x="35313" y="6979"/>
                    <a:pt x="32776" y="5921"/>
                    <a:pt x="30450" y="5710"/>
                  </a:cubicBezTo>
                  <a:lnTo>
                    <a:pt x="3583" y="337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3106900" y="1015200"/>
              <a:ext cx="1326875" cy="3325250"/>
            </a:xfrm>
            <a:custGeom>
              <a:rect b="b" l="l" r="r" t="t"/>
              <a:pathLst>
                <a:path extrusionOk="0" h="133010" w="53075">
                  <a:moveTo>
                    <a:pt x="28966" y="0"/>
                  </a:moveTo>
                  <a:cubicBezTo>
                    <a:pt x="28081" y="0"/>
                    <a:pt x="11205" y="83957"/>
                    <a:pt x="9516" y="91771"/>
                  </a:cubicBezTo>
                  <a:cubicBezTo>
                    <a:pt x="7613" y="101287"/>
                    <a:pt x="0" y="117991"/>
                    <a:pt x="6978" y="126872"/>
                  </a:cubicBezTo>
                  <a:cubicBezTo>
                    <a:pt x="9950" y="130676"/>
                    <a:pt x="16061" y="133010"/>
                    <a:pt x="21783" y="133010"/>
                  </a:cubicBezTo>
                  <a:cubicBezTo>
                    <a:pt x="26240" y="133010"/>
                    <a:pt x="30461" y="131593"/>
                    <a:pt x="32775" y="128353"/>
                  </a:cubicBezTo>
                  <a:cubicBezTo>
                    <a:pt x="34256" y="125815"/>
                    <a:pt x="35101" y="122855"/>
                    <a:pt x="35313" y="119895"/>
                  </a:cubicBezTo>
                  <a:cubicBezTo>
                    <a:pt x="41234" y="80987"/>
                    <a:pt x="47154" y="42291"/>
                    <a:pt x="53075" y="3595"/>
                  </a:cubicBezTo>
                  <a:lnTo>
                    <a:pt x="28969" y="1"/>
                  </a:lnTo>
                  <a:cubicBezTo>
                    <a:pt x="28968" y="0"/>
                    <a:pt x="28967" y="0"/>
                    <a:pt x="28966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2937750" y="4633575"/>
              <a:ext cx="814100" cy="654675"/>
            </a:xfrm>
            <a:custGeom>
              <a:rect b="b" l="l" r="r" t="t"/>
              <a:pathLst>
                <a:path extrusionOk="0" h="26187" w="32564">
                  <a:moveTo>
                    <a:pt x="12373" y="0"/>
                  </a:moveTo>
                  <a:cubicBezTo>
                    <a:pt x="11634" y="0"/>
                    <a:pt x="10892" y="37"/>
                    <a:pt x="10150" y="111"/>
                  </a:cubicBezTo>
                  <a:lnTo>
                    <a:pt x="9304" y="1380"/>
                  </a:lnTo>
                  <a:cubicBezTo>
                    <a:pt x="3383" y="2014"/>
                    <a:pt x="0" y="9203"/>
                    <a:pt x="1903" y="14913"/>
                  </a:cubicBezTo>
                  <a:cubicBezTo>
                    <a:pt x="4018" y="20622"/>
                    <a:pt x="9092" y="24640"/>
                    <a:pt x="15013" y="25697"/>
                  </a:cubicBezTo>
                  <a:cubicBezTo>
                    <a:pt x="16229" y="26028"/>
                    <a:pt x="17459" y="26187"/>
                    <a:pt x="18678" y="26187"/>
                  </a:cubicBezTo>
                  <a:cubicBezTo>
                    <a:pt x="22121" y="26187"/>
                    <a:pt x="25468" y="24923"/>
                    <a:pt x="28123" y="22736"/>
                  </a:cubicBezTo>
                  <a:cubicBezTo>
                    <a:pt x="32564" y="18296"/>
                    <a:pt x="31718" y="10472"/>
                    <a:pt x="27277" y="5820"/>
                  </a:cubicBezTo>
                  <a:cubicBezTo>
                    <a:pt x="23356" y="2086"/>
                    <a:pt x="17951" y="0"/>
                    <a:pt x="12373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2927175" y="237525"/>
              <a:ext cx="1675775" cy="5120800"/>
            </a:xfrm>
            <a:custGeom>
              <a:rect b="b" l="l" r="r" t="t"/>
              <a:pathLst>
                <a:path extrusionOk="0" h="204832" w="67031">
                  <a:moveTo>
                    <a:pt x="55003" y="5011"/>
                  </a:moveTo>
                  <a:cubicBezTo>
                    <a:pt x="55065" y="5011"/>
                    <a:pt x="55127" y="5037"/>
                    <a:pt x="55189" y="5099"/>
                  </a:cubicBezTo>
                  <a:cubicBezTo>
                    <a:pt x="55823" y="5099"/>
                    <a:pt x="56035" y="5733"/>
                    <a:pt x="55823" y="6368"/>
                  </a:cubicBezTo>
                  <a:cubicBezTo>
                    <a:pt x="55823" y="6579"/>
                    <a:pt x="55189" y="6579"/>
                    <a:pt x="54766" y="6579"/>
                  </a:cubicBezTo>
                  <a:cubicBezTo>
                    <a:pt x="54343" y="6156"/>
                    <a:pt x="54132" y="5733"/>
                    <a:pt x="54555" y="5310"/>
                  </a:cubicBezTo>
                  <a:cubicBezTo>
                    <a:pt x="54704" y="5161"/>
                    <a:pt x="54854" y="5011"/>
                    <a:pt x="55003" y="5011"/>
                  </a:cubicBezTo>
                  <a:close/>
                  <a:moveTo>
                    <a:pt x="53193" y="9801"/>
                  </a:moveTo>
                  <a:cubicBezTo>
                    <a:pt x="55139" y="9801"/>
                    <a:pt x="57060" y="10915"/>
                    <a:pt x="57938" y="12923"/>
                  </a:cubicBezTo>
                  <a:cubicBezTo>
                    <a:pt x="59629" y="17575"/>
                    <a:pt x="61110" y="22227"/>
                    <a:pt x="62801" y="26879"/>
                  </a:cubicBezTo>
                  <a:cubicBezTo>
                    <a:pt x="63013" y="27513"/>
                    <a:pt x="63013" y="28359"/>
                    <a:pt x="63224" y="28782"/>
                  </a:cubicBezTo>
                  <a:cubicBezTo>
                    <a:pt x="62801" y="29627"/>
                    <a:pt x="62167" y="30050"/>
                    <a:pt x="61321" y="30050"/>
                  </a:cubicBezTo>
                  <a:cubicBezTo>
                    <a:pt x="60898" y="30050"/>
                    <a:pt x="60475" y="29839"/>
                    <a:pt x="60264" y="29627"/>
                  </a:cubicBezTo>
                  <a:cubicBezTo>
                    <a:pt x="59006" y="28090"/>
                    <a:pt x="57194" y="27199"/>
                    <a:pt x="55316" y="27199"/>
                  </a:cubicBezTo>
                  <a:cubicBezTo>
                    <a:pt x="54353" y="27199"/>
                    <a:pt x="53372" y="27434"/>
                    <a:pt x="52440" y="27936"/>
                  </a:cubicBezTo>
                  <a:cubicBezTo>
                    <a:pt x="52058" y="28045"/>
                    <a:pt x="51675" y="28098"/>
                    <a:pt x="51300" y="28098"/>
                  </a:cubicBezTo>
                  <a:cubicBezTo>
                    <a:pt x="50223" y="28098"/>
                    <a:pt x="49207" y="27663"/>
                    <a:pt x="48423" y="26879"/>
                  </a:cubicBezTo>
                  <a:cubicBezTo>
                    <a:pt x="47381" y="25707"/>
                    <a:pt x="45938" y="25096"/>
                    <a:pt x="44490" y="25096"/>
                  </a:cubicBezTo>
                  <a:cubicBezTo>
                    <a:pt x="43586" y="25096"/>
                    <a:pt x="42680" y="25334"/>
                    <a:pt x="41868" y="25821"/>
                  </a:cubicBezTo>
                  <a:cubicBezTo>
                    <a:pt x="41445" y="26033"/>
                    <a:pt x="40810" y="26033"/>
                    <a:pt x="40387" y="26033"/>
                  </a:cubicBezTo>
                  <a:cubicBezTo>
                    <a:pt x="39542" y="25821"/>
                    <a:pt x="38907" y="24975"/>
                    <a:pt x="39119" y="23918"/>
                  </a:cubicBezTo>
                  <a:cubicBezTo>
                    <a:pt x="39330" y="23284"/>
                    <a:pt x="39753" y="22649"/>
                    <a:pt x="40176" y="22227"/>
                  </a:cubicBezTo>
                  <a:cubicBezTo>
                    <a:pt x="43348" y="18632"/>
                    <a:pt x="46308" y="14826"/>
                    <a:pt x="49480" y="11442"/>
                  </a:cubicBezTo>
                  <a:cubicBezTo>
                    <a:pt x="50512" y="10325"/>
                    <a:pt x="51858" y="9801"/>
                    <a:pt x="53193" y="9801"/>
                  </a:cubicBezTo>
                  <a:close/>
                  <a:moveTo>
                    <a:pt x="37638" y="29205"/>
                  </a:moveTo>
                  <a:lnTo>
                    <a:pt x="42290" y="29416"/>
                  </a:lnTo>
                  <a:cubicBezTo>
                    <a:pt x="42713" y="30685"/>
                    <a:pt x="42713" y="32165"/>
                    <a:pt x="42290" y="33434"/>
                  </a:cubicBezTo>
                  <a:lnTo>
                    <a:pt x="19877" y="155019"/>
                  </a:lnTo>
                  <a:cubicBezTo>
                    <a:pt x="19877" y="155865"/>
                    <a:pt x="19665" y="156711"/>
                    <a:pt x="19454" y="157557"/>
                  </a:cubicBezTo>
                  <a:cubicBezTo>
                    <a:pt x="19092" y="159544"/>
                    <a:pt x="18577" y="160142"/>
                    <a:pt x="17642" y="160142"/>
                  </a:cubicBezTo>
                  <a:cubicBezTo>
                    <a:pt x="17483" y="160142"/>
                    <a:pt x="17312" y="160125"/>
                    <a:pt x="17128" y="160094"/>
                  </a:cubicBezTo>
                  <a:cubicBezTo>
                    <a:pt x="13956" y="159460"/>
                    <a:pt x="12899" y="158614"/>
                    <a:pt x="13110" y="156499"/>
                  </a:cubicBezTo>
                  <a:cubicBezTo>
                    <a:pt x="13322" y="155653"/>
                    <a:pt x="13533" y="154808"/>
                    <a:pt x="13744" y="153962"/>
                  </a:cubicBezTo>
                  <a:cubicBezTo>
                    <a:pt x="21145" y="113786"/>
                    <a:pt x="28758" y="73610"/>
                    <a:pt x="36370" y="33434"/>
                  </a:cubicBezTo>
                  <a:cubicBezTo>
                    <a:pt x="36370" y="31953"/>
                    <a:pt x="36793" y="30473"/>
                    <a:pt x="37638" y="29205"/>
                  </a:cubicBezTo>
                  <a:close/>
                  <a:moveTo>
                    <a:pt x="46308" y="30262"/>
                  </a:moveTo>
                  <a:lnTo>
                    <a:pt x="53286" y="32165"/>
                  </a:lnTo>
                  <a:cubicBezTo>
                    <a:pt x="53497" y="33645"/>
                    <a:pt x="53497" y="35125"/>
                    <a:pt x="52863" y="36605"/>
                  </a:cubicBezTo>
                  <a:cubicBezTo>
                    <a:pt x="45885" y="72130"/>
                    <a:pt x="38696" y="107654"/>
                    <a:pt x="31718" y="143178"/>
                  </a:cubicBezTo>
                  <a:cubicBezTo>
                    <a:pt x="30661" y="148887"/>
                    <a:pt x="29180" y="154596"/>
                    <a:pt x="27912" y="160305"/>
                  </a:cubicBezTo>
                  <a:cubicBezTo>
                    <a:pt x="27586" y="161771"/>
                    <a:pt x="27010" y="162358"/>
                    <a:pt x="25894" y="162358"/>
                  </a:cubicBezTo>
                  <a:cubicBezTo>
                    <a:pt x="25560" y="162358"/>
                    <a:pt x="25178" y="162306"/>
                    <a:pt x="24740" y="162209"/>
                  </a:cubicBezTo>
                  <a:cubicBezTo>
                    <a:pt x="22837" y="161786"/>
                    <a:pt x="22203" y="161151"/>
                    <a:pt x="22414" y="159248"/>
                  </a:cubicBezTo>
                  <a:cubicBezTo>
                    <a:pt x="22625" y="158191"/>
                    <a:pt x="22837" y="156711"/>
                    <a:pt x="23048" y="155442"/>
                  </a:cubicBezTo>
                  <a:cubicBezTo>
                    <a:pt x="26432" y="136834"/>
                    <a:pt x="30026" y="118226"/>
                    <a:pt x="33409" y="99618"/>
                  </a:cubicBezTo>
                  <a:cubicBezTo>
                    <a:pt x="37216" y="78473"/>
                    <a:pt x="41233" y="57328"/>
                    <a:pt x="45039" y="36182"/>
                  </a:cubicBezTo>
                  <a:cubicBezTo>
                    <a:pt x="45462" y="34279"/>
                    <a:pt x="45885" y="32376"/>
                    <a:pt x="46308" y="30262"/>
                  </a:cubicBezTo>
                  <a:close/>
                  <a:moveTo>
                    <a:pt x="57092" y="32165"/>
                  </a:moveTo>
                  <a:cubicBezTo>
                    <a:pt x="58995" y="32799"/>
                    <a:pt x="60264" y="33222"/>
                    <a:pt x="61321" y="33645"/>
                  </a:cubicBezTo>
                  <a:cubicBezTo>
                    <a:pt x="62378" y="33645"/>
                    <a:pt x="63013" y="34702"/>
                    <a:pt x="62801" y="35548"/>
                  </a:cubicBezTo>
                  <a:cubicBezTo>
                    <a:pt x="62590" y="36817"/>
                    <a:pt x="62378" y="38086"/>
                    <a:pt x="62167" y="39354"/>
                  </a:cubicBezTo>
                  <a:cubicBezTo>
                    <a:pt x="59629" y="51619"/>
                    <a:pt x="57515" y="63883"/>
                    <a:pt x="54766" y="76147"/>
                  </a:cubicBezTo>
                  <a:cubicBezTo>
                    <a:pt x="48845" y="103425"/>
                    <a:pt x="43771" y="130913"/>
                    <a:pt x="38273" y="158191"/>
                  </a:cubicBezTo>
                  <a:cubicBezTo>
                    <a:pt x="38061" y="159037"/>
                    <a:pt x="37850" y="159883"/>
                    <a:pt x="37638" y="160940"/>
                  </a:cubicBezTo>
                  <a:cubicBezTo>
                    <a:pt x="37293" y="162840"/>
                    <a:pt x="36806" y="163329"/>
                    <a:pt x="35371" y="163329"/>
                  </a:cubicBezTo>
                  <a:cubicBezTo>
                    <a:pt x="35050" y="163329"/>
                    <a:pt x="34681" y="163304"/>
                    <a:pt x="34255" y="163266"/>
                  </a:cubicBezTo>
                  <a:cubicBezTo>
                    <a:pt x="33832" y="163266"/>
                    <a:pt x="33198" y="163266"/>
                    <a:pt x="32564" y="163054"/>
                  </a:cubicBezTo>
                  <a:cubicBezTo>
                    <a:pt x="31718" y="162843"/>
                    <a:pt x="30872" y="162631"/>
                    <a:pt x="31083" y="161151"/>
                  </a:cubicBezTo>
                  <a:cubicBezTo>
                    <a:pt x="31506" y="159671"/>
                    <a:pt x="31718" y="158402"/>
                    <a:pt x="31929" y="156922"/>
                  </a:cubicBezTo>
                  <a:cubicBezTo>
                    <a:pt x="34255" y="144869"/>
                    <a:pt x="36581" y="132605"/>
                    <a:pt x="39119" y="120764"/>
                  </a:cubicBezTo>
                  <a:cubicBezTo>
                    <a:pt x="45462" y="92852"/>
                    <a:pt x="50537" y="64940"/>
                    <a:pt x="56246" y="37028"/>
                  </a:cubicBezTo>
                  <a:cubicBezTo>
                    <a:pt x="56458" y="35548"/>
                    <a:pt x="56669" y="34068"/>
                    <a:pt x="57092" y="32165"/>
                  </a:cubicBezTo>
                  <a:close/>
                  <a:moveTo>
                    <a:pt x="6555" y="161997"/>
                  </a:moveTo>
                  <a:cubicBezTo>
                    <a:pt x="7612" y="162209"/>
                    <a:pt x="8881" y="162209"/>
                    <a:pt x="9938" y="162420"/>
                  </a:cubicBezTo>
                  <a:lnTo>
                    <a:pt x="24528" y="165380"/>
                  </a:lnTo>
                  <a:lnTo>
                    <a:pt x="38484" y="167918"/>
                  </a:lnTo>
                  <a:cubicBezTo>
                    <a:pt x="39330" y="168129"/>
                    <a:pt x="40387" y="168341"/>
                    <a:pt x="41233" y="168552"/>
                  </a:cubicBezTo>
                  <a:cubicBezTo>
                    <a:pt x="42502" y="168975"/>
                    <a:pt x="42925" y="170244"/>
                    <a:pt x="41868" y="170878"/>
                  </a:cubicBezTo>
                  <a:cubicBezTo>
                    <a:pt x="40387" y="171935"/>
                    <a:pt x="39964" y="173838"/>
                    <a:pt x="41022" y="175319"/>
                  </a:cubicBezTo>
                  <a:cubicBezTo>
                    <a:pt x="41656" y="176376"/>
                    <a:pt x="40810" y="177433"/>
                    <a:pt x="39330" y="177433"/>
                  </a:cubicBezTo>
                  <a:cubicBezTo>
                    <a:pt x="38484" y="177222"/>
                    <a:pt x="37638" y="177222"/>
                    <a:pt x="36793" y="177222"/>
                  </a:cubicBezTo>
                  <a:cubicBezTo>
                    <a:pt x="27066" y="175742"/>
                    <a:pt x="17551" y="174050"/>
                    <a:pt x="8035" y="171724"/>
                  </a:cubicBezTo>
                  <a:lnTo>
                    <a:pt x="6978" y="171512"/>
                  </a:lnTo>
                  <a:cubicBezTo>
                    <a:pt x="5921" y="171512"/>
                    <a:pt x="4863" y="170878"/>
                    <a:pt x="4229" y="170032"/>
                  </a:cubicBezTo>
                  <a:cubicBezTo>
                    <a:pt x="3595" y="168552"/>
                    <a:pt x="4863" y="167918"/>
                    <a:pt x="5709" y="167283"/>
                  </a:cubicBezTo>
                  <a:cubicBezTo>
                    <a:pt x="6978" y="166015"/>
                    <a:pt x="5921" y="164957"/>
                    <a:pt x="5286" y="163900"/>
                  </a:cubicBezTo>
                  <a:cubicBezTo>
                    <a:pt x="4863" y="163054"/>
                    <a:pt x="5709" y="161997"/>
                    <a:pt x="6555" y="161997"/>
                  </a:cubicBezTo>
                  <a:close/>
                  <a:moveTo>
                    <a:pt x="9304" y="175953"/>
                  </a:moveTo>
                  <a:lnTo>
                    <a:pt x="9304" y="175953"/>
                  </a:lnTo>
                  <a:cubicBezTo>
                    <a:pt x="9938" y="178490"/>
                    <a:pt x="8247" y="180605"/>
                    <a:pt x="7824" y="182297"/>
                  </a:cubicBezTo>
                  <a:cubicBezTo>
                    <a:pt x="7401" y="183988"/>
                    <a:pt x="7401" y="185680"/>
                    <a:pt x="8670" y="185680"/>
                  </a:cubicBezTo>
                  <a:cubicBezTo>
                    <a:pt x="9938" y="185468"/>
                    <a:pt x="10361" y="184411"/>
                    <a:pt x="10784" y="183354"/>
                  </a:cubicBezTo>
                  <a:cubicBezTo>
                    <a:pt x="11418" y="181028"/>
                    <a:pt x="11841" y="177856"/>
                    <a:pt x="14167" y="176799"/>
                  </a:cubicBezTo>
                  <a:cubicBezTo>
                    <a:pt x="14585" y="176632"/>
                    <a:pt x="15019" y="176564"/>
                    <a:pt x="15465" y="176564"/>
                  </a:cubicBezTo>
                  <a:cubicBezTo>
                    <a:pt x="17276" y="176564"/>
                    <a:pt x="19279" y="177686"/>
                    <a:pt x="21145" y="177856"/>
                  </a:cubicBezTo>
                  <a:cubicBezTo>
                    <a:pt x="23471" y="178279"/>
                    <a:pt x="25797" y="178702"/>
                    <a:pt x="28123" y="179125"/>
                  </a:cubicBezTo>
                  <a:cubicBezTo>
                    <a:pt x="29815" y="179548"/>
                    <a:pt x="30238" y="179759"/>
                    <a:pt x="30238" y="181874"/>
                  </a:cubicBezTo>
                  <a:cubicBezTo>
                    <a:pt x="30238" y="183777"/>
                    <a:pt x="30026" y="185891"/>
                    <a:pt x="30026" y="187794"/>
                  </a:cubicBezTo>
                  <a:cubicBezTo>
                    <a:pt x="30026" y="188852"/>
                    <a:pt x="30661" y="189697"/>
                    <a:pt x="31506" y="189697"/>
                  </a:cubicBezTo>
                  <a:cubicBezTo>
                    <a:pt x="32352" y="189697"/>
                    <a:pt x="32775" y="188852"/>
                    <a:pt x="32775" y="188217"/>
                  </a:cubicBezTo>
                  <a:cubicBezTo>
                    <a:pt x="33198" y="186526"/>
                    <a:pt x="33198" y="184623"/>
                    <a:pt x="33409" y="182719"/>
                  </a:cubicBezTo>
                  <a:cubicBezTo>
                    <a:pt x="33409" y="182085"/>
                    <a:pt x="33198" y="181239"/>
                    <a:pt x="34044" y="180816"/>
                  </a:cubicBezTo>
                  <a:cubicBezTo>
                    <a:pt x="34467" y="180816"/>
                    <a:pt x="34890" y="181239"/>
                    <a:pt x="34890" y="181874"/>
                  </a:cubicBezTo>
                  <a:cubicBezTo>
                    <a:pt x="34678" y="186526"/>
                    <a:pt x="34467" y="190966"/>
                    <a:pt x="33621" y="195618"/>
                  </a:cubicBezTo>
                  <a:cubicBezTo>
                    <a:pt x="33409" y="198367"/>
                    <a:pt x="31295" y="200693"/>
                    <a:pt x="28335" y="201116"/>
                  </a:cubicBezTo>
                  <a:cubicBezTo>
                    <a:pt x="27700" y="201327"/>
                    <a:pt x="26854" y="201327"/>
                    <a:pt x="26220" y="201327"/>
                  </a:cubicBezTo>
                  <a:cubicBezTo>
                    <a:pt x="25178" y="201435"/>
                    <a:pt x="24143" y="201488"/>
                    <a:pt x="23114" y="201488"/>
                  </a:cubicBezTo>
                  <a:cubicBezTo>
                    <a:pt x="18089" y="201488"/>
                    <a:pt x="13233" y="200226"/>
                    <a:pt x="8670" y="197944"/>
                  </a:cubicBezTo>
                  <a:cubicBezTo>
                    <a:pt x="7401" y="197310"/>
                    <a:pt x="6132" y="196252"/>
                    <a:pt x="5075" y="195407"/>
                  </a:cubicBezTo>
                  <a:cubicBezTo>
                    <a:pt x="4018" y="194349"/>
                    <a:pt x="3595" y="192869"/>
                    <a:pt x="3806" y="191389"/>
                  </a:cubicBezTo>
                  <a:cubicBezTo>
                    <a:pt x="4652" y="185891"/>
                    <a:pt x="6555" y="180816"/>
                    <a:pt x="9304" y="175953"/>
                  </a:cubicBezTo>
                  <a:close/>
                  <a:moveTo>
                    <a:pt x="55628" y="1"/>
                  </a:moveTo>
                  <a:cubicBezTo>
                    <a:pt x="54006" y="1"/>
                    <a:pt x="53223" y="1175"/>
                    <a:pt x="52440" y="2350"/>
                  </a:cubicBezTo>
                  <a:cubicBezTo>
                    <a:pt x="48211" y="8059"/>
                    <a:pt x="43771" y="13346"/>
                    <a:pt x="39119" y="18632"/>
                  </a:cubicBezTo>
                  <a:cubicBezTo>
                    <a:pt x="36158" y="21592"/>
                    <a:pt x="34255" y="25398"/>
                    <a:pt x="33621" y="29627"/>
                  </a:cubicBezTo>
                  <a:cubicBezTo>
                    <a:pt x="26009" y="70649"/>
                    <a:pt x="18185" y="111671"/>
                    <a:pt x="10573" y="152693"/>
                  </a:cubicBezTo>
                  <a:cubicBezTo>
                    <a:pt x="10361" y="154173"/>
                    <a:pt x="9938" y="155653"/>
                    <a:pt x="9727" y="157134"/>
                  </a:cubicBezTo>
                  <a:cubicBezTo>
                    <a:pt x="9515" y="157979"/>
                    <a:pt x="8670" y="158825"/>
                    <a:pt x="7824" y="158825"/>
                  </a:cubicBezTo>
                  <a:lnTo>
                    <a:pt x="6132" y="158825"/>
                  </a:lnTo>
                  <a:cubicBezTo>
                    <a:pt x="2749" y="159460"/>
                    <a:pt x="1903" y="160517"/>
                    <a:pt x="1903" y="163900"/>
                  </a:cubicBezTo>
                  <a:cubicBezTo>
                    <a:pt x="1903" y="164957"/>
                    <a:pt x="1692" y="166015"/>
                    <a:pt x="1480" y="166860"/>
                  </a:cubicBezTo>
                  <a:cubicBezTo>
                    <a:pt x="0" y="170244"/>
                    <a:pt x="0" y="170667"/>
                    <a:pt x="2960" y="172781"/>
                  </a:cubicBezTo>
                  <a:cubicBezTo>
                    <a:pt x="4863" y="173838"/>
                    <a:pt x="5498" y="176376"/>
                    <a:pt x="4229" y="178067"/>
                  </a:cubicBezTo>
                  <a:cubicBezTo>
                    <a:pt x="3595" y="179759"/>
                    <a:pt x="2960" y="181662"/>
                    <a:pt x="2538" y="183354"/>
                  </a:cubicBezTo>
                  <a:cubicBezTo>
                    <a:pt x="1692" y="185680"/>
                    <a:pt x="1057" y="188006"/>
                    <a:pt x="634" y="190332"/>
                  </a:cubicBezTo>
                  <a:cubicBezTo>
                    <a:pt x="0" y="193292"/>
                    <a:pt x="1057" y="196252"/>
                    <a:pt x="3383" y="198156"/>
                  </a:cubicBezTo>
                  <a:cubicBezTo>
                    <a:pt x="4229" y="199001"/>
                    <a:pt x="5075" y="199636"/>
                    <a:pt x="6132" y="200270"/>
                  </a:cubicBezTo>
                  <a:cubicBezTo>
                    <a:pt x="11310" y="203276"/>
                    <a:pt x="17146" y="204831"/>
                    <a:pt x="23122" y="204831"/>
                  </a:cubicBezTo>
                  <a:cubicBezTo>
                    <a:pt x="24712" y="204831"/>
                    <a:pt x="26312" y="204721"/>
                    <a:pt x="27912" y="204499"/>
                  </a:cubicBezTo>
                  <a:cubicBezTo>
                    <a:pt x="34044" y="203653"/>
                    <a:pt x="36581" y="200904"/>
                    <a:pt x="37216" y="194772"/>
                  </a:cubicBezTo>
                  <a:cubicBezTo>
                    <a:pt x="37638" y="191178"/>
                    <a:pt x="37638" y="187794"/>
                    <a:pt x="37850" y="184200"/>
                  </a:cubicBezTo>
                  <a:cubicBezTo>
                    <a:pt x="37850" y="181451"/>
                    <a:pt x="38061" y="181239"/>
                    <a:pt x="40810" y="180605"/>
                  </a:cubicBezTo>
                  <a:cubicBezTo>
                    <a:pt x="43559" y="179971"/>
                    <a:pt x="45039" y="178490"/>
                    <a:pt x="44828" y="175530"/>
                  </a:cubicBezTo>
                  <a:cubicBezTo>
                    <a:pt x="44828" y="174261"/>
                    <a:pt x="45039" y="172993"/>
                    <a:pt x="45674" y="171935"/>
                  </a:cubicBezTo>
                  <a:cubicBezTo>
                    <a:pt x="46519" y="168764"/>
                    <a:pt x="46097" y="167495"/>
                    <a:pt x="43348" y="166015"/>
                  </a:cubicBezTo>
                  <a:cubicBezTo>
                    <a:pt x="40599" y="164746"/>
                    <a:pt x="40176" y="165169"/>
                    <a:pt x="41022" y="160940"/>
                  </a:cubicBezTo>
                  <a:cubicBezTo>
                    <a:pt x="41233" y="159460"/>
                    <a:pt x="41445" y="158191"/>
                    <a:pt x="41868" y="156711"/>
                  </a:cubicBezTo>
                  <a:cubicBezTo>
                    <a:pt x="45674" y="137046"/>
                    <a:pt x="49691" y="117380"/>
                    <a:pt x="53497" y="97715"/>
                  </a:cubicBezTo>
                  <a:lnTo>
                    <a:pt x="53709" y="97927"/>
                  </a:lnTo>
                  <a:cubicBezTo>
                    <a:pt x="57726" y="76781"/>
                    <a:pt x="61955" y="55848"/>
                    <a:pt x="66184" y="34914"/>
                  </a:cubicBezTo>
                  <a:cubicBezTo>
                    <a:pt x="67030" y="31953"/>
                    <a:pt x="66819" y="28570"/>
                    <a:pt x="65762" y="25610"/>
                  </a:cubicBezTo>
                  <a:cubicBezTo>
                    <a:pt x="63013" y="18420"/>
                    <a:pt x="60687" y="11231"/>
                    <a:pt x="58784" y="3619"/>
                  </a:cubicBezTo>
                  <a:cubicBezTo>
                    <a:pt x="58361" y="2139"/>
                    <a:pt x="57726" y="235"/>
                    <a:pt x="56035" y="24"/>
                  </a:cubicBezTo>
                  <a:cubicBezTo>
                    <a:pt x="55894" y="8"/>
                    <a:pt x="55758" y="1"/>
                    <a:pt x="55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3651375" y="5053950"/>
              <a:ext cx="89900" cy="116325"/>
            </a:xfrm>
            <a:custGeom>
              <a:rect b="b" l="l" r="r" t="t"/>
              <a:pathLst>
                <a:path extrusionOk="0" h="4653" w="3596">
                  <a:moveTo>
                    <a:pt x="2327" y="1"/>
                  </a:moveTo>
                  <a:cubicBezTo>
                    <a:pt x="1904" y="1"/>
                    <a:pt x="1270" y="212"/>
                    <a:pt x="847" y="635"/>
                  </a:cubicBezTo>
                  <a:cubicBezTo>
                    <a:pt x="1" y="1692"/>
                    <a:pt x="1" y="2961"/>
                    <a:pt x="847" y="4230"/>
                  </a:cubicBezTo>
                  <a:cubicBezTo>
                    <a:pt x="847" y="4441"/>
                    <a:pt x="1481" y="4441"/>
                    <a:pt x="1693" y="4653"/>
                  </a:cubicBezTo>
                  <a:cubicBezTo>
                    <a:pt x="1904" y="4441"/>
                    <a:pt x="2327" y="4441"/>
                    <a:pt x="2538" y="4230"/>
                  </a:cubicBezTo>
                  <a:cubicBezTo>
                    <a:pt x="3384" y="3384"/>
                    <a:pt x="3596" y="2115"/>
                    <a:pt x="3384" y="1058"/>
                  </a:cubicBezTo>
                  <a:cubicBezTo>
                    <a:pt x="3173" y="635"/>
                    <a:pt x="2750" y="212"/>
                    <a:pt x="2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3048750" y="4948225"/>
              <a:ext cx="95175" cy="105750"/>
            </a:xfrm>
            <a:custGeom>
              <a:rect b="b" l="l" r="r" t="t"/>
              <a:pathLst>
                <a:path extrusionOk="0" h="4230" w="3807">
                  <a:moveTo>
                    <a:pt x="2749" y="1"/>
                  </a:moveTo>
                  <a:cubicBezTo>
                    <a:pt x="2326" y="1"/>
                    <a:pt x="1904" y="1"/>
                    <a:pt x="1692" y="212"/>
                  </a:cubicBezTo>
                  <a:cubicBezTo>
                    <a:pt x="423" y="635"/>
                    <a:pt x="0" y="2115"/>
                    <a:pt x="635" y="3384"/>
                  </a:cubicBezTo>
                  <a:cubicBezTo>
                    <a:pt x="846" y="3807"/>
                    <a:pt x="1269" y="4018"/>
                    <a:pt x="1904" y="4230"/>
                  </a:cubicBezTo>
                  <a:cubicBezTo>
                    <a:pt x="3172" y="4230"/>
                    <a:pt x="3384" y="2961"/>
                    <a:pt x="3595" y="1904"/>
                  </a:cubicBezTo>
                  <a:cubicBezTo>
                    <a:pt x="3807" y="1269"/>
                    <a:pt x="3384" y="424"/>
                    <a:pt x="2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3165050" y="4402325"/>
              <a:ext cx="697825" cy="182550"/>
            </a:xfrm>
            <a:custGeom>
              <a:rect b="b" l="l" r="r" t="t"/>
              <a:pathLst>
                <a:path extrusionOk="0" h="7302" w="27913">
                  <a:moveTo>
                    <a:pt x="943" y="1"/>
                  </a:moveTo>
                  <a:cubicBezTo>
                    <a:pt x="494" y="1"/>
                    <a:pt x="212" y="346"/>
                    <a:pt x="212" y="691"/>
                  </a:cubicBezTo>
                  <a:cubicBezTo>
                    <a:pt x="0" y="1537"/>
                    <a:pt x="423" y="1749"/>
                    <a:pt x="635" y="2172"/>
                  </a:cubicBezTo>
                  <a:cubicBezTo>
                    <a:pt x="846" y="2383"/>
                    <a:pt x="1058" y="2383"/>
                    <a:pt x="1269" y="2383"/>
                  </a:cubicBezTo>
                  <a:lnTo>
                    <a:pt x="13322" y="5766"/>
                  </a:lnTo>
                  <a:cubicBezTo>
                    <a:pt x="13956" y="5978"/>
                    <a:pt x="14379" y="5978"/>
                    <a:pt x="15013" y="5978"/>
                  </a:cubicBezTo>
                  <a:cubicBezTo>
                    <a:pt x="15500" y="5940"/>
                    <a:pt x="15987" y="5923"/>
                    <a:pt x="16474" y="5923"/>
                  </a:cubicBezTo>
                  <a:cubicBezTo>
                    <a:pt x="18736" y="5923"/>
                    <a:pt x="20998" y="6302"/>
                    <a:pt x="23260" y="6824"/>
                  </a:cubicBezTo>
                  <a:cubicBezTo>
                    <a:pt x="23894" y="7035"/>
                    <a:pt x="24952" y="7246"/>
                    <a:pt x="25798" y="7246"/>
                  </a:cubicBezTo>
                  <a:cubicBezTo>
                    <a:pt x="25910" y="7284"/>
                    <a:pt x="26029" y="7301"/>
                    <a:pt x="26150" y="7301"/>
                  </a:cubicBezTo>
                  <a:cubicBezTo>
                    <a:pt x="26712" y="7301"/>
                    <a:pt x="27315" y="6923"/>
                    <a:pt x="27489" y="6401"/>
                  </a:cubicBezTo>
                  <a:cubicBezTo>
                    <a:pt x="27912" y="5766"/>
                    <a:pt x="26855" y="4709"/>
                    <a:pt x="26009" y="4498"/>
                  </a:cubicBezTo>
                  <a:cubicBezTo>
                    <a:pt x="25163" y="4286"/>
                    <a:pt x="24317" y="4075"/>
                    <a:pt x="23472" y="4075"/>
                  </a:cubicBezTo>
                  <a:lnTo>
                    <a:pt x="14168" y="2172"/>
                  </a:lnTo>
                  <a:lnTo>
                    <a:pt x="14168" y="2383"/>
                  </a:lnTo>
                  <a:cubicBezTo>
                    <a:pt x="11842" y="1749"/>
                    <a:pt x="9304" y="1326"/>
                    <a:pt x="7190" y="903"/>
                  </a:cubicBezTo>
                  <a:cubicBezTo>
                    <a:pt x="5287" y="480"/>
                    <a:pt x="3172" y="268"/>
                    <a:pt x="1269" y="57"/>
                  </a:cubicBezTo>
                  <a:cubicBezTo>
                    <a:pt x="1153" y="18"/>
                    <a:pt x="1043" y="1"/>
                    <a:pt x="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6" name="Google Shape;626;p22"/>
          <p:cNvGrpSpPr/>
          <p:nvPr/>
        </p:nvGrpSpPr>
        <p:grpSpPr>
          <a:xfrm rot="-2138510">
            <a:off x="588757" y="3105429"/>
            <a:ext cx="560364" cy="2014514"/>
            <a:chOff x="3070900" y="237500"/>
            <a:chExt cx="1436575" cy="5164500"/>
          </a:xfrm>
        </p:grpSpPr>
        <p:sp>
          <p:nvSpPr>
            <p:cNvPr id="627" name="Google Shape;627;p22"/>
            <p:cNvSpPr/>
            <p:nvPr/>
          </p:nvSpPr>
          <p:spPr>
            <a:xfrm>
              <a:off x="3489675" y="1738475"/>
              <a:ext cx="562975" cy="3394525"/>
            </a:xfrm>
            <a:custGeom>
              <a:rect b="b" l="l" r="r" t="t"/>
              <a:pathLst>
                <a:path extrusionOk="0" h="135781" w="22519">
                  <a:moveTo>
                    <a:pt x="10427" y="0"/>
                  </a:moveTo>
                  <a:cubicBezTo>
                    <a:pt x="0" y="0"/>
                    <a:pt x="1997" y="12646"/>
                    <a:pt x="2551" y="19524"/>
                  </a:cubicBezTo>
                  <a:cubicBezTo>
                    <a:pt x="4548" y="44151"/>
                    <a:pt x="6545" y="68778"/>
                    <a:pt x="8542" y="93515"/>
                  </a:cubicBezTo>
                  <a:lnTo>
                    <a:pt x="11981" y="135780"/>
                  </a:lnTo>
                  <a:cubicBezTo>
                    <a:pt x="16529" y="130678"/>
                    <a:pt x="17083" y="123245"/>
                    <a:pt x="17416" y="116367"/>
                  </a:cubicBezTo>
                  <a:lnTo>
                    <a:pt x="22075" y="21854"/>
                  </a:lnTo>
                  <a:cubicBezTo>
                    <a:pt x="22519" y="13756"/>
                    <a:pt x="21853" y="0"/>
                    <a:pt x="10427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3162425" y="319650"/>
              <a:ext cx="1281275" cy="1388875"/>
            </a:xfrm>
            <a:custGeom>
              <a:rect b="b" l="l" r="r" t="t"/>
              <a:pathLst>
                <a:path extrusionOk="0" h="55555" w="51251">
                  <a:moveTo>
                    <a:pt x="25397" y="1"/>
                  </a:moveTo>
                  <a:cubicBezTo>
                    <a:pt x="20531" y="1"/>
                    <a:pt x="15655" y="1454"/>
                    <a:pt x="11426" y="4393"/>
                  </a:cubicBezTo>
                  <a:cubicBezTo>
                    <a:pt x="3772" y="9940"/>
                    <a:pt x="0" y="20146"/>
                    <a:pt x="1331" y="29575"/>
                  </a:cubicBezTo>
                  <a:cubicBezTo>
                    <a:pt x="2441" y="38117"/>
                    <a:pt x="7100" y="44772"/>
                    <a:pt x="13090" y="50652"/>
                  </a:cubicBezTo>
                  <a:cubicBezTo>
                    <a:pt x="15752" y="53314"/>
                    <a:pt x="16751" y="54423"/>
                    <a:pt x="20522" y="55200"/>
                  </a:cubicBezTo>
                  <a:cubicBezTo>
                    <a:pt x="21208" y="55325"/>
                    <a:pt x="25506" y="55555"/>
                    <a:pt x="29157" y="55555"/>
                  </a:cubicBezTo>
                  <a:cubicBezTo>
                    <a:pt x="32000" y="55555"/>
                    <a:pt x="34451" y="55415"/>
                    <a:pt x="34500" y="54978"/>
                  </a:cubicBezTo>
                  <a:cubicBezTo>
                    <a:pt x="35165" y="47213"/>
                    <a:pt x="42487" y="41777"/>
                    <a:pt x="46258" y="34900"/>
                  </a:cubicBezTo>
                  <a:cubicBezTo>
                    <a:pt x="51250" y="25027"/>
                    <a:pt x="49142" y="13157"/>
                    <a:pt x="41155" y="5724"/>
                  </a:cubicBezTo>
                  <a:cubicBezTo>
                    <a:pt x="36585" y="1926"/>
                    <a:pt x="30998" y="1"/>
                    <a:pt x="25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3070900" y="237500"/>
              <a:ext cx="1436575" cy="5164500"/>
            </a:xfrm>
            <a:custGeom>
              <a:rect b="b" l="l" r="r" t="t"/>
              <a:pathLst>
                <a:path extrusionOk="0" h="206580" w="57463">
                  <a:moveTo>
                    <a:pt x="29290" y="1756"/>
                  </a:moveTo>
                  <a:cubicBezTo>
                    <a:pt x="30622" y="1756"/>
                    <a:pt x="31980" y="1859"/>
                    <a:pt x="33280" y="2022"/>
                  </a:cubicBezTo>
                  <a:cubicBezTo>
                    <a:pt x="38715" y="2909"/>
                    <a:pt x="43596" y="5572"/>
                    <a:pt x="47257" y="9565"/>
                  </a:cubicBezTo>
                  <a:cubicBezTo>
                    <a:pt x="55466" y="18440"/>
                    <a:pt x="57130" y="31419"/>
                    <a:pt x="51583" y="42068"/>
                  </a:cubicBezTo>
                  <a:cubicBezTo>
                    <a:pt x="50918" y="43399"/>
                    <a:pt x="49919" y="44730"/>
                    <a:pt x="48921" y="45840"/>
                  </a:cubicBezTo>
                  <a:cubicBezTo>
                    <a:pt x="45149" y="50721"/>
                    <a:pt x="39381" y="53716"/>
                    <a:pt x="33280" y="53827"/>
                  </a:cubicBezTo>
                  <a:cubicBezTo>
                    <a:pt x="31671" y="53938"/>
                    <a:pt x="30063" y="53993"/>
                    <a:pt x="28468" y="53993"/>
                  </a:cubicBezTo>
                  <a:cubicBezTo>
                    <a:pt x="26873" y="53993"/>
                    <a:pt x="25293" y="53938"/>
                    <a:pt x="23740" y="53827"/>
                  </a:cubicBezTo>
                  <a:cubicBezTo>
                    <a:pt x="19413" y="53716"/>
                    <a:pt x="15309" y="52163"/>
                    <a:pt x="12203" y="49279"/>
                  </a:cubicBezTo>
                  <a:cubicBezTo>
                    <a:pt x="11870" y="49168"/>
                    <a:pt x="11648" y="49057"/>
                    <a:pt x="11537" y="48835"/>
                  </a:cubicBezTo>
                  <a:cubicBezTo>
                    <a:pt x="11204" y="48613"/>
                    <a:pt x="10983" y="48280"/>
                    <a:pt x="11204" y="47948"/>
                  </a:cubicBezTo>
                  <a:cubicBezTo>
                    <a:pt x="11305" y="47797"/>
                    <a:pt x="11450" y="47737"/>
                    <a:pt x="11600" y="47737"/>
                  </a:cubicBezTo>
                  <a:cubicBezTo>
                    <a:pt x="11782" y="47737"/>
                    <a:pt x="11970" y="47826"/>
                    <a:pt x="12092" y="47948"/>
                  </a:cubicBezTo>
                  <a:cubicBezTo>
                    <a:pt x="12425" y="48169"/>
                    <a:pt x="12647" y="48502"/>
                    <a:pt x="12868" y="48724"/>
                  </a:cubicBezTo>
                  <a:cubicBezTo>
                    <a:pt x="17422" y="51728"/>
                    <a:pt x="22822" y="53377"/>
                    <a:pt x="28255" y="53377"/>
                  </a:cubicBezTo>
                  <a:cubicBezTo>
                    <a:pt x="29043" y="53377"/>
                    <a:pt x="29831" y="53342"/>
                    <a:pt x="30617" y="53272"/>
                  </a:cubicBezTo>
                  <a:cubicBezTo>
                    <a:pt x="33723" y="53161"/>
                    <a:pt x="36719" y="52496"/>
                    <a:pt x="39603" y="51386"/>
                  </a:cubicBezTo>
                  <a:cubicBezTo>
                    <a:pt x="42043" y="50388"/>
                    <a:pt x="44151" y="48946"/>
                    <a:pt x="46037" y="47171"/>
                  </a:cubicBezTo>
                  <a:cubicBezTo>
                    <a:pt x="46480" y="46616"/>
                    <a:pt x="47035" y="46173"/>
                    <a:pt x="47479" y="45729"/>
                  </a:cubicBezTo>
                  <a:cubicBezTo>
                    <a:pt x="47590" y="45507"/>
                    <a:pt x="47701" y="45174"/>
                    <a:pt x="47701" y="44952"/>
                  </a:cubicBezTo>
                  <a:cubicBezTo>
                    <a:pt x="47701" y="44620"/>
                    <a:pt x="47590" y="44398"/>
                    <a:pt x="47368" y="44176"/>
                  </a:cubicBezTo>
                  <a:cubicBezTo>
                    <a:pt x="47257" y="44120"/>
                    <a:pt x="47118" y="44093"/>
                    <a:pt x="46980" y="44093"/>
                  </a:cubicBezTo>
                  <a:cubicBezTo>
                    <a:pt x="46841" y="44093"/>
                    <a:pt x="46702" y="44120"/>
                    <a:pt x="46591" y="44176"/>
                  </a:cubicBezTo>
                  <a:cubicBezTo>
                    <a:pt x="46148" y="44509"/>
                    <a:pt x="45704" y="44841"/>
                    <a:pt x="45371" y="45285"/>
                  </a:cubicBezTo>
                  <a:cubicBezTo>
                    <a:pt x="43263" y="47615"/>
                    <a:pt x="40601" y="49390"/>
                    <a:pt x="37606" y="50277"/>
                  </a:cubicBezTo>
                  <a:cubicBezTo>
                    <a:pt x="34792" y="51180"/>
                    <a:pt x="31851" y="51625"/>
                    <a:pt x="28905" y="51625"/>
                  </a:cubicBezTo>
                  <a:cubicBezTo>
                    <a:pt x="25695" y="51625"/>
                    <a:pt x="22479" y="51096"/>
                    <a:pt x="19413" y="50055"/>
                  </a:cubicBezTo>
                  <a:cubicBezTo>
                    <a:pt x="16751" y="49279"/>
                    <a:pt x="14311" y="47726"/>
                    <a:pt x="12425" y="45729"/>
                  </a:cubicBezTo>
                  <a:cubicBezTo>
                    <a:pt x="11870" y="45063"/>
                    <a:pt x="11315" y="44287"/>
                    <a:pt x="10428" y="44065"/>
                  </a:cubicBezTo>
                  <a:cubicBezTo>
                    <a:pt x="10339" y="44035"/>
                    <a:pt x="10258" y="44021"/>
                    <a:pt x="10182" y="44021"/>
                  </a:cubicBezTo>
                  <a:cubicBezTo>
                    <a:pt x="9976" y="44021"/>
                    <a:pt x="9814" y="44124"/>
                    <a:pt x="9651" y="44287"/>
                  </a:cubicBezTo>
                  <a:cubicBezTo>
                    <a:pt x="9541" y="44509"/>
                    <a:pt x="9541" y="44730"/>
                    <a:pt x="9541" y="44841"/>
                  </a:cubicBezTo>
                  <a:cubicBezTo>
                    <a:pt x="9984" y="45507"/>
                    <a:pt x="10428" y="46062"/>
                    <a:pt x="10872" y="46727"/>
                  </a:cubicBezTo>
                  <a:cubicBezTo>
                    <a:pt x="10983" y="47060"/>
                    <a:pt x="10872" y="47393"/>
                    <a:pt x="10650" y="47504"/>
                  </a:cubicBezTo>
                  <a:cubicBezTo>
                    <a:pt x="10539" y="47559"/>
                    <a:pt x="10428" y="47587"/>
                    <a:pt x="10331" y="47587"/>
                  </a:cubicBezTo>
                  <a:cubicBezTo>
                    <a:pt x="10234" y="47587"/>
                    <a:pt x="10151" y="47559"/>
                    <a:pt x="10095" y="47504"/>
                  </a:cubicBezTo>
                  <a:cubicBezTo>
                    <a:pt x="9651" y="47171"/>
                    <a:pt x="9208" y="46727"/>
                    <a:pt x="8764" y="46394"/>
                  </a:cubicBezTo>
                  <a:cubicBezTo>
                    <a:pt x="5880" y="43067"/>
                    <a:pt x="3883" y="39073"/>
                    <a:pt x="3107" y="34858"/>
                  </a:cubicBezTo>
                  <a:cubicBezTo>
                    <a:pt x="1221" y="26205"/>
                    <a:pt x="3550" y="17108"/>
                    <a:pt x="9319" y="10453"/>
                  </a:cubicBezTo>
                  <a:cubicBezTo>
                    <a:pt x="13679" y="4893"/>
                    <a:pt x="20397" y="1797"/>
                    <a:pt x="27471" y="1797"/>
                  </a:cubicBezTo>
                  <a:cubicBezTo>
                    <a:pt x="27595" y="1797"/>
                    <a:pt x="27720" y="1798"/>
                    <a:pt x="27844" y="1800"/>
                  </a:cubicBezTo>
                  <a:cubicBezTo>
                    <a:pt x="28320" y="1770"/>
                    <a:pt x="28803" y="1756"/>
                    <a:pt x="29290" y="1756"/>
                  </a:cubicBezTo>
                  <a:close/>
                  <a:moveTo>
                    <a:pt x="39294" y="54545"/>
                  </a:moveTo>
                  <a:cubicBezTo>
                    <a:pt x="39670" y="54545"/>
                    <a:pt x="40026" y="54925"/>
                    <a:pt x="39936" y="55380"/>
                  </a:cubicBezTo>
                  <a:cubicBezTo>
                    <a:pt x="39825" y="55935"/>
                    <a:pt x="39603" y="56489"/>
                    <a:pt x="39492" y="57044"/>
                  </a:cubicBezTo>
                  <a:cubicBezTo>
                    <a:pt x="39159" y="57931"/>
                    <a:pt x="38382" y="58486"/>
                    <a:pt x="37495" y="58486"/>
                  </a:cubicBezTo>
                  <a:lnTo>
                    <a:pt x="33391" y="58486"/>
                  </a:lnTo>
                  <a:cubicBezTo>
                    <a:pt x="32247" y="58282"/>
                    <a:pt x="31014" y="58213"/>
                    <a:pt x="29729" y="58213"/>
                  </a:cubicBezTo>
                  <a:cubicBezTo>
                    <a:pt x="27523" y="58213"/>
                    <a:pt x="25165" y="58416"/>
                    <a:pt x="22852" y="58486"/>
                  </a:cubicBezTo>
                  <a:lnTo>
                    <a:pt x="20523" y="58486"/>
                  </a:lnTo>
                  <a:cubicBezTo>
                    <a:pt x="18637" y="58375"/>
                    <a:pt x="17971" y="57931"/>
                    <a:pt x="17638" y="55935"/>
                  </a:cubicBezTo>
                  <a:cubicBezTo>
                    <a:pt x="17470" y="55008"/>
                    <a:pt x="17685" y="54593"/>
                    <a:pt x="18236" y="54593"/>
                  </a:cubicBezTo>
                  <a:cubicBezTo>
                    <a:pt x="18411" y="54593"/>
                    <a:pt x="18619" y="54634"/>
                    <a:pt x="18859" y="54714"/>
                  </a:cubicBezTo>
                  <a:cubicBezTo>
                    <a:pt x="20902" y="55343"/>
                    <a:pt x="23057" y="55638"/>
                    <a:pt x="25205" y="55638"/>
                  </a:cubicBezTo>
                  <a:cubicBezTo>
                    <a:pt x="26088" y="55638"/>
                    <a:pt x="26971" y="55588"/>
                    <a:pt x="27844" y="55491"/>
                  </a:cubicBezTo>
                  <a:lnTo>
                    <a:pt x="28732" y="55491"/>
                  </a:lnTo>
                  <a:cubicBezTo>
                    <a:pt x="29735" y="55620"/>
                    <a:pt x="30748" y="55684"/>
                    <a:pt x="31762" y="55684"/>
                  </a:cubicBezTo>
                  <a:cubicBezTo>
                    <a:pt x="34223" y="55684"/>
                    <a:pt x="36691" y="55310"/>
                    <a:pt x="39048" y="54603"/>
                  </a:cubicBezTo>
                  <a:cubicBezTo>
                    <a:pt x="39128" y="54563"/>
                    <a:pt x="39212" y="54545"/>
                    <a:pt x="39294" y="54545"/>
                  </a:cubicBezTo>
                  <a:close/>
                  <a:moveTo>
                    <a:pt x="28747" y="59813"/>
                  </a:moveTo>
                  <a:cubicBezTo>
                    <a:pt x="29748" y="59813"/>
                    <a:pt x="30744" y="59850"/>
                    <a:pt x="31727" y="59928"/>
                  </a:cubicBezTo>
                  <a:cubicBezTo>
                    <a:pt x="33612" y="59928"/>
                    <a:pt x="35387" y="60039"/>
                    <a:pt x="37273" y="60150"/>
                  </a:cubicBezTo>
                  <a:cubicBezTo>
                    <a:pt x="37717" y="60150"/>
                    <a:pt x="38161" y="60594"/>
                    <a:pt x="38050" y="61148"/>
                  </a:cubicBezTo>
                  <a:cubicBezTo>
                    <a:pt x="37939" y="63589"/>
                    <a:pt x="37828" y="65918"/>
                    <a:pt x="37606" y="68359"/>
                  </a:cubicBezTo>
                  <a:cubicBezTo>
                    <a:pt x="37273" y="75569"/>
                    <a:pt x="36719" y="82780"/>
                    <a:pt x="36275" y="89991"/>
                  </a:cubicBezTo>
                  <a:cubicBezTo>
                    <a:pt x="36053" y="93319"/>
                    <a:pt x="35831" y="96536"/>
                    <a:pt x="35609" y="99864"/>
                  </a:cubicBezTo>
                  <a:cubicBezTo>
                    <a:pt x="35387" y="104301"/>
                    <a:pt x="35166" y="108849"/>
                    <a:pt x="34833" y="113397"/>
                  </a:cubicBezTo>
                  <a:cubicBezTo>
                    <a:pt x="34389" y="120941"/>
                    <a:pt x="33834" y="128595"/>
                    <a:pt x="33391" y="136249"/>
                  </a:cubicBezTo>
                  <a:cubicBezTo>
                    <a:pt x="33169" y="139355"/>
                    <a:pt x="32947" y="142572"/>
                    <a:pt x="32725" y="145678"/>
                  </a:cubicBezTo>
                  <a:cubicBezTo>
                    <a:pt x="32503" y="150448"/>
                    <a:pt x="32281" y="155218"/>
                    <a:pt x="31949" y="159878"/>
                  </a:cubicBezTo>
                  <a:cubicBezTo>
                    <a:pt x="31505" y="167310"/>
                    <a:pt x="30950" y="174632"/>
                    <a:pt x="30506" y="182064"/>
                  </a:cubicBezTo>
                  <a:cubicBezTo>
                    <a:pt x="30174" y="186501"/>
                    <a:pt x="29952" y="190938"/>
                    <a:pt x="29619" y="195376"/>
                  </a:cubicBezTo>
                  <a:cubicBezTo>
                    <a:pt x="29508" y="197927"/>
                    <a:pt x="29286" y="200590"/>
                    <a:pt x="29064" y="203141"/>
                  </a:cubicBezTo>
                  <a:cubicBezTo>
                    <a:pt x="29064" y="203363"/>
                    <a:pt x="28953" y="203474"/>
                    <a:pt x="28842" y="203696"/>
                  </a:cubicBezTo>
                  <a:cubicBezTo>
                    <a:pt x="28510" y="203696"/>
                    <a:pt x="28177" y="203363"/>
                    <a:pt x="28177" y="203030"/>
                  </a:cubicBezTo>
                  <a:cubicBezTo>
                    <a:pt x="28066" y="202475"/>
                    <a:pt x="27955" y="201921"/>
                    <a:pt x="27955" y="201366"/>
                  </a:cubicBezTo>
                  <a:cubicBezTo>
                    <a:pt x="27622" y="196929"/>
                    <a:pt x="27400" y="192492"/>
                    <a:pt x="27178" y="188054"/>
                  </a:cubicBezTo>
                  <a:cubicBezTo>
                    <a:pt x="26624" y="180511"/>
                    <a:pt x="26180" y="172968"/>
                    <a:pt x="25625" y="165535"/>
                  </a:cubicBezTo>
                  <a:cubicBezTo>
                    <a:pt x="25404" y="162207"/>
                    <a:pt x="25182" y="158768"/>
                    <a:pt x="25071" y="155440"/>
                  </a:cubicBezTo>
                  <a:cubicBezTo>
                    <a:pt x="24738" y="150781"/>
                    <a:pt x="24516" y="146122"/>
                    <a:pt x="24294" y="141574"/>
                  </a:cubicBezTo>
                  <a:cubicBezTo>
                    <a:pt x="23740" y="134252"/>
                    <a:pt x="23296" y="126931"/>
                    <a:pt x="22741" y="119609"/>
                  </a:cubicBezTo>
                  <a:cubicBezTo>
                    <a:pt x="22519" y="116281"/>
                    <a:pt x="22298" y="112843"/>
                    <a:pt x="22076" y="109515"/>
                  </a:cubicBezTo>
                  <a:cubicBezTo>
                    <a:pt x="21854" y="104855"/>
                    <a:pt x="21632" y="100196"/>
                    <a:pt x="21299" y="95648"/>
                  </a:cubicBezTo>
                  <a:cubicBezTo>
                    <a:pt x="20855" y="88216"/>
                    <a:pt x="20301" y="80894"/>
                    <a:pt x="19857" y="73462"/>
                  </a:cubicBezTo>
                  <a:cubicBezTo>
                    <a:pt x="19635" y="69690"/>
                    <a:pt x="19413" y="65918"/>
                    <a:pt x="19191" y="62147"/>
                  </a:cubicBezTo>
                  <a:cubicBezTo>
                    <a:pt x="19081" y="61592"/>
                    <a:pt x="19081" y="61037"/>
                    <a:pt x="19413" y="60483"/>
                  </a:cubicBezTo>
                  <a:cubicBezTo>
                    <a:pt x="19413" y="60372"/>
                    <a:pt x="19524" y="60372"/>
                    <a:pt x="19524" y="60372"/>
                  </a:cubicBezTo>
                  <a:cubicBezTo>
                    <a:pt x="19746" y="60372"/>
                    <a:pt x="19968" y="60372"/>
                    <a:pt x="20079" y="60483"/>
                  </a:cubicBezTo>
                  <a:cubicBezTo>
                    <a:pt x="20190" y="60816"/>
                    <a:pt x="20301" y="61037"/>
                    <a:pt x="20301" y="61370"/>
                  </a:cubicBezTo>
                  <a:cubicBezTo>
                    <a:pt x="20523" y="62812"/>
                    <a:pt x="20634" y="64365"/>
                    <a:pt x="20745" y="65918"/>
                  </a:cubicBezTo>
                  <a:cubicBezTo>
                    <a:pt x="20966" y="70134"/>
                    <a:pt x="21188" y="74238"/>
                    <a:pt x="21521" y="78454"/>
                  </a:cubicBezTo>
                  <a:cubicBezTo>
                    <a:pt x="21632" y="81227"/>
                    <a:pt x="21854" y="84000"/>
                    <a:pt x="22076" y="86774"/>
                  </a:cubicBezTo>
                  <a:cubicBezTo>
                    <a:pt x="22187" y="87106"/>
                    <a:pt x="22298" y="87439"/>
                    <a:pt x="22519" y="87772"/>
                  </a:cubicBezTo>
                  <a:cubicBezTo>
                    <a:pt x="22630" y="87883"/>
                    <a:pt x="22741" y="87994"/>
                    <a:pt x="22963" y="87994"/>
                  </a:cubicBezTo>
                  <a:cubicBezTo>
                    <a:pt x="23185" y="87994"/>
                    <a:pt x="23296" y="87883"/>
                    <a:pt x="23407" y="87661"/>
                  </a:cubicBezTo>
                  <a:cubicBezTo>
                    <a:pt x="23629" y="87328"/>
                    <a:pt x="23740" y="86995"/>
                    <a:pt x="23740" y="86663"/>
                  </a:cubicBezTo>
                  <a:cubicBezTo>
                    <a:pt x="23629" y="84777"/>
                    <a:pt x="23407" y="83002"/>
                    <a:pt x="23296" y="81116"/>
                  </a:cubicBezTo>
                  <a:cubicBezTo>
                    <a:pt x="23074" y="76790"/>
                    <a:pt x="22741" y="72463"/>
                    <a:pt x="22519" y="68137"/>
                  </a:cubicBezTo>
                  <a:cubicBezTo>
                    <a:pt x="22408" y="65918"/>
                    <a:pt x="22187" y="63700"/>
                    <a:pt x="22076" y="61481"/>
                  </a:cubicBezTo>
                  <a:cubicBezTo>
                    <a:pt x="21965" y="60372"/>
                    <a:pt x="22187" y="60261"/>
                    <a:pt x="23296" y="60150"/>
                  </a:cubicBezTo>
                  <a:cubicBezTo>
                    <a:pt x="25087" y="59935"/>
                    <a:pt x="26924" y="59813"/>
                    <a:pt x="28747" y="59813"/>
                  </a:cubicBezTo>
                  <a:close/>
                  <a:moveTo>
                    <a:pt x="29929" y="1"/>
                  </a:moveTo>
                  <a:cubicBezTo>
                    <a:pt x="29568" y="1"/>
                    <a:pt x="29206" y="9"/>
                    <a:pt x="28842" y="25"/>
                  </a:cubicBezTo>
                  <a:cubicBezTo>
                    <a:pt x="28493" y="11"/>
                    <a:pt x="28145" y="4"/>
                    <a:pt x="27797" y="4"/>
                  </a:cubicBezTo>
                  <a:cubicBezTo>
                    <a:pt x="20080" y="4"/>
                    <a:pt x="12759" y="3515"/>
                    <a:pt x="7877" y="9565"/>
                  </a:cubicBezTo>
                  <a:cubicBezTo>
                    <a:pt x="2552" y="15777"/>
                    <a:pt x="0" y="23875"/>
                    <a:pt x="888" y="31973"/>
                  </a:cubicBezTo>
                  <a:cubicBezTo>
                    <a:pt x="1443" y="38518"/>
                    <a:pt x="4438" y="44730"/>
                    <a:pt x="9208" y="49279"/>
                  </a:cubicBezTo>
                  <a:cubicBezTo>
                    <a:pt x="10761" y="50721"/>
                    <a:pt x="12425" y="51941"/>
                    <a:pt x="14311" y="52939"/>
                  </a:cubicBezTo>
                  <a:cubicBezTo>
                    <a:pt x="15087" y="53272"/>
                    <a:pt x="15531" y="53938"/>
                    <a:pt x="15642" y="54714"/>
                  </a:cubicBezTo>
                  <a:cubicBezTo>
                    <a:pt x="15753" y="56267"/>
                    <a:pt x="16196" y="57709"/>
                    <a:pt x="17084" y="59041"/>
                  </a:cubicBezTo>
                  <a:cubicBezTo>
                    <a:pt x="17417" y="59484"/>
                    <a:pt x="17528" y="60039"/>
                    <a:pt x="17528" y="60705"/>
                  </a:cubicBezTo>
                  <a:cubicBezTo>
                    <a:pt x="17971" y="67028"/>
                    <a:pt x="18304" y="73351"/>
                    <a:pt x="18748" y="79785"/>
                  </a:cubicBezTo>
                  <a:cubicBezTo>
                    <a:pt x="19191" y="87550"/>
                    <a:pt x="19746" y="95315"/>
                    <a:pt x="20190" y="103081"/>
                  </a:cubicBezTo>
                  <a:lnTo>
                    <a:pt x="21632" y="124823"/>
                  </a:lnTo>
                  <a:lnTo>
                    <a:pt x="23185" y="150448"/>
                  </a:lnTo>
                  <a:cubicBezTo>
                    <a:pt x="23629" y="157104"/>
                    <a:pt x="24072" y="163760"/>
                    <a:pt x="24516" y="170416"/>
                  </a:cubicBezTo>
                  <a:cubicBezTo>
                    <a:pt x="24960" y="178625"/>
                    <a:pt x="25515" y="186945"/>
                    <a:pt x="25958" y="195265"/>
                  </a:cubicBezTo>
                  <a:lnTo>
                    <a:pt x="26513" y="203363"/>
                  </a:lnTo>
                  <a:cubicBezTo>
                    <a:pt x="26513" y="204139"/>
                    <a:pt x="26735" y="205027"/>
                    <a:pt x="26957" y="205803"/>
                  </a:cubicBezTo>
                  <a:cubicBezTo>
                    <a:pt x="27178" y="206247"/>
                    <a:pt x="27511" y="206469"/>
                    <a:pt x="27844" y="206580"/>
                  </a:cubicBezTo>
                  <a:lnTo>
                    <a:pt x="29286" y="206580"/>
                  </a:lnTo>
                  <a:cubicBezTo>
                    <a:pt x="29841" y="206580"/>
                    <a:pt x="30395" y="206136"/>
                    <a:pt x="30506" y="205581"/>
                  </a:cubicBezTo>
                  <a:cubicBezTo>
                    <a:pt x="30617" y="205027"/>
                    <a:pt x="30728" y="204361"/>
                    <a:pt x="30839" y="203807"/>
                  </a:cubicBezTo>
                  <a:cubicBezTo>
                    <a:pt x="30950" y="201144"/>
                    <a:pt x="31172" y="198482"/>
                    <a:pt x="31283" y="195709"/>
                  </a:cubicBezTo>
                  <a:cubicBezTo>
                    <a:pt x="31838" y="188498"/>
                    <a:pt x="32281" y="181287"/>
                    <a:pt x="32725" y="174077"/>
                  </a:cubicBezTo>
                  <a:cubicBezTo>
                    <a:pt x="33391" y="163095"/>
                    <a:pt x="34167" y="152112"/>
                    <a:pt x="34833" y="141130"/>
                  </a:cubicBezTo>
                  <a:cubicBezTo>
                    <a:pt x="35498" y="130813"/>
                    <a:pt x="36053" y="120386"/>
                    <a:pt x="36719" y="109958"/>
                  </a:cubicBezTo>
                  <a:cubicBezTo>
                    <a:pt x="37495" y="98089"/>
                    <a:pt x="38272" y="86330"/>
                    <a:pt x="38937" y="74460"/>
                  </a:cubicBezTo>
                  <a:cubicBezTo>
                    <a:pt x="39270" y="70023"/>
                    <a:pt x="39603" y="65586"/>
                    <a:pt x="39936" y="61148"/>
                  </a:cubicBezTo>
                  <a:cubicBezTo>
                    <a:pt x="39825" y="60372"/>
                    <a:pt x="39936" y="59595"/>
                    <a:pt x="40379" y="58930"/>
                  </a:cubicBezTo>
                  <a:cubicBezTo>
                    <a:pt x="41156" y="57820"/>
                    <a:pt x="41710" y="56378"/>
                    <a:pt x="41710" y="54936"/>
                  </a:cubicBezTo>
                  <a:cubicBezTo>
                    <a:pt x="41821" y="53938"/>
                    <a:pt x="42376" y="53161"/>
                    <a:pt x="43263" y="52718"/>
                  </a:cubicBezTo>
                  <a:cubicBezTo>
                    <a:pt x="47923" y="50166"/>
                    <a:pt x="51694" y="46173"/>
                    <a:pt x="53913" y="41292"/>
                  </a:cubicBezTo>
                  <a:cubicBezTo>
                    <a:pt x="56797" y="35079"/>
                    <a:pt x="57463" y="28091"/>
                    <a:pt x="55688" y="21546"/>
                  </a:cubicBezTo>
                  <a:cubicBezTo>
                    <a:pt x="52564" y="8943"/>
                    <a:pt x="42014" y="1"/>
                    <a:pt x="29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4291125" y="689125"/>
              <a:ext cx="97100" cy="519675"/>
            </a:xfrm>
            <a:custGeom>
              <a:rect b="b" l="l" r="r" t="t"/>
              <a:pathLst>
                <a:path extrusionOk="0" h="20787" w="3884">
                  <a:moveTo>
                    <a:pt x="930" y="0"/>
                  </a:moveTo>
                  <a:cubicBezTo>
                    <a:pt x="840" y="0"/>
                    <a:pt x="750" y="14"/>
                    <a:pt x="667" y="42"/>
                  </a:cubicBezTo>
                  <a:cubicBezTo>
                    <a:pt x="223" y="264"/>
                    <a:pt x="1" y="707"/>
                    <a:pt x="223" y="1040"/>
                  </a:cubicBezTo>
                  <a:cubicBezTo>
                    <a:pt x="334" y="1928"/>
                    <a:pt x="556" y="2704"/>
                    <a:pt x="777" y="3481"/>
                  </a:cubicBezTo>
                  <a:cubicBezTo>
                    <a:pt x="1665" y="6254"/>
                    <a:pt x="1998" y="9027"/>
                    <a:pt x="1887" y="11912"/>
                  </a:cubicBezTo>
                  <a:cubicBezTo>
                    <a:pt x="1998" y="14241"/>
                    <a:pt x="1443" y="16571"/>
                    <a:pt x="556" y="18789"/>
                  </a:cubicBezTo>
                  <a:cubicBezTo>
                    <a:pt x="334" y="19233"/>
                    <a:pt x="223" y="19677"/>
                    <a:pt x="112" y="20121"/>
                  </a:cubicBezTo>
                  <a:cubicBezTo>
                    <a:pt x="1" y="20453"/>
                    <a:pt x="223" y="20675"/>
                    <a:pt x="556" y="20786"/>
                  </a:cubicBezTo>
                  <a:cubicBezTo>
                    <a:pt x="777" y="20786"/>
                    <a:pt x="999" y="20786"/>
                    <a:pt x="1221" y="20675"/>
                  </a:cubicBezTo>
                  <a:cubicBezTo>
                    <a:pt x="1332" y="20564"/>
                    <a:pt x="1443" y="20453"/>
                    <a:pt x="1554" y="20231"/>
                  </a:cubicBezTo>
                  <a:cubicBezTo>
                    <a:pt x="2441" y="18457"/>
                    <a:pt x="3107" y="16571"/>
                    <a:pt x="3440" y="14574"/>
                  </a:cubicBezTo>
                  <a:cubicBezTo>
                    <a:pt x="3884" y="10137"/>
                    <a:pt x="3440" y="5699"/>
                    <a:pt x="1998" y="1484"/>
                  </a:cubicBezTo>
                  <a:cubicBezTo>
                    <a:pt x="1998" y="1151"/>
                    <a:pt x="1776" y="707"/>
                    <a:pt x="1554" y="375"/>
                  </a:cubicBezTo>
                  <a:cubicBezTo>
                    <a:pt x="1471" y="125"/>
                    <a:pt x="1200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2"/>
            <p:cNvSpPr/>
            <p:nvPr/>
          </p:nvSpPr>
          <p:spPr>
            <a:xfrm>
              <a:off x="3190150" y="690150"/>
              <a:ext cx="97100" cy="519675"/>
            </a:xfrm>
            <a:custGeom>
              <a:rect b="b" l="l" r="r" t="t"/>
              <a:pathLst>
                <a:path extrusionOk="0" h="20787" w="3884">
                  <a:moveTo>
                    <a:pt x="3107" y="1"/>
                  </a:moveTo>
                  <a:cubicBezTo>
                    <a:pt x="2885" y="1"/>
                    <a:pt x="2552" y="1"/>
                    <a:pt x="2330" y="112"/>
                  </a:cubicBezTo>
                  <a:cubicBezTo>
                    <a:pt x="2108" y="334"/>
                    <a:pt x="1886" y="556"/>
                    <a:pt x="1886" y="888"/>
                  </a:cubicBezTo>
                  <a:cubicBezTo>
                    <a:pt x="777" y="3994"/>
                    <a:pt x="222" y="7322"/>
                    <a:pt x="1" y="10761"/>
                  </a:cubicBezTo>
                  <a:cubicBezTo>
                    <a:pt x="1" y="12425"/>
                    <a:pt x="111" y="14200"/>
                    <a:pt x="555" y="15864"/>
                  </a:cubicBezTo>
                  <a:cubicBezTo>
                    <a:pt x="888" y="17417"/>
                    <a:pt x="1554" y="18970"/>
                    <a:pt x="2330" y="20412"/>
                  </a:cubicBezTo>
                  <a:cubicBezTo>
                    <a:pt x="2496" y="20662"/>
                    <a:pt x="2788" y="20787"/>
                    <a:pt x="3063" y="20787"/>
                  </a:cubicBezTo>
                  <a:cubicBezTo>
                    <a:pt x="3155" y="20787"/>
                    <a:pt x="3245" y="20773"/>
                    <a:pt x="3328" y="20745"/>
                  </a:cubicBezTo>
                  <a:cubicBezTo>
                    <a:pt x="3772" y="20634"/>
                    <a:pt x="3883" y="20190"/>
                    <a:pt x="3772" y="19747"/>
                  </a:cubicBezTo>
                  <a:cubicBezTo>
                    <a:pt x="3661" y="19414"/>
                    <a:pt x="3550" y="19081"/>
                    <a:pt x="3328" y="18748"/>
                  </a:cubicBezTo>
                  <a:cubicBezTo>
                    <a:pt x="1664" y="14866"/>
                    <a:pt x="1221" y="10650"/>
                    <a:pt x="2219" y="6657"/>
                  </a:cubicBezTo>
                  <a:cubicBezTo>
                    <a:pt x="2552" y="5104"/>
                    <a:pt x="2885" y="3662"/>
                    <a:pt x="3217" y="2109"/>
                  </a:cubicBezTo>
                  <a:cubicBezTo>
                    <a:pt x="3328" y="1554"/>
                    <a:pt x="3439" y="999"/>
                    <a:pt x="3439" y="445"/>
                  </a:cubicBezTo>
                  <a:cubicBezTo>
                    <a:pt x="3439" y="223"/>
                    <a:pt x="3328" y="112"/>
                    <a:pt x="3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2"/>
            <p:cNvSpPr/>
            <p:nvPr/>
          </p:nvSpPr>
          <p:spPr>
            <a:xfrm>
              <a:off x="3368000" y="1272275"/>
              <a:ext cx="124450" cy="139225"/>
            </a:xfrm>
            <a:custGeom>
              <a:rect b="b" l="l" r="r" t="t"/>
              <a:pathLst>
                <a:path extrusionOk="0" h="5569" w="4978">
                  <a:moveTo>
                    <a:pt x="806" y="1"/>
                  </a:moveTo>
                  <a:cubicBezTo>
                    <a:pt x="471" y="1"/>
                    <a:pt x="1" y="706"/>
                    <a:pt x="208" y="1121"/>
                  </a:cubicBezTo>
                  <a:cubicBezTo>
                    <a:pt x="984" y="2896"/>
                    <a:pt x="2427" y="4338"/>
                    <a:pt x="4091" y="5447"/>
                  </a:cubicBezTo>
                  <a:cubicBezTo>
                    <a:pt x="4175" y="5532"/>
                    <a:pt x="4276" y="5568"/>
                    <a:pt x="4381" y="5568"/>
                  </a:cubicBezTo>
                  <a:cubicBezTo>
                    <a:pt x="4550" y="5568"/>
                    <a:pt x="4730" y="5473"/>
                    <a:pt x="4867" y="5336"/>
                  </a:cubicBezTo>
                  <a:cubicBezTo>
                    <a:pt x="4978" y="5003"/>
                    <a:pt x="4978" y="4782"/>
                    <a:pt x="4978" y="4560"/>
                  </a:cubicBezTo>
                  <a:cubicBezTo>
                    <a:pt x="4978" y="4338"/>
                    <a:pt x="4867" y="4116"/>
                    <a:pt x="4756" y="4005"/>
                  </a:cubicBezTo>
                  <a:cubicBezTo>
                    <a:pt x="3647" y="2785"/>
                    <a:pt x="2537" y="1454"/>
                    <a:pt x="1317" y="233"/>
                  </a:cubicBezTo>
                  <a:cubicBezTo>
                    <a:pt x="1206" y="122"/>
                    <a:pt x="984" y="122"/>
                    <a:pt x="874" y="12"/>
                  </a:cubicBezTo>
                  <a:cubicBezTo>
                    <a:pt x="852" y="4"/>
                    <a:pt x="829" y="1"/>
                    <a:pt x="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2"/>
            <p:cNvSpPr/>
            <p:nvPr/>
          </p:nvSpPr>
          <p:spPr>
            <a:xfrm>
              <a:off x="3653275" y="2892150"/>
              <a:ext cx="86000" cy="721075"/>
            </a:xfrm>
            <a:custGeom>
              <a:rect b="b" l="l" r="r" t="t"/>
              <a:pathLst>
                <a:path extrusionOk="0" h="28843" w="3440">
                  <a:moveTo>
                    <a:pt x="888" y="1"/>
                  </a:moveTo>
                  <a:cubicBezTo>
                    <a:pt x="667" y="112"/>
                    <a:pt x="445" y="223"/>
                    <a:pt x="223" y="444"/>
                  </a:cubicBezTo>
                  <a:cubicBezTo>
                    <a:pt x="1" y="1443"/>
                    <a:pt x="1" y="2330"/>
                    <a:pt x="223" y="3218"/>
                  </a:cubicBezTo>
                  <a:cubicBezTo>
                    <a:pt x="556" y="7433"/>
                    <a:pt x="888" y="11759"/>
                    <a:pt x="1110" y="15864"/>
                  </a:cubicBezTo>
                  <a:cubicBezTo>
                    <a:pt x="1443" y="19636"/>
                    <a:pt x="1554" y="23407"/>
                    <a:pt x="1887" y="27179"/>
                  </a:cubicBezTo>
                  <a:cubicBezTo>
                    <a:pt x="1887" y="27512"/>
                    <a:pt x="1887" y="27845"/>
                    <a:pt x="1998" y="28288"/>
                  </a:cubicBezTo>
                  <a:cubicBezTo>
                    <a:pt x="2109" y="28621"/>
                    <a:pt x="2663" y="28843"/>
                    <a:pt x="2885" y="28843"/>
                  </a:cubicBezTo>
                  <a:cubicBezTo>
                    <a:pt x="3107" y="28732"/>
                    <a:pt x="3440" y="28399"/>
                    <a:pt x="3440" y="28288"/>
                  </a:cubicBezTo>
                  <a:lnTo>
                    <a:pt x="3440" y="25626"/>
                  </a:lnTo>
                  <a:lnTo>
                    <a:pt x="3329" y="25737"/>
                  </a:lnTo>
                  <a:cubicBezTo>
                    <a:pt x="2996" y="18970"/>
                    <a:pt x="2552" y="12314"/>
                    <a:pt x="2109" y="5547"/>
                  </a:cubicBezTo>
                  <a:cubicBezTo>
                    <a:pt x="1998" y="4105"/>
                    <a:pt x="1887" y="2663"/>
                    <a:pt x="1776" y="1221"/>
                  </a:cubicBezTo>
                  <a:cubicBezTo>
                    <a:pt x="1776" y="999"/>
                    <a:pt x="1665" y="666"/>
                    <a:pt x="1554" y="444"/>
                  </a:cubicBezTo>
                  <a:cubicBezTo>
                    <a:pt x="1443" y="223"/>
                    <a:pt x="1221" y="112"/>
                    <a:pt x="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2"/>
            <p:cNvSpPr/>
            <p:nvPr/>
          </p:nvSpPr>
          <p:spPr>
            <a:xfrm>
              <a:off x="3636650" y="2592100"/>
              <a:ext cx="44400" cy="92625"/>
            </a:xfrm>
            <a:custGeom>
              <a:rect b="b" l="l" r="r" t="t"/>
              <a:pathLst>
                <a:path extrusionOk="0" h="3705" w="1776">
                  <a:moveTo>
                    <a:pt x="910" y="0"/>
                  </a:moveTo>
                  <a:cubicBezTo>
                    <a:pt x="866" y="0"/>
                    <a:pt x="821" y="7"/>
                    <a:pt x="777" y="22"/>
                  </a:cubicBezTo>
                  <a:cubicBezTo>
                    <a:pt x="444" y="22"/>
                    <a:pt x="222" y="244"/>
                    <a:pt x="222" y="577"/>
                  </a:cubicBezTo>
                  <a:cubicBezTo>
                    <a:pt x="0" y="1353"/>
                    <a:pt x="0" y="2241"/>
                    <a:pt x="222" y="3128"/>
                  </a:cubicBezTo>
                  <a:cubicBezTo>
                    <a:pt x="222" y="3416"/>
                    <a:pt x="555" y="3705"/>
                    <a:pt x="860" y="3705"/>
                  </a:cubicBezTo>
                  <a:cubicBezTo>
                    <a:pt x="908" y="3705"/>
                    <a:pt x="954" y="3698"/>
                    <a:pt x="999" y="3683"/>
                  </a:cubicBezTo>
                  <a:cubicBezTo>
                    <a:pt x="1332" y="3572"/>
                    <a:pt x="1553" y="3350"/>
                    <a:pt x="1664" y="3128"/>
                  </a:cubicBezTo>
                  <a:cubicBezTo>
                    <a:pt x="1664" y="2795"/>
                    <a:pt x="1775" y="2463"/>
                    <a:pt x="1775" y="2130"/>
                  </a:cubicBezTo>
                  <a:cubicBezTo>
                    <a:pt x="1664" y="1686"/>
                    <a:pt x="1664" y="1131"/>
                    <a:pt x="1553" y="577"/>
                  </a:cubicBezTo>
                  <a:cubicBezTo>
                    <a:pt x="1457" y="288"/>
                    <a:pt x="1195" y="0"/>
                    <a:pt x="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" name="Google Shape;635;p22"/>
          <p:cNvGrpSpPr/>
          <p:nvPr/>
        </p:nvGrpSpPr>
        <p:grpSpPr>
          <a:xfrm>
            <a:off x="177675" y="1000175"/>
            <a:ext cx="8930195" cy="4094347"/>
            <a:chOff x="177675" y="1000175"/>
            <a:chExt cx="8930195" cy="4094347"/>
          </a:xfrm>
        </p:grpSpPr>
        <p:sp>
          <p:nvSpPr>
            <p:cNvPr id="636" name="Google Shape;636;p22"/>
            <p:cNvSpPr/>
            <p:nvPr/>
          </p:nvSpPr>
          <p:spPr>
            <a:xfrm>
              <a:off x="177675" y="1000175"/>
              <a:ext cx="475800" cy="630275"/>
            </a:xfrm>
            <a:custGeom>
              <a:rect b="b" l="l" r="r" t="t"/>
              <a:pathLst>
                <a:path extrusionOk="0" h="25211" w="19032">
                  <a:moveTo>
                    <a:pt x="6847" y="0"/>
                  </a:moveTo>
                  <a:cubicBezTo>
                    <a:pt x="4825" y="0"/>
                    <a:pt x="2829" y="988"/>
                    <a:pt x="1692" y="2835"/>
                  </a:cubicBezTo>
                  <a:cubicBezTo>
                    <a:pt x="635" y="4527"/>
                    <a:pt x="0" y="6642"/>
                    <a:pt x="212" y="8756"/>
                  </a:cubicBezTo>
                  <a:cubicBezTo>
                    <a:pt x="423" y="14254"/>
                    <a:pt x="2961" y="19329"/>
                    <a:pt x="6978" y="23135"/>
                  </a:cubicBezTo>
                  <a:cubicBezTo>
                    <a:pt x="8442" y="24466"/>
                    <a:pt x="10409" y="25210"/>
                    <a:pt x="12456" y="25210"/>
                  </a:cubicBezTo>
                  <a:cubicBezTo>
                    <a:pt x="13662" y="25210"/>
                    <a:pt x="14895" y="24952"/>
                    <a:pt x="16071" y="24404"/>
                  </a:cubicBezTo>
                  <a:cubicBezTo>
                    <a:pt x="18608" y="23346"/>
                    <a:pt x="18820" y="20809"/>
                    <a:pt x="19031" y="18060"/>
                  </a:cubicBezTo>
                  <a:lnTo>
                    <a:pt x="19031" y="17214"/>
                  </a:lnTo>
                  <a:cubicBezTo>
                    <a:pt x="18820" y="11082"/>
                    <a:pt x="15859" y="5373"/>
                    <a:pt x="11207" y="1567"/>
                  </a:cubicBezTo>
                  <a:cubicBezTo>
                    <a:pt x="10785" y="1355"/>
                    <a:pt x="10150" y="932"/>
                    <a:pt x="9727" y="721"/>
                  </a:cubicBezTo>
                  <a:cubicBezTo>
                    <a:pt x="8826" y="235"/>
                    <a:pt x="7833" y="0"/>
                    <a:pt x="68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2"/>
            <p:cNvSpPr/>
            <p:nvPr/>
          </p:nvSpPr>
          <p:spPr>
            <a:xfrm>
              <a:off x="8076380" y="3281066"/>
              <a:ext cx="387141" cy="413416"/>
            </a:xfrm>
            <a:custGeom>
              <a:rect b="b" l="l" r="r" t="t"/>
              <a:pathLst>
                <a:path extrusionOk="0" h="22453" w="21026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2"/>
            <p:cNvSpPr/>
            <p:nvPr/>
          </p:nvSpPr>
          <p:spPr>
            <a:xfrm>
              <a:off x="8854072" y="3374832"/>
              <a:ext cx="253798" cy="274217"/>
            </a:xfrm>
            <a:custGeom>
              <a:rect b="b" l="l" r="r" t="t"/>
              <a:pathLst>
                <a:path extrusionOk="0" h="14893" w="13784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2"/>
            <p:cNvSpPr/>
            <p:nvPr/>
          </p:nvSpPr>
          <p:spPr>
            <a:xfrm rot="3165810">
              <a:off x="8053290" y="3889194"/>
              <a:ext cx="754782" cy="1127489"/>
            </a:xfrm>
            <a:custGeom>
              <a:rect b="b" l="l" r="r" t="t"/>
              <a:pathLst>
                <a:path extrusionOk="0" h="206118" w="137983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0" name="Google Shape;640;p22"/>
          <p:cNvSpPr txBox="1"/>
          <p:nvPr>
            <p:ph type="title"/>
          </p:nvPr>
        </p:nvSpPr>
        <p:spPr>
          <a:xfrm>
            <a:off x="1973500" y="2975400"/>
            <a:ext cx="21753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b="0" sz="21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41" name="Google Shape;641;p22"/>
          <p:cNvSpPr txBox="1"/>
          <p:nvPr>
            <p:ph idx="2" type="title"/>
          </p:nvPr>
        </p:nvSpPr>
        <p:spPr>
          <a:xfrm>
            <a:off x="4936000" y="1543900"/>
            <a:ext cx="21753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b="0" sz="21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42" name="Google Shape;642;p22"/>
          <p:cNvSpPr txBox="1"/>
          <p:nvPr>
            <p:ph idx="1" type="subTitle"/>
          </p:nvPr>
        </p:nvSpPr>
        <p:spPr>
          <a:xfrm>
            <a:off x="4817950" y="1844088"/>
            <a:ext cx="2411400" cy="10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3" name="Google Shape;643;p22"/>
          <p:cNvSpPr txBox="1"/>
          <p:nvPr>
            <p:ph idx="3" type="subTitle"/>
          </p:nvPr>
        </p:nvSpPr>
        <p:spPr>
          <a:xfrm>
            <a:off x="1855450" y="3350400"/>
            <a:ext cx="2411400" cy="10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4" name="Google Shape;644;p22"/>
          <p:cNvSpPr txBox="1"/>
          <p:nvPr>
            <p:ph idx="4"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1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7" name="Google Shape;647;p23"/>
          <p:cNvGrpSpPr/>
          <p:nvPr/>
        </p:nvGrpSpPr>
        <p:grpSpPr>
          <a:xfrm>
            <a:off x="41555" y="38219"/>
            <a:ext cx="9057874" cy="5175451"/>
            <a:chOff x="41555" y="38219"/>
            <a:chExt cx="9057874" cy="5175451"/>
          </a:xfrm>
        </p:grpSpPr>
        <p:grpSp>
          <p:nvGrpSpPr>
            <p:cNvPr id="648" name="Google Shape;648;p23"/>
            <p:cNvGrpSpPr/>
            <p:nvPr/>
          </p:nvGrpSpPr>
          <p:grpSpPr>
            <a:xfrm>
              <a:off x="41555" y="38219"/>
              <a:ext cx="9057874" cy="5175451"/>
              <a:chOff x="41555" y="38219"/>
              <a:chExt cx="9057874" cy="5175451"/>
            </a:xfrm>
          </p:grpSpPr>
          <p:grpSp>
            <p:nvGrpSpPr>
              <p:cNvPr id="649" name="Google Shape;649;p23"/>
              <p:cNvGrpSpPr/>
              <p:nvPr/>
            </p:nvGrpSpPr>
            <p:grpSpPr>
              <a:xfrm>
                <a:off x="1225762" y="38219"/>
                <a:ext cx="7873668" cy="5175451"/>
                <a:chOff x="1225762" y="38219"/>
                <a:chExt cx="7873668" cy="5175451"/>
              </a:xfrm>
            </p:grpSpPr>
            <p:sp>
              <p:nvSpPr>
                <p:cNvPr id="650" name="Google Shape;650;p23"/>
                <p:cNvSpPr/>
                <p:nvPr/>
              </p:nvSpPr>
              <p:spPr>
                <a:xfrm>
                  <a:off x="2162090" y="38219"/>
                  <a:ext cx="421554" cy="449468"/>
                </a:xfrm>
                <a:custGeom>
                  <a:rect b="b" l="l" r="r" t="t"/>
                  <a:pathLst>
                    <a:path extrusionOk="0" h="24411" w="22895">
                      <a:moveTo>
                        <a:pt x="9481" y="1"/>
                      </a:moveTo>
                      <a:cubicBezTo>
                        <a:pt x="5299" y="1"/>
                        <a:pt x="1572" y="3090"/>
                        <a:pt x="935" y="7338"/>
                      </a:cubicBezTo>
                      <a:cubicBezTo>
                        <a:pt x="702" y="8272"/>
                        <a:pt x="702" y="9206"/>
                        <a:pt x="702" y="10141"/>
                      </a:cubicBezTo>
                      <a:cubicBezTo>
                        <a:pt x="1" y="13645"/>
                        <a:pt x="2337" y="16448"/>
                        <a:pt x="3505" y="19485"/>
                      </a:cubicBezTo>
                      <a:cubicBezTo>
                        <a:pt x="3739" y="20186"/>
                        <a:pt x="4206" y="20653"/>
                        <a:pt x="4907" y="20887"/>
                      </a:cubicBezTo>
                      <a:cubicBezTo>
                        <a:pt x="6776" y="21821"/>
                        <a:pt x="8411" y="22990"/>
                        <a:pt x="10513" y="23924"/>
                      </a:cubicBezTo>
                      <a:cubicBezTo>
                        <a:pt x="11258" y="24255"/>
                        <a:pt x="12062" y="24410"/>
                        <a:pt x="12872" y="24410"/>
                      </a:cubicBezTo>
                      <a:cubicBezTo>
                        <a:pt x="14349" y="24410"/>
                        <a:pt x="15848" y="23895"/>
                        <a:pt x="17054" y="22990"/>
                      </a:cubicBezTo>
                      <a:cubicBezTo>
                        <a:pt x="21026" y="20186"/>
                        <a:pt x="22895" y="15280"/>
                        <a:pt x="22194" y="10608"/>
                      </a:cubicBezTo>
                      <a:cubicBezTo>
                        <a:pt x="20792" y="5001"/>
                        <a:pt x="16354" y="1030"/>
                        <a:pt x="10747" y="96"/>
                      </a:cubicBezTo>
                      <a:cubicBezTo>
                        <a:pt x="10322" y="32"/>
                        <a:pt x="9899" y="1"/>
                        <a:pt x="94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1" name="Google Shape;651;p23"/>
                <p:cNvSpPr/>
                <p:nvPr/>
              </p:nvSpPr>
              <p:spPr>
                <a:xfrm>
                  <a:off x="8504772" y="1157756"/>
                  <a:ext cx="348420" cy="398888"/>
                </a:xfrm>
                <a:custGeom>
                  <a:rect b="b" l="l" r="r" t="t"/>
                  <a:pathLst>
                    <a:path extrusionOk="0" h="21664" w="18923">
                      <a:moveTo>
                        <a:pt x="8864" y="0"/>
                      </a:moveTo>
                      <a:cubicBezTo>
                        <a:pt x="7113" y="0"/>
                        <a:pt x="5369" y="591"/>
                        <a:pt x="3971" y="1735"/>
                      </a:cubicBezTo>
                      <a:cubicBezTo>
                        <a:pt x="1168" y="3837"/>
                        <a:pt x="0" y="7342"/>
                        <a:pt x="701" y="10846"/>
                      </a:cubicBezTo>
                      <a:cubicBezTo>
                        <a:pt x="2570" y="15518"/>
                        <a:pt x="6308" y="19256"/>
                        <a:pt x="10980" y="21125"/>
                      </a:cubicBezTo>
                      <a:cubicBezTo>
                        <a:pt x="11213" y="21358"/>
                        <a:pt x="11681" y="21592"/>
                        <a:pt x="12381" y="21592"/>
                      </a:cubicBezTo>
                      <a:cubicBezTo>
                        <a:pt x="12669" y="21640"/>
                        <a:pt x="12959" y="21663"/>
                        <a:pt x="13249" y="21663"/>
                      </a:cubicBezTo>
                      <a:cubicBezTo>
                        <a:pt x="15781" y="21663"/>
                        <a:pt x="18270" y="19879"/>
                        <a:pt x="18689" y="17153"/>
                      </a:cubicBezTo>
                      <a:cubicBezTo>
                        <a:pt x="18923" y="16452"/>
                        <a:pt x="18923" y="15518"/>
                        <a:pt x="18923" y="14817"/>
                      </a:cubicBezTo>
                      <a:cubicBezTo>
                        <a:pt x="18923" y="12014"/>
                        <a:pt x="18455" y="9444"/>
                        <a:pt x="17521" y="6641"/>
                      </a:cubicBezTo>
                      <a:cubicBezTo>
                        <a:pt x="16820" y="4305"/>
                        <a:pt x="15185" y="2436"/>
                        <a:pt x="13082" y="1268"/>
                      </a:cubicBezTo>
                      <a:cubicBezTo>
                        <a:pt x="11804" y="415"/>
                        <a:pt x="10331" y="0"/>
                        <a:pt x="88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2" name="Google Shape;652;p23"/>
                <p:cNvSpPr/>
                <p:nvPr/>
              </p:nvSpPr>
              <p:spPr>
                <a:xfrm>
                  <a:off x="1225762" y="4667584"/>
                  <a:ext cx="313123" cy="313694"/>
                </a:xfrm>
                <a:custGeom>
                  <a:rect b="b" l="l" r="r" t="t"/>
                  <a:pathLst>
                    <a:path extrusionOk="0" h="17037" w="17006">
                      <a:moveTo>
                        <a:pt x="8277" y="1"/>
                      </a:moveTo>
                      <a:cubicBezTo>
                        <a:pt x="5775" y="1"/>
                        <a:pt x="3383" y="942"/>
                        <a:pt x="1636" y="2689"/>
                      </a:cubicBezTo>
                      <a:cubicBezTo>
                        <a:pt x="1169" y="3156"/>
                        <a:pt x="935" y="3623"/>
                        <a:pt x="935" y="4324"/>
                      </a:cubicBezTo>
                      <a:cubicBezTo>
                        <a:pt x="1" y="8062"/>
                        <a:pt x="1636" y="12033"/>
                        <a:pt x="4906" y="14136"/>
                      </a:cubicBezTo>
                      <a:cubicBezTo>
                        <a:pt x="6074" y="14836"/>
                        <a:pt x="7476" y="15771"/>
                        <a:pt x="9111" y="16472"/>
                      </a:cubicBezTo>
                      <a:cubicBezTo>
                        <a:pt x="9889" y="16860"/>
                        <a:pt x="10686" y="17037"/>
                        <a:pt x="11460" y="17037"/>
                      </a:cubicBezTo>
                      <a:cubicBezTo>
                        <a:pt x="14406" y="17037"/>
                        <a:pt x="17006" y="14478"/>
                        <a:pt x="16821" y="11332"/>
                      </a:cubicBezTo>
                      <a:cubicBezTo>
                        <a:pt x="16821" y="8996"/>
                        <a:pt x="16120" y="6894"/>
                        <a:pt x="14952" y="4791"/>
                      </a:cubicBezTo>
                      <a:cubicBezTo>
                        <a:pt x="14017" y="2689"/>
                        <a:pt x="11915" y="1053"/>
                        <a:pt x="9812" y="119"/>
                      </a:cubicBezTo>
                      <a:cubicBezTo>
                        <a:pt x="9299" y="40"/>
                        <a:pt x="8785" y="1"/>
                        <a:pt x="82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3" name="Google Shape;653;p23"/>
                <p:cNvSpPr/>
                <p:nvPr/>
              </p:nvSpPr>
              <p:spPr>
                <a:xfrm>
                  <a:off x="3710097" y="238857"/>
                  <a:ext cx="253798" cy="274217"/>
                </a:xfrm>
                <a:custGeom>
                  <a:rect b="b" l="l" r="r" t="t"/>
                  <a:pathLst>
                    <a:path extrusionOk="0" h="14893" w="13784">
                      <a:moveTo>
                        <a:pt x="5840" y="1"/>
                      </a:moveTo>
                      <a:cubicBezTo>
                        <a:pt x="3504" y="1"/>
                        <a:pt x="1635" y="1402"/>
                        <a:pt x="935" y="3739"/>
                      </a:cubicBezTo>
                      <a:cubicBezTo>
                        <a:pt x="0" y="5607"/>
                        <a:pt x="935" y="8177"/>
                        <a:pt x="2803" y="9112"/>
                      </a:cubicBezTo>
                      <a:cubicBezTo>
                        <a:pt x="4205" y="10046"/>
                        <a:pt x="5607" y="11214"/>
                        <a:pt x="6541" y="12849"/>
                      </a:cubicBezTo>
                      <a:cubicBezTo>
                        <a:pt x="7008" y="13317"/>
                        <a:pt x="7476" y="13784"/>
                        <a:pt x="7943" y="14018"/>
                      </a:cubicBezTo>
                      <a:cubicBezTo>
                        <a:pt x="8650" y="14583"/>
                        <a:pt x="9529" y="14892"/>
                        <a:pt x="10423" y="14892"/>
                      </a:cubicBezTo>
                      <a:cubicBezTo>
                        <a:pt x="11006" y="14892"/>
                        <a:pt x="11595" y="14761"/>
                        <a:pt x="12148" y="14485"/>
                      </a:cubicBezTo>
                      <a:cubicBezTo>
                        <a:pt x="13316" y="13784"/>
                        <a:pt x="13783" y="12382"/>
                        <a:pt x="13783" y="11214"/>
                      </a:cubicBezTo>
                      <a:cubicBezTo>
                        <a:pt x="13550" y="9112"/>
                        <a:pt x="13082" y="7009"/>
                        <a:pt x="12615" y="4907"/>
                      </a:cubicBezTo>
                      <a:cubicBezTo>
                        <a:pt x="11681" y="2103"/>
                        <a:pt x="8877" y="1"/>
                        <a:pt x="58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4" name="Google Shape;654;p23"/>
                <p:cNvSpPr/>
                <p:nvPr/>
              </p:nvSpPr>
              <p:spPr>
                <a:xfrm flipH="1" rot="-1427762">
                  <a:off x="7804522" y="4310821"/>
                  <a:ext cx="1207317" cy="688552"/>
                </a:xfrm>
                <a:custGeom>
                  <a:rect b="b" l="l" r="r" t="t"/>
                  <a:pathLst>
                    <a:path extrusionOk="0" h="160821" w="281986">
                      <a:moveTo>
                        <a:pt x="72461" y="1"/>
                      </a:moveTo>
                      <a:cubicBezTo>
                        <a:pt x="72020" y="1"/>
                        <a:pt x="71578" y="5"/>
                        <a:pt x="71136" y="12"/>
                      </a:cubicBezTo>
                      <a:cubicBezTo>
                        <a:pt x="64950" y="281"/>
                        <a:pt x="58764" y="1088"/>
                        <a:pt x="52848" y="2567"/>
                      </a:cubicBezTo>
                      <a:cubicBezTo>
                        <a:pt x="48141" y="3643"/>
                        <a:pt x="43704" y="5122"/>
                        <a:pt x="39401" y="7004"/>
                      </a:cubicBezTo>
                      <a:cubicBezTo>
                        <a:pt x="26223" y="13190"/>
                        <a:pt x="15599" y="23813"/>
                        <a:pt x="9683" y="36991"/>
                      </a:cubicBezTo>
                      <a:cubicBezTo>
                        <a:pt x="7800" y="41160"/>
                        <a:pt x="6186" y="45328"/>
                        <a:pt x="4842" y="49632"/>
                      </a:cubicBezTo>
                      <a:cubicBezTo>
                        <a:pt x="1" y="63751"/>
                        <a:pt x="135" y="79215"/>
                        <a:pt x="5111" y="93334"/>
                      </a:cubicBezTo>
                      <a:cubicBezTo>
                        <a:pt x="7531" y="100327"/>
                        <a:pt x="10489" y="107050"/>
                        <a:pt x="13986" y="113505"/>
                      </a:cubicBezTo>
                      <a:cubicBezTo>
                        <a:pt x="18289" y="121573"/>
                        <a:pt x="23937" y="128835"/>
                        <a:pt x="30795" y="135020"/>
                      </a:cubicBezTo>
                      <a:cubicBezTo>
                        <a:pt x="36173" y="139727"/>
                        <a:pt x="41956" y="144030"/>
                        <a:pt x="48007" y="148064"/>
                      </a:cubicBezTo>
                      <a:cubicBezTo>
                        <a:pt x="50158" y="149543"/>
                        <a:pt x="52579" y="150619"/>
                        <a:pt x="54999" y="151426"/>
                      </a:cubicBezTo>
                      <a:cubicBezTo>
                        <a:pt x="58361" y="152636"/>
                        <a:pt x="61723" y="153846"/>
                        <a:pt x="65085" y="155056"/>
                      </a:cubicBezTo>
                      <a:cubicBezTo>
                        <a:pt x="69119" y="156401"/>
                        <a:pt x="73287" y="157342"/>
                        <a:pt x="77590" y="157746"/>
                      </a:cubicBezTo>
                      <a:cubicBezTo>
                        <a:pt x="79876" y="157880"/>
                        <a:pt x="82162" y="158283"/>
                        <a:pt x="84448" y="159090"/>
                      </a:cubicBezTo>
                      <a:cubicBezTo>
                        <a:pt x="88022" y="160173"/>
                        <a:pt x="91771" y="160820"/>
                        <a:pt x="95483" y="160820"/>
                      </a:cubicBezTo>
                      <a:cubicBezTo>
                        <a:pt x="96380" y="160820"/>
                        <a:pt x="97275" y="160782"/>
                        <a:pt x="98164" y="160704"/>
                      </a:cubicBezTo>
                      <a:cubicBezTo>
                        <a:pt x="102333" y="160301"/>
                        <a:pt x="106367" y="159494"/>
                        <a:pt x="110267" y="158283"/>
                      </a:cubicBezTo>
                      <a:cubicBezTo>
                        <a:pt x="115645" y="156535"/>
                        <a:pt x="120890" y="154384"/>
                        <a:pt x="126269" y="152232"/>
                      </a:cubicBezTo>
                      <a:cubicBezTo>
                        <a:pt x="134202" y="148871"/>
                        <a:pt x="142405" y="146047"/>
                        <a:pt x="150877" y="143895"/>
                      </a:cubicBezTo>
                      <a:cubicBezTo>
                        <a:pt x="155960" y="142509"/>
                        <a:pt x="161176" y="141828"/>
                        <a:pt x="166397" y="141828"/>
                      </a:cubicBezTo>
                      <a:cubicBezTo>
                        <a:pt x="170292" y="141828"/>
                        <a:pt x="174191" y="142207"/>
                        <a:pt x="178040" y="142954"/>
                      </a:cubicBezTo>
                      <a:cubicBezTo>
                        <a:pt x="183822" y="144030"/>
                        <a:pt x="189739" y="145509"/>
                        <a:pt x="195387" y="147257"/>
                      </a:cubicBezTo>
                      <a:cubicBezTo>
                        <a:pt x="199824" y="148602"/>
                        <a:pt x="204127" y="149946"/>
                        <a:pt x="208565" y="151157"/>
                      </a:cubicBezTo>
                      <a:cubicBezTo>
                        <a:pt x="215617" y="153116"/>
                        <a:pt x="222812" y="154147"/>
                        <a:pt x="230098" y="154147"/>
                      </a:cubicBezTo>
                      <a:cubicBezTo>
                        <a:pt x="232815" y="154147"/>
                        <a:pt x="235544" y="154004"/>
                        <a:pt x="238283" y="153712"/>
                      </a:cubicBezTo>
                      <a:cubicBezTo>
                        <a:pt x="243930" y="153039"/>
                        <a:pt x="249578" y="151560"/>
                        <a:pt x="254823" y="149274"/>
                      </a:cubicBezTo>
                      <a:cubicBezTo>
                        <a:pt x="267463" y="143895"/>
                        <a:pt x="276741" y="133003"/>
                        <a:pt x="279969" y="119825"/>
                      </a:cubicBezTo>
                      <a:cubicBezTo>
                        <a:pt x="281448" y="114446"/>
                        <a:pt x="281986" y="108933"/>
                        <a:pt x="281986" y="103420"/>
                      </a:cubicBezTo>
                      <a:cubicBezTo>
                        <a:pt x="281986" y="100058"/>
                        <a:pt x="281717" y="96696"/>
                        <a:pt x="281044" y="93469"/>
                      </a:cubicBezTo>
                      <a:cubicBezTo>
                        <a:pt x="279700" y="86611"/>
                        <a:pt x="277145" y="80022"/>
                        <a:pt x="273245" y="74105"/>
                      </a:cubicBezTo>
                      <a:cubicBezTo>
                        <a:pt x="265984" y="62541"/>
                        <a:pt x="256974" y="52186"/>
                        <a:pt x="246485" y="43446"/>
                      </a:cubicBezTo>
                      <a:cubicBezTo>
                        <a:pt x="239896" y="38067"/>
                        <a:pt x="232635" y="33495"/>
                        <a:pt x="224970" y="29999"/>
                      </a:cubicBezTo>
                      <a:cubicBezTo>
                        <a:pt x="219053" y="27175"/>
                        <a:pt x="212599" y="25427"/>
                        <a:pt x="206144" y="25023"/>
                      </a:cubicBezTo>
                      <a:cubicBezTo>
                        <a:pt x="205211" y="24969"/>
                        <a:pt x="204283" y="24942"/>
                        <a:pt x="203359" y="24942"/>
                      </a:cubicBezTo>
                      <a:cubicBezTo>
                        <a:pt x="199760" y="24942"/>
                        <a:pt x="196229" y="25350"/>
                        <a:pt x="192697" y="26099"/>
                      </a:cubicBezTo>
                      <a:cubicBezTo>
                        <a:pt x="184763" y="27713"/>
                        <a:pt x="176830" y="29595"/>
                        <a:pt x="168761" y="30537"/>
                      </a:cubicBezTo>
                      <a:cubicBezTo>
                        <a:pt x="166897" y="30744"/>
                        <a:pt x="165012" y="30851"/>
                        <a:pt x="163123" y="30851"/>
                      </a:cubicBezTo>
                      <a:cubicBezTo>
                        <a:pt x="160108" y="30851"/>
                        <a:pt x="157080" y="30578"/>
                        <a:pt x="154104" y="29999"/>
                      </a:cubicBezTo>
                      <a:cubicBezTo>
                        <a:pt x="146170" y="28251"/>
                        <a:pt x="138640" y="25292"/>
                        <a:pt x="131782" y="21124"/>
                      </a:cubicBezTo>
                      <a:cubicBezTo>
                        <a:pt x="128555" y="18972"/>
                        <a:pt x="125193" y="16955"/>
                        <a:pt x="121831" y="14804"/>
                      </a:cubicBezTo>
                      <a:cubicBezTo>
                        <a:pt x="113359" y="9559"/>
                        <a:pt x="104081" y="5660"/>
                        <a:pt x="94399" y="3105"/>
                      </a:cubicBezTo>
                      <a:cubicBezTo>
                        <a:pt x="87288" y="1073"/>
                        <a:pt x="79938" y="1"/>
                        <a:pt x="724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55" name="Google Shape;655;p23"/>
              <p:cNvSpPr/>
              <p:nvPr/>
            </p:nvSpPr>
            <p:spPr>
              <a:xfrm>
                <a:off x="41555" y="3793566"/>
                <a:ext cx="387141" cy="413416"/>
              </a:xfrm>
              <a:custGeom>
                <a:rect b="b" l="l" r="r" t="t"/>
                <a:pathLst>
                  <a:path extrusionOk="0" h="22453" w="21026">
                    <a:moveTo>
                      <a:pt x="8773" y="0"/>
                    </a:moveTo>
                    <a:cubicBezTo>
                      <a:pt x="6237" y="0"/>
                      <a:pt x="3899" y="1225"/>
                      <a:pt x="2336" y="3483"/>
                    </a:cubicBezTo>
                    <a:cubicBezTo>
                      <a:pt x="0" y="6053"/>
                      <a:pt x="234" y="10024"/>
                      <a:pt x="2570" y="12827"/>
                    </a:cubicBezTo>
                    <a:cubicBezTo>
                      <a:pt x="3271" y="13995"/>
                      <a:pt x="4205" y="15163"/>
                      <a:pt x="5373" y="16098"/>
                    </a:cubicBezTo>
                    <a:cubicBezTo>
                      <a:pt x="7008" y="17032"/>
                      <a:pt x="8410" y="18434"/>
                      <a:pt x="9812" y="19836"/>
                    </a:cubicBezTo>
                    <a:cubicBezTo>
                      <a:pt x="10746" y="20537"/>
                      <a:pt x="11447" y="21237"/>
                      <a:pt x="12615" y="21705"/>
                    </a:cubicBezTo>
                    <a:cubicBezTo>
                      <a:pt x="13322" y="22209"/>
                      <a:pt x="14160" y="22452"/>
                      <a:pt x="14996" y="22452"/>
                    </a:cubicBezTo>
                    <a:cubicBezTo>
                      <a:pt x="16095" y="22452"/>
                      <a:pt x="17192" y="22033"/>
                      <a:pt x="17988" y="21237"/>
                    </a:cubicBezTo>
                    <a:cubicBezTo>
                      <a:pt x="20091" y="19368"/>
                      <a:pt x="21025" y="16565"/>
                      <a:pt x="20558" y="13762"/>
                    </a:cubicBezTo>
                    <a:cubicBezTo>
                      <a:pt x="20558" y="12360"/>
                      <a:pt x="20324" y="11192"/>
                      <a:pt x="20091" y="10024"/>
                    </a:cubicBezTo>
                    <a:cubicBezTo>
                      <a:pt x="19390" y="5352"/>
                      <a:pt x="15886" y="1614"/>
                      <a:pt x="11447" y="446"/>
                    </a:cubicBezTo>
                    <a:cubicBezTo>
                      <a:pt x="10548" y="146"/>
                      <a:pt x="9649" y="0"/>
                      <a:pt x="87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56" name="Google Shape;656;p23"/>
            <p:cNvSpPr/>
            <p:nvPr/>
          </p:nvSpPr>
          <p:spPr>
            <a:xfrm rot="10800000">
              <a:off x="5457494" y="1382082"/>
              <a:ext cx="237578" cy="271992"/>
            </a:xfrm>
            <a:custGeom>
              <a:rect b="b" l="l" r="r" t="t"/>
              <a:pathLst>
                <a:path extrusionOk="0" h="21664" w="18923">
                  <a:moveTo>
                    <a:pt x="8864" y="0"/>
                  </a:moveTo>
                  <a:cubicBezTo>
                    <a:pt x="7113" y="0"/>
                    <a:pt x="5369" y="591"/>
                    <a:pt x="3971" y="1735"/>
                  </a:cubicBezTo>
                  <a:cubicBezTo>
                    <a:pt x="1168" y="3837"/>
                    <a:pt x="0" y="7342"/>
                    <a:pt x="701" y="10846"/>
                  </a:cubicBezTo>
                  <a:cubicBezTo>
                    <a:pt x="2570" y="15518"/>
                    <a:pt x="6308" y="19256"/>
                    <a:pt x="10980" y="21125"/>
                  </a:cubicBezTo>
                  <a:cubicBezTo>
                    <a:pt x="11213" y="21358"/>
                    <a:pt x="11681" y="21592"/>
                    <a:pt x="12381" y="21592"/>
                  </a:cubicBezTo>
                  <a:cubicBezTo>
                    <a:pt x="12669" y="21640"/>
                    <a:pt x="12959" y="21663"/>
                    <a:pt x="13249" y="21663"/>
                  </a:cubicBezTo>
                  <a:cubicBezTo>
                    <a:pt x="15781" y="21663"/>
                    <a:pt x="18270" y="19879"/>
                    <a:pt x="18689" y="17153"/>
                  </a:cubicBezTo>
                  <a:cubicBezTo>
                    <a:pt x="18923" y="16452"/>
                    <a:pt x="18923" y="15518"/>
                    <a:pt x="18923" y="14817"/>
                  </a:cubicBezTo>
                  <a:cubicBezTo>
                    <a:pt x="18923" y="12014"/>
                    <a:pt x="18455" y="9444"/>
                    <a:pt x="17521" y="6641"/>
                  </a:cubicBezTo>
                  <a:cubicBezTo>
                    <a:pt x="16820" y="4305"/>
                    <a:pt x="15185" y="2436"/>
                    <a:pt x="13082" y="1268"/>
                  </a:cubicBezTo>
                  <a:cubicBezTo>
                    <a:pt x="11804" y="415"/>
                    <a:pt x="10331" y="0"/>
                    <a:pt x="8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7" name="Google Shape;657;p23"/>
          <p:cNvGrpSpPr/>
          <p:nvPr/>
        </p:nvGrpSpPr>
        <p:grpSpPr>
          <a:xfrm flipH="1" rot="2192613">
            <a:off x="467817" y="-16947"/>
            <a:ext cx="580610" cy="1359841"/>
            <a:chOff x="2672050" y="238125"/>
            <a:chExt cx="2175675" cy="5095625"/>
          </a:xfrm>
        </p:grpSpPr>
        <p:sp>
          <p:nvSpPr>
            <p:cNvPr id="658" name="Google Shape;658;p23"/>
            <p:cNvSpPr/>
            <p:nvPr/>
          </p:nvSpPr>
          <p:spPr>
            <a:xfrm>
              <a:off x="2679200" y="459975"/>
              <a:ext cx="2039700" cy="4662650"/>
            </a:xfrm>
            <a:custGeom>
              <a:rect b="b" l="l" r="r" t="t"/>
              <a:pathLst>
                <a:path extrusionOk="0" fill="none" h="186506" w="81588">
                  <a:moveTo>
                    <a:pt x="17463" y="144"/>
                  </a:moveTo>
                  <a:cubicBezTo>
                    <a:pt x="7444" y="0"/>
                    <a:pt x="1" y="11165"/>
                    <a:pt x="1862" y="20898"/>
                  </a:cubicBezTo>
                  <a:cubicBezTo>
                    <a:pt x="3722" y="30631"/>
                    <a:pt x="12740" y="37931"/>
                    <a:pt x="22330" y="40365"/>
                  </a:cubicBezTo>
                  <a:cubicBezTo>
                    <a:pt x="33781" y="43227"/>
                    <a:pt x="47092" y="40794"/>
                    <a:pt x="56539" y="47808"/>
                  </a:cubicBezTo>
                  <a:cubicBezTo>
                    <a:pt x="64412" y="53819"/>
                    <a:pt x="66988" y="65127"/>
                    <a:pt x="64412" y="74860"/>
                  </a:cubicBezTo>
                  <a:cubicBezTo>
                    <a:pt x="61978" y="84450"/>
                    <a:pt x="55537" y="92609"/>
                    <a:pt x="48380" y="99479"/>
                  </a:cubicBezTo>
                  <a:cubicBezTo>
                    <a:pt x="41224" y="106207"/>
                    <a:pt x="33065" y="112218"/>
                    <a:pt x="26338" y="119518"/>
                  </a:cubicBezTo>
                  <a:cubicBezTo>
                    <a:pt x="19897" y="126246"/>
                    <a:pt x="14601" y="136408"/>
                    <a:pt x="19324" y="144281"/>
                  </a:cubicBezTo>
                  <a:cubicBezTo>
                    <a:pt x="23618" y="151581"/>
                    <a:pt x="33638" y="152583"/>
                    <a:pt x="41939" y="153298"/>
                  </a:cubicBezTo>
                  <a:cubicBezTo>
                    <a:pt x="51529" y="154014"/>
                    <a:pt x="61406" y="155732"/>
                    <a:pt x="69135" y="161457"/>
                  </a:cubicBezTo>
                  <a:cubicBezTo>
                    <a:pt x="76864" y="167039"/>
                    <a:pt x="81588" y="177488"/>
                    <a:pt x="78009" y="186506"/>
                  </a:cubicBezTo>
                </a:path>
              </a:pathLst>
            </a:custGeom>
            <a:noFill/>
            <a:ln cap="flat" cmpd="sng" w="178925">
              <a:solidFill>
                <a:schemeClr val="dk2"/>
              </a:solidFill>
              <a:prstDash val="solid"/>
              <a:miter lim="14313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3019150" y="388400"/>
              <a:ext cx="1413475" cy="4820100"/>
            </a:xfrm>
            <a:custGeom>
              <a:rect b="b" l="l" r="r" t="t"/>
              <a:pathLst>
                <a:path extrusionOk="0" fill="none" h="192804" w="56539">
                  <a:moveTo>
                    <a:pt x="25908" y="1"/>
                  </a:moveTo>
                  <a:cubicBezTo>
                    <a:pt x="34210" y="9448"/>
                    <a:pt x="34639" y="23475"/>
                    <a:pt x="27339" y="33637"/>
                  </a:cubicBezTo>
                  <a:cubicBezTo>
                    <a:pt x="21185" y="41653"/>
                    <a:pt x="10736" y="45947"/>
                    <a:pt x="5583" y="54678"/>
                  </a:cubicBezTo>
                  <a:cubicBezTo>
                    <a:pt x="1" y="64841"/>
                    <a:pt x="2720" y="77437"/>
                    <a:pt x="12167" y="84307"/>
                  </a:cubicBezTo>
                  <a:cubicBezTo>
                    <a:pt x="22616" y="91464"/>
                    <a:pt x="37931" y="88745"/>
                    <a:pt x="47521" y="97046"/>
                  </a:cubicBezTo>
                  <a:cubicBezTo>
                    <a:pt x="56396" y="104633"/>
                    <a:pt x="56539" y="118517"/>
                    <a:pt x="52245" y="129395"/>
                  </a:cubicBezTo>
                  <a:cubicBezTo>
                    <a:pt x="47951" y="140130"/>
                    <a:pt x="40222" y="149291"/>
                    <a:pt x="34926" y="159596"/>
                  </a:cubicBezTo>
                  <a:cubicBezTo>
                    <a:pt x="29630" y="169902"/>
                    <a:pt x="26910" y="182784"/>
                    <a:pt x="32922" y="192804"/>
                  </a:cubicBezTo>
                </a:path>
              </a:pathLst>
            </a:custGeom>
            <a:noFill/>
            <a:ln cap="flat" cmpd="sng" w="178925">
              <a:solidFill>
                <a:schemeClr val="dk2"/>
              </a:solidFill>
              <a:prstDash val="solid"/>
              <a:miter lim="14313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2672050" y="238125"/>
              <a:ext cx="2175675" cy="5095625"/>
            </a:xfrm>
            <a:custGeom>
              <a:rect b="b" l="l" r="r" t="t"/>
              <a:pathLst>
                <a:path extrusionOk="0" h="203825" w="87027">
                  <a:moveTo>
                    <a:pt x="37877" y="13864"/>
                  </a:moveTo>
                  <a:cubicBezTo>
                    <a:pt x="38677" y="13864"/>
                    <a:pt x="39472" y="14320"/>
                    <a:pt x="39792" y="15172"/>
                  </a:cubicBezTo>
                  <a:cubicBezTo>
                    <a:pt x="40222" y="15888"/>
                    <a:pt x="40651" y="16747"/>
                    <a:pt x="40937" y="17606"/>
                  </a:cubicBezTo>
                  <a:cubicBezTo>
                    <a:pt x="41939" y="20325"/>
                    <a:pt x="41796" y="20611"/>
                    <a:pt x="39076" y="21327"/>
                  </a:cubicBezTo>
                  <a:cubicBezTo>
                    <a:pt x="32492" y="23331"/>
                    <a:pt x="25765" y="24619"/>
                    <a:pt x="19038" y="26051"/>
                  </a:cubicBezTo>
                  <a:cubicBezTo>
                    <a:pt x="17320" y="26480"/>
                    <a:pt x="15459" y="26909"/>
                    <a:pt x="13742" y="27482"/>
                  </a:cubicBezTo>
                  <a:cubicBezTo>
                    <a:pt x="13029" y="27686"/>
                    <a:pt x="12243" y="28252"/>
                    <a:pt x="11591" y="28252"/>
                  </a:cubicBezTo>
                  <a:cubicBezTo>
                    <a:pt x="11327" y="28252"/>
                    <a:pt x="11085" y="28159"/>
                    <a:pt x="10879" y="27911"/>
                  </a:cubicBezTo>
                  <a:cubicBezTo>
                    <a:pt x="10163" y="27053"/>
                    <a:pt x="10879" y="25764"/>
                    <a:pt x="11022" y="24762"/>
                  </a:cubicBezTo>
                  <a:cubicBezTo>
                    <a:pt x="11165" y="22759"/>
                    <a:pt x="12740" y="21041"/>
                    <a:pt x="14744" y="20755"/>
                  </a:cubicBezTo>
                  <a:cubicBezTo>
                    <a:pt x="17463" y="20039"/>
                    <a:pt x="20183" y="19037"/>
                    <a:pt x="23045" y="18178"/>
                  </a:cubicBezTo>
                  <a:lnTo>
                    <a:pt x="36929" y="14027"/>
                  </a:lnTo>
                  <a:lnTo>
                    <a:pt x="37073" y="14027"/>
                  </a:lnTo>
                  <a:cubicBezTo>
                    <a:pt x="37328" y="13918"/>
                    <a:pt x="37603" y="13864"/>
                    <a:pt x="37877" y="13864"/>
                  </a:cubicBezTo>
                  <a:close/>
                  <a:moveTo>
                    <a:pt x="40039" y="24032"/>
                  </a:moveTo>
                  <a:cubicBezTo>
                    <a:pt x="42300" y="24032"/>
                    <a:pt x="42778" y="24960"/>
                    <a:pt x="42512" y="27625"/>
                  </a:cubicBezTo>
                  <a:cubicBezTo>
                    <a:pt x="42512" y="28341"/>
                    <a:pt x="42082" y="28770"/>
                    <a:pt x="41510" y="29056"/>
                  </a:cubicBezTo>
                  <a:cubicBezTo>
                    <a:pt x="40365" y="29343"/>
                    <a:pt x="39220" y="29772"/>
                    <a:pt x="38074" y="30202"/>
                  </a:cubicBezTo>
                  <a:cubicBezTo>
                    <a:pt x="30775" y="32635"/>
                    <a:pt x="23188" y="34639"/>
                    <a:pt x="15602" y="36213"/>
                  </a:cubicBezTo>
                  <a:cubicBezTo>
                    <a:pt x="15159" y="36302"/>
                    <a:pt x="14747" y="36346"/>
                    <a:pt x="14365" y="36346"/>
                  </a:cubicBezTo>
                  <a:cubicBezTo>
                    <a:pt x="12280" y="36346"/>
                    <a:pt x="11099" y="35032"/>
                    <a:pt x="10736" y="32492"/>
                  </a:cubicBezTo>
                  <a:cubicBezTo>
                    <a:pt x="10879" y="32062"/>
                    <a:pt x="11022" y="31633"/>
                    <a:pt x="11308" y="31347"/>
                  </a:cubicBezTo>
                  <a:cubicBezTo>
                    <a:pt x="12740" y="30488"/>
                    <a:pt x="14314" y="29772"/>
                    <a:pt x="15889" y="29486"/>
                  </a:cubicBezTo>
                  <a:cubicBezTo>
                    <a:pt x="19896" y="28770"/>
                    <a:pt x="23761" y="27911"/>
                    <a:pt x="27626" y="27196"/>
                  </a:cubicBezTo>
                  <a:lnTo>
                    <a:pt x="27626" y="26909"/>
                  </a:lnTo>
                  <a:lnTo>
                    <a:pt x="36357" y="24619"/>
                  </a:lnTo>
                  <a:cubicBezTo>
                    <a:pt x="37359" y="24333"/>
                    <a:pt x="38361" y="24047"/>
                    <a:pt x="39506" y="24047"/>
                  </a:cubicBezTo>
                  <a:cubicBezTo>
                    <a:pt x="39694" y="24037"/>
                    <a:pt x="39871" y="24032"/>
                    <a:pt x="40039" y="24032"/>
                  </a:cubicBezTo>
                  <a:close/>
                  <a:moveTo>
                    <a:pt x="41223" y="31919"/>
                  </a:moveTo>
                  <a:cubicBezTo>
                    <a:pt x="42225" y="32635"/>
                    <a:pt x="41796" y="33494"/>
                    <a:pt x="41653" y="34066"/>
                  </a:cubicBezTo>
                  <a:cubicBezTo>
                    <a:pt x="40651" y="38217"/>
                    <a:pt x="38647" y="42082"/>
                    <a:pt x="35927" y="45374"/>
                  </a:cubicBezTo>
                  <a:cubicBezTo>
                    <a:pt x="35355" y="46090"/>
                    <a:pt x="34353" y="46376"/>
                    <a:pt x="33494" y="46376"/>
                  </a:cubicBezTo>
                  <a:cubicBezTo>
                    <a:pt x="29916" y="46090"/>
                    <a:pt x="19610" y="41939"/>
                    <a:pt x="15745" y="38933"/>
                  </a:cubicBezTo>
                  <a:cubicBezTo>
                    <a:pt x="24334" y="37072"/>
                    <a:pt x="32922" y="34782"/>
                    <a:pt x="41223" y="31919"/>
                  </a:cubicBezTo>
                  <a:close/>
                  <a:moveTo>
                    <a:pt x="35641" y="54535"/>
                  </a:moveTo>
                  <a:cubicBezTo>
                    <a:pt x="39363" y="54821"/>
                    <a:pt x="43084" y="55680"/>
                    <a:pt x="46663" y="57254"/>
                  </a:cubicBezTo>
                  <a:cubicBezTo>
                    <a:pt x="46806" y="57397"/>
                    <a:pt x="46949" y="57540"/>
                    <a:pt x="47092" y="57970"/>
                  </a:cubicBezTo>
                  <a:cubicBezTo>
                    <a:pt x="47092" y="58113"/>
                    <a:pt x="46806" y="58399"/>
                    <a:pt x="46663" y="58685"/>
                  </a:cubicBezTo>
                  <a:cubicBezTo>
                    <a:pt x="46519" y="58685"/>
                    <a:pt x="46376" y="58829"/>
                    <a:pt x="46233" y="58829"/>
                  </a:cubicBezTo>
                  <a:lnTo>
                    <a:pt x="24620" y="64125"/>
                  </a:lnTo>
                  <a:cubicBezTo>
                    <a:pt x="24477" y="64125"/>
                    <a:pt x="24334" y="64125"/>
                    <a:pt x="23761" y="63838"/>
                  </a:cubicBezTo>
                  <a:cubicBezTo>
                    <a:pt x="26624" y="60403"/>
                    <a:pt x="30059" y="57397"/>
                    <a:pt x="33924" y="55107"/>
                  </a:cubicBezTo>
                  <a:cubicBezTo>
                    <a:pt x="34353" y="54678"/>
                    <a:pt x="34926" y="54535"/>
                    <a:pt x="35641" y="54535"/>
                  </a:cubicBezTo>
                  <a:close/>
                  <a:moveTo>
                    <a:pt x="33324" y="49304"/>
                  </a:moveTo>
                  <a:cubicBezTo>
                    <a:pt x="34059" y="49304"/>
                    <a:pt x="34660" y="49723"/>
                    <a:pt x="35355" y="49954"/>
                  </a:cubicBezTo>
                  <a:cubicBezTo>
                    <a:pt x="35861" y="49853"/>
                    <a:pt x="36439" y="49752"/>
                    <a:pt x="36987" y="49752"/>
                  </a:cubicBezTo>
                  <a:cubicBezTo>
                    <a:pt x="37214" y="49752"/>
                    <a:pt x="37435" y="49769"/>
                    <a:pt x="37645" y="49811"/>
                  </a:cubicBezTo>
                  <a:cubicBezTo>
                    <a:pt x="49096" y="51099"/>
                    <a:pt x="59402" y="57684"/>
                    <a:pt x="65556" y="67417"/>
                  </a:cubicBezTo>
                  <a:cubicBezTo>
                    <a:pt x="65700" y="67703"/>
                    <a:pt x="65700" y="67989"/>
                    <a:pt x="65700" y="68562"/>
                  </a:cubicBezTo>
                  <a:cubicBezTo>
                    <a:pt x="64841" y="68419"/>
                    <a:pt x="64411" y="67560"/>
                    <a:pt x="63982" y="66987"/>
                  </a:cubicBezTo>
                  <a:cubicBezTo>
                    <a:pt x="57970" y="59115"/>
                    <a:pt x="49239" y="53962"/>
                    <a:pt x="39363" y="52388"/>
                  </a:cubicBezTo>
                  <a:cubicBezTo>
                    <a:pt x="38074" y="52244"/>
                    <a:pt x="36786" y="51815"/>
                    <a:pt x="35498" y="51386"/>
                  </a:cubicBezTo>
                  <a:cubicBezTo>
                    <a:pt x="35302" y="51410"/>
                    <a:pt x="35109" y="51422"/>
                    <a:pt x="34921" y="51422"/>
                  </a:cubicBezTo>
                  <a:cubicBezTo>
                    <a:pt x="34013" y="51422"/>
                    <a:pt x="33204" y="51144"/>
                    <a:pt x="32492" y="50670"/>
                  </a:cubicBezTo>
                  <a:cubicBezTo>
                    <a:pt x="32206" y="50527"/>
                    <a:pt x="32206" y="50240"/>
                    <a:pt x="32206" y="49954"/>
                  </a:cubicBezTo>
                  <a:cubicBezTo>
                    <a:pt x="32349" y="49668"/>
                    <a:pt x="32492" y="49525"/>
                    <a:pt x="32779" y="49382"/>
                  </a:cubicBezTo>
                  <a:cubicBezTo>
                    <a:pt x="32970" y="49327"/>
                    <a:pt x="33151" y="49304"/>
                    <a:pt x="33324" y="49304"/>
                  </a:cubicBezTo>
                  <a:close/>
                  <a:moveTo>
                    <a:pt x="66845" y="70279"/>
                  </a:moveTo>
                  <a:cubicBezTo>
                    <a:pt x="66988" y="70423"/>
                    <a:pt x="67131" y="70709"/>
                    <a:pt x="67274" y="70995"/>
                  </a:cubicBezTo>
                  <a:lnTo>
                    <a:pt x="67274" y="71711"/>
                  </a:lnTo>
                  <a:cubicBezTo>
                    <a:pt x="67131" y="71568"/>
                    <a:pt x="66988" y="71281"/>
                    <a:pt x="66845" y="70995"/>
                  </a:cubicBezTo>
                  <a:cubicBezTo>
                    <a:pt x="66845" y="70709"/>
                    <a:pt x="66845" y="70423"/>
                    <a:pt x="66845" y="70279"/>
                  </a:cubicBezTo>
                  <a:close/>
                  <a:moveTo>
                    <a:pt x="50794" y="60350"/>
                  </a:moveTo>
                  <a:cubicBezTo>
                    <a:pt x="52674" y="60350"/>
                    <a:pt x="54503" y="61053"/>
                    <a:pt x="55823" y="62264"/>
                  </a:cubicBezTo>
                  <a:cubicBezTo>
                    <a:pt x="57255" y="63409"/>
                    <a:pt x="58543" y="64697"/>
                    <a:pt x="59545" y="66272"/>
                  </a:cubicBezTo>
                  <a:cubicBezTo>
                    <a:pt x="53676" y="68276"/>
                    <a:pt x="47665" y="69850"/>
                    <a:pt x="41510" y="71138"/>
                  </a:cubicBezTo>
                  <a:lnTo>
                    <a:pt x="21185" y="76005"/>
                  </a:lnTo>
                  <a:cubicBezTo>
                    <a:pt x="20040" y="76291"/>
                    <a:pt x="19038" y="76434"/>
                    <a:pt x="18036" y="76577"/>
                  </a:cubicBezTo>
                  <a:cubicBezTo>
                    <a:pt x="17463" y="76577"/>
                    <a:pt x="17034" y="76148"/>
                    <a:pt x="17177" y="75719"/>
                  </a:cubicBezTo>
                  <a:cubicBezTo>
                    <a:pt x="17320" y="73572"/>
                    <a:pt x="18036" y="71568"/>
                    <a:pt x="19324" y="69707"/>
                  </a:cubicBezTo>
                  <a:cubicBezTo>
                    <a:pt x="19896" y="68419"/>
                    <a:pt x="21185" y="68276"/>
                    <a:pt x="22330" y="67989"/>
                  </a:cubicBezTo>
                  <a:cubicBezTo>
                    <a:pt x="26910" y="66701"/>
                    <a:pt x="31347" y="65270"/>
                    <a:pt x="35784" y="63981"/>
                  </a:cubicBezTo>
                  <a:cubicBezTo>
                    <a:pt x="39506" y="62836"/>
                    <a:pt x="43227" y="61978"/>
                    <a:pt x="46949" y="60976"/>
                  </a:cubicBezTo>
                  <a:cubicBezTo>
                    <a:pt x="47665" y="60832"/>
                    <a:pt x="48380" y="60689"/>
                    <a:pt x="49096" y="60546"/>
                  </a:cubicBezTo>
                  <a:cubicBezTo>
                    <a:pt x="49658" y="60414"/>
                    <a:pt x="50228" y="60350"/>
                    <a:pt x="50794" y="60350"/>
                  </a:cubicBezTo>
                  <a:close/>
                  <a:moveTo>
                    <a:pt x="61154" y="69046"/>
                  </a:moveTo>
                  <a:cubicBezTo>
                    <a:pt x="61895" y="69046"/>
                    <a:pt x="62527" y="69457"/>
                    <a:pt x="62980" y="70136"/>
                  </a:cubicBezTo>
                  <a:cubicBezTo>
                    <a:pt x="63552" y="70995"/>
                    <a:pt x="64125" y="71854"/>
                    <a:pt x="64554" y="72856"/>
                  </a:cubicBezTo>
                  <a:cubicBezTo>
                    <a:pt x="65700" y="74860"/>
                    <a:pt x="65556" y="75432"/>
                    <a:pt x="63266" y="75862"/>
                  </a:cubicBezTo>
                  <a:lnTo>
                    <a:pt x="49812" y="78581"/>
                  </a:lnTo>
                  <a:cubicBezTo>
                    <a:pt x="41223" y="80156"/>
                    <a:pt x="33065" y="82875"/>
                    <a:pt x="24477" y="84879"/>
                  </a:cubicBezTo>
                  <a:cubicBezTo>
                    <a:pt x="23618" y="85022"/>
                    <a:pt x="23045" y="85452"/>
                    <a:pt x="21900" y="85452"/>
                  </a:cubicBezTo>
                  <a:cubicBezTo>
                    <a:pt x="21137" y="85452"/>
                    <a:pt x="20246" y="85897"/>
                    <a:pt x="19440" y="85897"/>
                  </a:cubicBezTo>
                  <a:cubicBezTo>
                    <a:pt x="19038" y="85897"/>
                    <a:pt x="18656" y="85786"/>
                    <a:pt x="18322" y="85452"/>
                  </a:cubicBezTo>
                  <a:cubicBezTo>
                    <a:pt x="17177" y="84307"/>
                    <a:pt x="16461" y="82589"/>
                    <a:pt x="16604" y="81015"/>
                  </a:cubicBezTo>
                  <a:cubicBezTo>
                    <a:pt x="16604" y="80013"/>
                    <a:pt x="17320" y="79726"/>
                    <a:pt x="18036" y="79583"/>
                  </a:cubicBezTo>
                  <a:cubicBezTo>
                    <a:pt x="21757" y="78581"/>
                    <a:pt x="25335" y="77436"/>
                    <a:pt x="29057" y="76577"/>
                  </a:cubicBezTo>
                  <a:cubicBezTo>
                    <a:pt x="38647" y="74573"/>
                    <a:pt x="48094" y="72570"/>
                    <a:pt x="57541" y="69850"/>
                  </a:cubicBezTo>
                  <a:cubicBezTo>
                    <a:pt x="58543" y="69564"/>
                    <a:pt x="59545" y="69421"/>
                    <a:pt x="60547" y="69134"/>
                  </a:cubicBezTo>
                  <a:cubicBezTo>
                    <a:pt x="60756" y="69075"/>
                    <a:pt x="60959" y="69046"/>
                    <a:pt x="61154" y="69046"/>
                  </a:cubicBezTo>
                  <a:close/>
                  <a:moveTo>
                    <a:pt x="69278" y="78009"/>
                  </a:moveTo>
                  <a:cubicBezTo>
                    <a:pt x="70423" y="80585"/>
                    <a:pt x="70566" y="83448"/>
                    <a:pt x="69707" y="86167"/>
                  </a:cubicBezTo>
                  <a:cubicBezTo>
                    <a:pt x="69135" y="82875"/>
                    <a:pt x="70280" y="80442"/>
                    <a:pt x="69278" y="78009"/>
                  </a:cubicBezTo>
                  <a:close/>
                  <a:moveTo>
                    <a:pt x="69421" y="87169"/>
                  </a:moveTo>
                  <a:lnTo>
                    <a:pt x="69421" y="87169"/>
                  </a:lnTo>
                  <a:cubicBezTo>
                    <a:pt x="69994" y="88458"/>
                    <a:pt x="69707" y="89889"/>
                    <a:pt x="68705" y="90891"/>
                  </a:cubicBezTo>
                  <a:cubicBezTo>
                    <a:pt x="68705" y="91463"/>
                    <a:pt x="68705" y="91892"/>
                    <a:pt x="67993" y="91893"/>
                  </a:cubicBezTo>
                  <a:lnTo>
                    <a:pt x="67993" y="91893"/>
                  </a:lnTo>
                  <a:cubicBezTo>
                    <a:pt x="68017" y="91372"/>
                    <a:pt x="68181" y="90891"/>
                    <a:pt x="68705" y="90891"/>
                  </a:cubicBezTo>
                  <a:cubicBezTo>
                    <a:pt x="68419" y="89603"/>
                    <a:pt x="68705" y="88314"/>
                    <a:pt x="69421" y="87169"/>
                  </a:cubicBezTo>
                  <a:close/>
                  <a:moveTo>
                    <a:pt x="65205" y="77990"/>
                  </a:moveTo>
                  <a:cubicBezTo>
                    <a:pt x="65962" y="77990"/>
                    <a:pt x="66558" y="78644"/>
                    <a:pt x="66558" y="79297"/>
                  </a:cubicBezTo>
                  <a:cubicBezTo>
                    <a:pt x="66701" y="79583"/>
                    <a:pt x="66701" y="79869"/>
                    <a:pt x="66701" y="80299"/>
                  </a:cubicBezTo>
                  <a:cubicBezTo>
                    <a:pt x="67274" y="85452"/>
                    <a:pt x="66415" y="84736"/>
                    <a:pt x="62837" y="85595"/>
                  </a:cubicBezTo>
                  <a:cubicBezTo>
                    <a:pt x="55108" y="87169"/>
                    <a:pt x="47378" y="89173"/>
                    <a:pt x="39649" y="90748"/>
                  </a:cubicBezTo>
                  <a:cubicBezTo>
                    <a:pt x="36071" y="91607"/>
                    <a:pt x="32492" y="92036"/>
                    <a:pt x="28914" y="92895"/>
                  </a:cubicBezTo>
                  <a:cubicBezTo>
                    <a:pt x="28484" y="93024"/>
                    <a:pt x="28042" y="93088"/>
                    <a:pt x="27599" y="93088"/>
                  </a:cubicBezTo>
                  <a:cubicBezTo>
                    <a:pt x="26564" y="93088"/>
                    <a:pt x="25522" y="92737"/>
                    <a:pt x="24620" y="92036"/>
                  </a:cubicBezTo>
                  <a:cubicBezTo>
                    <a:pt x="24334" y="91750"/>
                    <a:pt x="23904" y="91607"/>
                    <a:pt x="23618" y="91320"/>
                  </a:cubicBezTo>
                  <a:cubicBezTo>
                    <a:pt x="22759" y="90605"/>
                    <a:pt x="21471" y="90318"/>
                    <a:pt x="21614" y="88887"/>
                  </a:cubicBezTo>
                  <a:cubicBezTo>
                    <a:pt x="21757" y="87599"/>
                    <a:pt x="23188" y="87742"/>
                    <a:pt x="24190" y="87599"/>
                  </a:cubicBezTo>
                  <a:cubicBezTo>
                    <a:pt x="32206" y="85309"/>
                    <a:pt x="40365" y="83162"/>
                    <a:pt x="48094" y="81730"/>
                  </a:cubicBezTo>
                  <a:lnTo>
                    <a:pt x="61835" y="78581"/>
                  </a:lnTo>
                  <a:cubicBezTo>
                    <a:pt x="62837" y="78295"/>
                    <a:pt x="63982" y="78152"/>
                    <a:pt x="64984" y="78009"/>
                  </a:cubicBezTo>
                  <a:cubicBezTo>
                    <a:pt x="65059" y="77996"/>
                    <a:pt x="65132" y="77990"/>
                    <a:pt x="65205" y="77990"/>
                  </a:cubicBezTo>
                  <a:close/>
                  <a:moveTo>
                    <a:pt x="67993" y="91898"/>
                  </a:moveTo>
                  <a:lnTo>
                    <a:pt x="67993" y="91898"/>
                  </a:lnTo>
                  <a:cubicBezTo>
                    <a:pt x="68411" y="92602"/>
                    <a:pt x="68140" y="93580"/>
                    <a:pt x="67451" y="93883"/>
                  </a:cubicBezTo>
                  <a:lnTo>
                    <a:pt x="67451" y="93883"/>
                  </a:lnTo>
                  <a:cubicBezTo>
                    <a:pt x="67031" y="93185"/>
                    <a:pt x="67325" y="92302"/>
                    <a:pt x="67990" y="92036"/>
                  </a:cubicBezTo>
                  <a:cubicBezTo>
                    <a:pt x="67990" y="91990"/>
                    <a:pt x="67991" y="91944"/>
                    <a:pt x="67993" y="91898"/>
                  </a:cubicBezTo>
                  <a:close/>
                  <a:moveTo>
                    <a:pt x="64644" y="88116"/>
                  </a:moveTo>
                  <a:cubicBezTo>
                    <a:pt x="65687" y="88116"/>
                    <a:pt x="66054" y="88894"/>
                    <a:pt x="65556" y="89889"/>
                  </a:cubicBezTo>
                  <a:cubicBezTo>
                    <a:pt x="64984" y="91177"/>
                    <a:pt x="64554" y="92465"/>
                    <a:pt x="62980" y="92895"/>
                  </a:cubicBezTo>
                  <a:cubicBezTo>
                    <a:pt x="56109" y="94469"/>
                    <a:pt x="49382" y="96044"/>
                    <a:pt x="42512" y="97761"/>
                  </a:cubicBezTo>
                  <a:cubicBezTo>
                    <a:pt x="41528" y="98053"/>
                    <a:pt x="40581" y="98177"/>
                    <a:pt x="39661" y="98177"/>
                  </a:cubicBezTo>
                  <a:cubicBezTo>
                    <a:pt x="36970" y="98177"/>
                    <a:pt x="34517" y="97111"/>
                    <a:pt x="32063" y="96044"/>
                  </a:cubicBezTo>
                  <a:cubicBezTo>
                    <a:pt x="31920" y="95901"/>
                    <a:pt x="31777" y="95614"/>
                    <a:pt x="31777" y="95328"/>
                  </a:cubicBezTo>
                  <a:cubicBezTo>
                    <a:pt x="31777" y="95185"/>
                    <a:pt x="31920" y="95042"/>
                    <a:pt x="32063" y="94899"/>
                  </a:cubicBezTo>
                  <a:cubicBezTo>
                    <a:pt x="32779" y="94756"/>
                    <a:pt x="33494" y="94469"/>
                    <a:pt x="34210" y="94326"/>
                  </a:cubicBezTo>
                  <a:lnTo>
                    <a:pt x="48523" y="91607"/>
                  </a:lnTo>
                  <a:lnTo>
                    <a:pt x="48523" y="91320"/>
                  </a:lnTo>
                  <a:cubicBezTo>
                    <a:pt x="53819" y="90175"/>
                    <a:pt x="58972" y="89030"/>
                    <a:pt x="64125" y="88171"/>
                  </a:cubicBezTo>
                  <a:cubicBezTo>
                    <a:pt x="64313" y="88134"/>
                    <a:pt x="64487" y="88116"/>
                    <a:pt x="64644" y="88116"/>
                  </a:cubicBezTo>
                  <a:close/>
                  <a:moveTo>
                    <a:pt x="61119" y="96330"/>
                  </a:moveTo>
                  <a:cubicBezTo>
                    <a:pt x="60117" y="97475"/>
                    <a:pt x="59545" y="98048"/>
                    <a:pt x="58972" y="98477"/>
                  </a:cubicBezTo>
                  <a:cubicBezTo>
                    <a:pt x="55880" y="101081"/>
                    <a:pt x="54916" y="102343"/>
                    <a:pt x="53187" y="102343"/>
                  </a:cubicBezTo>
                  <a:cubicBezTo>
                    <a:pt x="51875" y="102343"/>
                    <a:pt x="50122" y="101615"/>
                    <a:pt x="46663" y="100195"/>
                  </a:cubicBezTo>
                  <a:cubicBezTo>
                    <a:pt x="48666" y="98763"/>
                    <a:pt x="53962" y="97189"/>
                    <a:pt x="61119" y="96330"/>
                  </a:cubicBezTo>
                  <a:close/>
                  <a:moveTo>
                    <a:pt x="29343" y="53103"/>
                  </a:moveTo>
                  <a:lnTo>
                    <a:pt x="29343" y="53246"/>
                  </a:lnTo>
                  <a:cubicBezTo>
                    <a:pt x="29630" y="53389"/>
                    <a:pt x="29916" y="53533"/>
                    <a:pt x="30059" y="53819"/>
                  </a:cubicBezTo>
                  <a:cubicBezTo>
                    <a:pt x="30059" y="54105"/>
                    <a:pt x="30059" y="54391"/>
                    <a:pt x="29916" y="54535"/>
                  </a:cubicBezTo>
                  <a:cubicBezTo>
                    <a:pt x="28771" y="55393"/>
                    <a:pt x="27769" y="56395"/>
                    <a:pt x="26767" y="57254"/>
                  </a:cubicBezTo>
                  <a:cubicBezTo>
                    <a:pt x="23188" y="60117"/>
                    <a:pt x="20183" y="63552"/>
                    <a:pt x="17606" y="67417"/>
                  </a:cubicBezTo>
                  <a:cubicBezTo>
                    <a:pt x="16032" y="69993"/>
                    <a:pt x="14744" y="72856"/>
                    <a:pt x="14171" y="75862"/>
                  </a:cubicBezTo>
                  <a:cubicBezTo>
                    <a:pt x="13312" y="80156"/>
                    <a:pt x="14314" y="84736"/>
                    <a:pt x="16891" y="88314"/>
                  </a:cubicBezTo>
                  <a:cubicBezTo>
                    <a:pt x="19610" y="91750"/>
                    <a:pt x="22902" y="94469"/>
                    <a:pt x="26767" y="96473"/>
                  </a:cubicBezTo>
                  <a:cubicBezTo>
                    <a:pt x="30775" y="98477"/>
                    <a:pt x="35069" y="100195"/>
                    <a:pt x="39506" y="101340"/>
                  </a:cubicBezTo>
                  <a:cubicBezTo>
                    <a:pt x="42798" y="102199"/>
                    <a:pt x="46233" y="103201"/>
                    <a:pt x="49525" y="104202"/>
                  </a:cubicBezTo>
                  <a:cubicBezTo>
                    <a:pt x="50098" y="104202"/>
                    <a:pt x="50241" y="104775"/>
                    <a:pt x="50098" y="105204"/>
                  </a:cubicBezTo>
                  <a:cubicBezTo>
                    <a:pt x="49955" y="105491"/>
                    <a:pt x="49668" y="105634"/>
                    <a:pt x="49382" y="105634"/>
                  </a:cubicBezTo>
                  <a:cubicBezTo>
                    <a:pt x="44802" y="104632"/>
                    <a:pt x="40078" y="103773"/>
                    <a:pt x="35498" y="102628"/>
                  </a:cubicBezTo>
                  <a:cubicBezTo>
                    <a:pt x="28771" y="100767"/>
                    <a:pt x="22330" y="97618"/>
                    <a:pt x="16891" y="93181"/>
                  </a:cubicBezTo>
                  <a:cubicBezTo>
                    <a:pt x="14600" y="91607"/>
                    <a:pt x="12883" y="89460"/>
                    <a:pt x="11595" y="87026"/>
                  </a:cubicBezTo>
                  <a:cubicBezTo>
                    <a:pt x="9161" y="83018"/>
                    <a:pt x="8732" y="78152"/>
                    <a:pt x="10449" y="73858"/>
                  </a:cubicBezTo>
                  <a:cubicBezTo>
                    <a:pt x="10593" y="73142"/>
                    <a:pt x="10879" y="72426"/>
                    <a:pt x="11308" y="71711"/>
                  </a:cubicBezTo>
                  <a:cubicBezTo>
                    <a:pt x="15173" y="64411"/>
                    <a:pt x="20755" y="58256"/>
                    <a:pt x="27626" y="53676"/>
                  </a:cubicBezTo>
                  <a:cubicBezTo>
                    <a:pt x="28198" y="53246"/>
                    <a:pt x="28771" y="53103"/>
                    <a:pt x="29343" y="53103"/>
                  </a:cubicBezTo>
                  <a:close/>
                  <a:moveTo>
                    <a:pt x="60046" y="107244"/>
                  </a:moveTo>
                  <a:cubicBezTo>
                    <a:pt x="60260" y="107244"/>
                    <a:pt x="60475" y="107280"/>
                    <a:pt x="60690" y="107351"/>
                  </a:cubicBezTo>
                  <a:cubicBezTo>
                    <a:pt x="62837" y="109355"/>
                    <a:pt x="64411" y="111789"/>
                    <a:pt x="65270" y="114508"/>
                  </a:cubicBezTo>
                  <a:cubicBezTo>
                    <a:pt x="63266" y="112504"/>
                    <a:pt x="61262" y="110500"/>
                    <a:pt x="59258" y="108497"/>
                  </a:cubicBezTo>
                  <a:cubicBezTo>
                    <a:pt x="58972" y="108210"/>
                    <a:pt x="58972" y="107638"/>
                    <a:pt x="59402" y="107351"/>
                  </a:cubicBezTo>
                  <a:cubicBezTo>
                    <a:pt x="59616" y="107280"/>
                    <a:pt x="59831" y="107244"/>
                    <a:pt x="60046" y="107244"/>
                  </a:cubicBezTo>
                  <a:close/>
                  <a:moveTo>
                    <a:pt x="56323" y="110083"/>
                  </a:moveTo>
                  <a:cubicBezTo>
                    <a:pt x="56960" y="110083"/>
                    <a:pt x="57546" y="110516"/>
                    <a:pt x="58543" y="111359"/>
                  </a:cubicBezTo>
                  <a:lnTo>
                    <a:pt x="59688" y="112361"/>
                  </a:lnTo>
                  <a:cubicBezTo>
                    <a:pt x="61405" y="114079"/>
                    <a:pt x="61405" y="114508"/>
                    <a:pt x="59115" y="115367"/>
                  </a:cubicBezTo>
                  <a:cubicBezTo>
                    <a:pt x="53962" y="116941"/>
                    <a:pt x="48810" y="118230"/>
                    <a:pt x="43657" y="119375"/>
                  </a:cubicBezTo>
                  <a:lnTo>
                    <a:pt x="42369" y="119375"/>
                  </a:lnTo>
                  <a:cubicBezTo>
                    <a:pt x="42512" y="118087"/>
                    <a:pt x="43514" y="117800"/>
                    <a:pt x="44229" y="117371"/>
                  </a:cubicBezTo>
                  <a:cubicBezTo>
                    <a:pt x="47521" y="115224"/>
                    <a:pt x="50957" y="113077"/>
                    <a:pt x="54249" y="111073"/>
                  </a:cubicBezTo>
                  <a:cubicBezTo>
                    <a:pt x="55179" y="110408"/>
                    <a:pt x="55770" y="110083"/>
                    <a:pt x="56323" y="110083"/>
                  </a:cubicBezTo>
                  <a:close/>
                  <a:moveTo>
                    <a:pt x="62121" y="117371"/>
                  </a:moveTo>
                  <a:cubicBezTo>
                    <a:pt x="63839" y="117371"/>
                    <a:pt x="65270" y="118802"/>
                    <a:pt x="65127" y="120663"/>
                  </a:cubicBezTo>
                  <a:cubicBezTo>
                    <a:pt x="65127" y="120806"/>
                    <a:pt x="64841" y="121092"/>
                    <a:pt x="64698" y="121236"/>
                  </a:cubicBezTo>
                  <a:cubicBezTo>
                    <a:pt x="64125" y="121522"/>
                    <a:pt x="63552" y="121665"/>
                    <a:pt x="62837" y="121808"/>
                  </a:cubicBezTo>
                  <a:cubicBezTo>
                    <a:pt x="55537" y="123096"/>
                    <a:pt x="48380" y="125386"/>
                    <a:pt x="41223" y="127247"/>
                  </a:cubicBezTo>
                  <a:cubicBezTo>
                    <a:pt x="37216" y="128535"/>
                    <a:pt x="33065" y="129537"/>
                    <a:pt x="28914" y="130396"/>
                  </a:cubicBezTo>
                  <a:lnTo>
                    <a:pt x="28771" y="130396"/>
                  </a:lnTo>
                  <a:cubicBezTo>
                    <a:pt x="30918" y="127104"/>
                    <a:pt x="32779" y="124814"/>
                    <a:pt x="36214" y="124098"/>
                  </a:cubicBezTo>
                  <a:cubicBezTo>
                    <a:pt x="37788" y="123669"/>
                    <a:pt x="39363" y="123096"/>
                    <a:pt x="40937" y="122667"/>
                  </a:cubicBezTo>
                  <a:cubicBezTo>
                    <a:pt x="46519" y="121379"/>
                    <a:pt x="52245" y="120234"/>
                    <a:pt x="57684" y="118373"/>
                  </a:cubicBezTo>
                  <a:cubicBezTo>
                    <a:pt x="59115" y="117943"/>
                    <a:pt x="60690" y="117657"/>
                    <a:pt x="62121" y="117371"/>
                  </a:cubicBezTo>
                  <a:close/>
                  <a:moveTo>
                    <a:pt x="64586" y="124300"/>
                  </a:moveTo>
                  <a:cubicBezTo>
                    <a:pt x="65484" y="124300"/>
                    <a:pt x="65899" y="124780"/>
                    <a:pt x="66129" y="125816"/>
                  </a:cubicBezTo>
                  <a:cubicBezTo>
                    <a:pt x="66558" y="127820"/>
                    <a:pt x="66415" y="128679"/>
                    <a:pt x="64984" y="129108"/>
                  </a:cubicBezTo>
                  <a:cubicBezTo>
                    <a:pt x="62837" y="129824"/>
                    <a:pt x="60547" y="130396"/>
                    <a:pt x="58400" y="130969"/>
                  </a:cubicBezTo>
                  <a:cubicBezTo>
                    <a:pt x="49239" y="133116"/>
                    <a:pt x="40078" y="135263"/>
                    <a:pt x="30918" y="137553"/>
                  </a:cubicBezTo>
                  <a:cubicBezTo>
                    <a:pt x="28771" y="138126"/>
                    <a:pt x="26767" y="138841"/>
                    <a:pt x="24190" y="139557"/>
                  </a:cubicBezTo>
                  <a:lnTo>
                    <a:pt x="24763" y="137124"/>
                  </a:lnTo>
                  <a:cubicBezTo>
                    <a:pt x="25049" y="134833"/>
                    <a:pt x="27053" y="133116"/>
                    <a:pt x="29343" y="132973"/>
                  </a:cubicBezTo>
                  <a:cubicBezTo>
                    <a:pt x="35069" y="131828"/>
                    <a:pt x="40794" y="129967"/>
                    <a:pt x="46519" y="128392"/>
                  </a:cubicBezTo>
                  <a:cubicBezTo>
                    <a:pt x="52245" y="126675"/>
                    <a:pt x="57970" y="125530"/>
                    <a:pt x="63839" y="124385"/>
                  </a:cubicBezTo>
                  <a:cubicBezTo>
                    <a:pt x="64120" y="124328"/>
                    <a:pt x="64367" y="124300"/>
                    <a:pt x="64586" y="124300"/>
                  </a:cubicBezTo>
                  <a:close/>
                  <a:moveTo>
                    <a:pt x="66415" y="115940"/>
                  </a:moveTo>
                  <a:lnTo>
                    <a:pt x="66415" y="115940"/>
                  </a:lnTo>
                  <a:cubicBezTo>
                    <a:pt x="71854" y="123526"/>
                    <a:pt x="71425" y="137553"/>
                    <a:pt x="67131" y="144423"/>
                  </a:cubicBezTo>
                  <a:cubicBezTo>
                    <a:pt x="66988" y="142706"/>
                    <a:pt x="67274" y="140988"/>
                    <a:pt x="67847" y="139414"/>
                  </a:cubicBezTo>
                  <a:cubicBezTo>
                    <a:pt x="69135" y="133831"/>
                    <a:pt x="69278" y="127963"/>
                    <a:pt x="68419" y="122238"/>
                  </a:cubicBezTo>
                  <a:cubicBezTo>
                    <a:pt x="67990" y="120234"/>
                    <a:pt x="66701" y="118373"/>
                    <a:pt x="66415" y="115940"/>
                  </a:cubicBezTo>
                  <a:close/>
                  <a:moveTo>
                    <a:pt x="64658" y="132033"/>
                  </a:moveTo>
                  <a:cubicBezTo>
                    <a:pt x="65699" y="132033"/>
                    <a:pt x="65986" y="132598"/>
                    <a:pt x="65986" y="134118"/>
                  </a:cubicBezTo>
                  <a:cubicBezTo>
                    <a:pt x="65986" y="136122"/>
                    <a:pt x="65700" y="136694"/>
                    <a:pt x="63982" y="137124"/>
                  </a:cubicBezTo>
                  <a:cubicBezTo>
                    <a:pt x="52531" y="140129"/>
                    <a:pt x="41510" y="143994"/>
                    <a:pt x="29916" y="146284"/>
                  </a:cubicBezTo>
                  <a:lnTo>
                    <a:pt x="29057" y="146427"/>
                  </a:lnTo>
                  <a:cubicBezTo>
                    <a:pt x="27936" y="146659"/>
                    <a:pt x="27107" y="146808"/>
                    <a:pt x="26480" y="146808"/>
                  </a:cubicBezTo>
                  <a:cubicBezTo>
                    <a:pt x="24787" y="146808"/>
                    <a:pt x="24570" y="145724"/>
                    <a:pt x="24047" y="142276"/>
                  </a:cubicBezTo>
                  <a:cubicBezTo>
                    <a:pt x="24620" y="142133"/>
                    <a:pt x="25192" y="141847"/>
                    <a:pt x="25765" y="141704"/>
                  </a:cubicBezTo>
                  <a:lnTo>
                    <a:pt x="51959" y="135120"/>
                  </a:lnTo>
                  <a:cubicBezTo>
                    <a:pt x="55966" y="134261"/>
                    <a:pt x="59831" y="133116"/>
                    <a:pt x="63839" y="132114"/>
                  </a:cubicBezTo>
                  <a:cubicBezTo>
                    <a:pt x="64153" y="132061"/>
                    <a:pt x="64425" y="132033"/>
                    <a:pt x="64658" y="132033"/>
                  </a:cubicBezTo>
                  <a:close/>
                  <a:moveTo>
                    <a:pt x="64698" y="139700"/>
                  </a:moveTo>
                  <a:lnTo>
                    <a:pt x="64698" y="139843"/>
                  </a:lnTo>
                  <a:cubicBezTo>
                    <a:pt x="65127" y="140988"/>
                    <a:pt x="64554" y="141847"/>
                    <a:pt x="64268" y="142706"/>
                  </a:cubicBezTo>
                  <a:cubicBezTo>
                    <a:pt x="63982" y="143708"/>
                    <a:pt x="63266" y="144280"/>
                    <a:pt x="62407" y="144567"/>
                  </a:cubicBezTo>
                  <a:cubicBezTo>
                    <a:pt x="57398" y="145998"/>
                    <a:pt x="52245" y="147572"/>
                    <a:pt x="47092" y="149147"/>
                  </a:cubicBezTo>
                  <a:cubicBezTo>
                    <a:pt x="43657" y="150149"/>
                    <a:pt x="40078" y="151008"/>
                    <a:pt x="36643" y="152296"/>
                  </a:cubicBezTo>
                  <a:cubicBezTo>
                    <a:pt x="35860" y="152557"/>
                    <a:pt x="35126" y="152672"/>
                    <a:pt x="34425" y="152672"/>
                  </a:cubicBezTo>
                  <a:cubicBezTo>
                    <a:pt x="32435" y="152672"/>
                    <a:pt x="30713" y="151743"/>
                    <a:pt x="28914" y="150578"/>
                  </a:cubicBezTo>
                  <a:cubicBezTo>
                    <a:pt x="28771" y="150435"/>
                    <a:pt x="28628" y="150149"/>
                    <a:pt x="28628" y="149863"/>
                  </a:cubicBezTo>
                  <a:cubicBezTo>
                    <a:pt x="28484" y="149147"/>
                    <a:pt x="29057" y="149004"/>
                    <a:pt x="29343" y="149004"/>
                  </a:cubicBezTo>
                  <a:cubicBezTo>
                    <a:pt x="33637" y="148002"/>
                    <a:pt x="38074" y="147000"/>
                    <a:pt x="42225" y="145855"/>
                  </a:cubicBezTo>
                  <a:cubicBezTo>
                    <a:pt x="49239" y="143851"/>
                    <a:pt x="56396" y="141847"/>
                    <a:pt x="63266" y="139700"/>
                  </a:cubicBezTo>
                  <a:close/>
                  <a:moveTo>
                    <a:pt x="61549" y="147716"/>
                  </a:moveTo>
                  <a:lnTo>
                    <a:pt x="61549" y="147716"/>
                  </a:lnTo>
                  <a:cubicBezTo>
                    <a:pt x="62264" y="148431"/>
                    <a:pt x="61835" y="149147"/>
                    <a:pt x="61405" y="149719"/>
                  </a:cubicBezTo>
                  <a:cubicBezTo>
                    <a:pt x="59974" y="152296"/>
                    <a:pt x="58400" y="154729"/>
                    <a:pt x="56825" y="157306"/>
                  </a:cubicBezTo>
                  <a:lnTo>
                    <a:pt x="41223" y="154443"/>
                  </a:lnTo>
                  <a:cubicBezTo>
                    <a:pt x="41223" y="154014"/>
                    <a:pt x="41080" y="153870"/>
                    <a:pt x="41223" y="153727"/>
                  </a:cubicBezTo>
                  <a:cubicBezTo>
                    <a:pt x="41223" y="153441"/>
                    <a:pt x="41510" y="153441"/>
                    <a:pt x="41510" y="153441"/>
                  </a:cubicBezTo>
                  <a:lnTo>
                    <a:pt x="61549" y="147716"/>
                  </a:lnTo>
                  <a:close/>
                  <a:moveTo>
                    <a:pt x="67281" y="94012"/>
                  </a:moveTo>
                  <a:cubicBezTo>
                    <a:pt x="67321" y="94012"/>
                    <a:pt x="67362" y="94014"/>
                    <a:pt x="67403" y="94017"/>
                  </a:cubicBezTo>
                  <a:lnTo>
                    <a:pt x="67403" y="94017"/>
                  </a:lnTo>
                  <a:cubicBezTo>
                    <a:pt x="67076" y="96663"/>
                    <a:pt x="65245" y="98216"/>
                    <a:pt x="63552" y="99908"/>
                  </a:cubicBezTo>
                  <a:cubicBezTo>
                    <a:pt x="59115" y="104489"/>
                    <a:pt x="53962" y="108353"/>
                    <a:pt x="48523" y="111789"/>
                  </a:cubicBezTo>
                  <a:cubicBezTo>
                    <a:pt x="44372" y="114222"/>
                    <a:pt x="40365" y="116941"/>
                    <a:pt x="36214" y="119661"/>
                  </a:cubicBezTo>
                  <a:cubicBezTo>
                    <a:pt x="31920" y="122524"/>
                    <a:pt x="28198" y="126102"/>
                    <a:pt x="25335" y="130396"/>
                  </a:cubicBezTo>
                  <a:cubicBezTo>
                    <a:pt x="23761" y="132686"/>
                    <a:pt x="22616" y="135120"/>
                    <a:pt x="21900" y="137839"/>
                  </a:cubicBezTo>
                  <a:cubicBezTo>
                    <a:pt x="20183" y="143422"/>
                    <a:pt x="22330" y="149433"/>
                    <a:pt x="27339" y="152582"/>
                  </a:cubicBezTo>
                  <a:cubicBezTo>
                    <a:pt x="29200" y="154014"/>
                    <a:pt x="31490" y="155015"/>
                    <a:pt x="33924" y="155731"/>
                  </a:cubicBezTo>
                  <a:cubicBezTo>
                    <a:pt x="38504" y="156876"/>
                    <a:pt x="43370" y="157592"/>
                    <a:pt x="48237" y="158308"/>
                  </a:cubicBezTo>
                  <a:cubicBezTo>
                    <a:pt x="53676" y="159023"/>
                    <a:pt x="59115" y="160598"/>
                    <a:pt x="64268" y="162888"/>
                  </a:cubicBezTo>
                  <a:cubicBezTo>
                    <a:pt x="66272" y="163747"/>
                    <a:pt x="68133" y="164749"/>
                    <a:pt x="69850" y="165751"/>
                  </a:cubicBezTo>
                  <a:cubicBezTo>
                    <a:pt x="70675" y="166163"/>
                    <a:pt x="71368" y="166839"/>
                    <a:pt x="71675" y="167653"/>
                  </a:cubicBezTo>
                  <a:lnTo>
                    <a:pt x="71675" y="167653"/>
                  </a:lnTo>
                  <a:cubicBezTo>
                    <a:pt x="71577" y="167670"/>
                    <a:pt x="71482" y="167678"/>
                    <a:pt x="71390" y="167678"/>
                  </a:cubicBezTo>
                  <a:cubicBezTo>
                    <a:pt x="70618" y="167678"/>
                    <a:pt x="69998" y="167136"/>
                    <a:pt x="69278" y="166896"/>
                  </a:cubicBezTo>
                  <a:cubicBezTo>
                    <a:pt x="66129" y="165035"/>
                    <a:pt x="62551" y="164033"/>
                    <a:pt x="58829" y="163890"/>
                  </a:cubicBezTo>
                  <a:cubicBezTo>
                    <a:pt x="55108" y="163604"/>
                    <a:pt x="51243" y="163460"/>
                    <a:pt x="47521" y="163174"/>
                  </a:cubicBezTo>
                  <a:cubicBezTo>
                    <a:pt x="43084" y="162745"/>
                    <a:pt x="38647" y="162029"/>
                    <a:pt x="34496" y="160884"/>
                  </a:cubicBezTo>
                  <a:cubicBezTo>
                    <a:pt x="31347" y="160025"/>
                    <a:pt x="28484" y="158737"/>
                    <a:pt x="25622" y="157019"/>
                  </a:cubicBezTo>
                  <a:cubicBezTo>
                    <a:pt x="20612" y="154300"/>
                    <a:pt x="17606" y="148718"/>
                    <a:pt x="18036" y="142992"/>
                  </a:cubicBezTo>
                  <a:cubicBezTo>
                    <a:pt x="18036" y="136551"/>
                    <a:pt x="20612" y="130396"/>
                    <a:pt x="25192" y="125673"/>
                  </a:cubicBezTo>
                  <a:cubicBezTo>
                    <a:pt x="30202" y="120663"/>
                    <a:pt x="35927" y="116369"/>
                    <a:pt x="42225" y="112934"/>
                  </a:cubicBezTo>
                  <a:cubicBezTo>
                    <a:pt x="45947" y="110930"/>
                    <a:pt x="49668" y="108783"/>
                    <a:pt x="53247" y="106349"/>
                  </a:cubicBezTo>
                  <a:cubicBezTo>
                    <a:pt x="58113" y="103201"/>
                    <a:pt x="62407" y="99336"/>
                    <a:pt x="65986" y="94756"/>
                  </a:cubicBezTo>
                  <a:cubicBezTo>
                    <a:pt x="66234" y="94384"/>
                    <a:pt x="66696" y="94012"/>
                    <a:pt x="67281" y="94012"/>
                  </a:cubicBezTo>
                  <a:close/>
                  <a:moveTo>
                    <a:pt x="71941" y="167718"/>
                  </a:moveTo>
                  <a:cubicBezTo>
                    <a:pt x="72297" y="167718"/>
                    <a:pt x="72666" y="167963"/>
                    <a:pt x="72709" y="168386"/>
                  </a:cubicBezTo>
                  <a:lnTo>
                    <a:pt x="72709" y="168386"/>
                  </a:lnTo>
                  <a:cubicBezTo>
                    <a:pt x="72637" y="168408"/>
                    <a:pt x="72569" y="168418"/>
                    <a:pt x="72503" y="168418"/>
                  </a:cubicBezTo>
                  <a:cubicBezTo>
                    <a:pt x="72149" y="168418"/>
                    <a:pt x="71899" y="168116"/>
                    <a:pt x="71860" y="167722"/>
                  </a:cubicBezTo>
                  <a:lnTo>
                    <a:pt x="71860" y="167722"/>
                  </a:lnTo>
                  <a:cubicBezTo>
                    <a:pt x="71887" y="167719"/>
                    <a:pt x="71914" y="167718"/>
                    <a:pt x="71941" y="167718"/>
                  </a:cubicBezTo>
                  <a:close/>
                  <a:moveTo>
                    <a:pt x="47235" y="168184"/>
                  </a:moveTo>
                  <a:lnTo>
                    <a:pt x="47521" y="168327"/>
                  </a:lnTo>
                  <a:cubicBezTo>
                    <a:pt x="47378" y="168470"/>
                    <a:pt x="47235" y="168613"/>
                    <a:pt x="47092" y="168756"/>
                  </a:cubicBezTo>
                  <a:cubicBezTo>
                    <a:pt x="46949" y="168756"/>
                    <a:pt x="46806" y="168613"/>
                    <a:pt x="46806" y="168613"/>
                  </a:cubicBezTo>
                  <a:lnTo>
                    <a:pt x="47235" y="168184"/>
                  </a:lnTo>
                  <a:close/>
                  <a:moveTo>
                    <a:pt x="72858" y="168528"/>
                  </a:moveTo>
                  <a:lnTo>
                    <a:pt x="73429" y="168756"/>
                  </a:lnTo>
                  <a:cubicBezTo>
                    <a:pt x="73257" y="168929"/>
                    <a:pt x="73136" y="168997"/>
                    <a:pt x="73052" y="168997"/>
                  </a:cubicBezTo>
                  <a:cubicBezTo>
                    <a:pt x="72899" y="168997"/>
                    <a:pt x="72866" y="168771"/>
                    <a:pt x="72858" y="168528"/>
                  </a:cubicBezTo>
                  <a:close/>
                  <a:moveTo>
                    <a:pt x="53753" y="166143"/>
                  </a:moveTo>
                  <a:cubicBezTo>
                    <a:pt x="54100" y="166143"/>
                    <a:pt x="54500" y="166158"/>
                    <a:pt x="54964" y="166180"/>
                  </a:cubicBezTo>
                  <a:cubicBezTo>
                    <a:pt x="57684" y="166180"/>
                    <a:pt x="60404" y="166466"/>
                    <a:pt x="63123" y="167325"/>
                  </a:cubicBezTo>
                  <a:lnTo>
                    <a:pt x="52817" y="170903"/>
                  </a:lnTo>
                  <a:cubicBezTo>
                    <a:pt x="52238" y="171000"/>
                    <a:pt x="51659" y="171487"/>
                    <a:pt x="51124" y="171487"/>
                  </a:cubicBezTo>
                  <a:cubicBezTo>
                    <a:pt x="50866" y="171487"/>
                    <a:pt x="50617" y="171373"/>
                    <a:pt x="50384" y="171047"/>
                  </a:cubicBezTo>
                  <a:cubicBezTo>
                    <a:pt x="49812" y="170474"/>
                    <a:pt x="50384" y="169615"/>
                    <a:pt x="50670" y="168900"/>
                  </a:cubicBezTo>
                  <a:cubicBezTo>
                    <a:pt x="51517" y="166600"/>
                    <a:pt x="51853" y="166143"/>
                    <a:pt x="53753" y="166143"/>
                  </a:cubicBezTo>
                  <a:close/>
                  <a:moveTo>
                    <a:pt x="67059" y="169007"/>
                  </a:moveTo>
                  <a:cubicBezTo>
                    <a:pt x="67524" y="169007"/>
                    <a:pt x="67990" y="169114"/>
                    <a:pt x="68419" y="169329"/>
                  </a:cubicBezTo>
                  <a:cubicBezTo>
                    <a:pt x="70566" y="170474"/>
                    <a:pt x="72570" y="172192"/>
                    <a:pt x="74001" y="174339"/>
                  </a:cubicBezTo>
                  <a:cubicBezTo>
                    <a:pt x="65556" y="176343"/>
                    <a:pt x="57541" y="177917"/>
                    <a:pt x="48953" y="179635"/>
                  </a:cubicBezTo>
                  <a:cubicBezTo>
                    <a:pt x="49096" y="178203"/>
                    <a:pt x="49096" y="177345"/>
                    <a:pt x="49239" y="176629"/>
                  </a:cubicBezTo>
                  <a:cubicBezTo>
                    <a:pt x="49096" y="175770"/>
                    <a:pt x="49812" y="174911"/>
                    <a:pt x="50670" y="174625"/>
                  </a:cubicBezTo>
                  <a:cubicBezTo>
                    <a:pt x="53390" y="173623"/>
                    <a:pt x="55966" y="172478"/>
                    <a:pt x="58686" y="171476"/>
                  </a:cubicBezTo>
                  <a:cubicBezTo>
                    <a:pt x="61119" y="170760"/>
                    <a:pt x="63409" y="170045"/>
                    <a:pt x="65700" y="169329"/>
                  </a:cubicBezTo>
                  <a:cubicBezTo>
                    <a:pt x="66129" y="169114"/>
                    <a:pt x="66594" y="169007"/>
                    <a:pt x="67059" y="169007"/>
                  </a:cubicBezTo>
                  <a:close/>
                  <a:moveTo>
                    <a:pt x="73834" y="177107"/>
                  </a:moveTo>
                  <a:cubicBezTo>
                    <a:pt x="74377" y="177107"/>
                    <a:pt x="74930" y="177177"/>
                    <a:pt x="75433" y="177345"/>
                  </a:cubicBezTo>
                  <a:cubicBezTo>
                    <a:pt x="76864" y="177631"/>
                    <a:pt x="78009" y="179062"/>
                    <a:pt x="78009" y="180637"/>
                  </a:cubicBezTo>
                  <a:cubicBezTo>
                    <a:pt x="78009" y="181066"/>
                    <a:pt x="77580" y="181495"/>
                    <a:pt x="77150" y="181639"/>
                  </a:cubicBezTo>
                  <a:cubicBezTo>
                    <a:pt x="76292" y="181925"/>
                    <a:pt x="75433" y="182068"/>
                    <a:pt x="74574" y="182211"/>
                  </a:cubicBezTo>
                  <a:lnTo>
                    <a:pt x="64268" y="184358"/>
                  </a:lnTo>
                  <a:lnTo>
                    <a:pt x="64268" y="184072"/>
                  </a:lnTo>
                  <a:lnTo>
                    <a:pt x="64125" y="184072"/>
                  </a:lnTo>
                  <a:cubicBezTo>
                    <a:pt x="59974" y="184931"/>
                    <a:pt x="55823" y="185790"/>
                    <a:pt x="51529" y="186505"/>
                  </a:cubicBezTo>
                  <a:cubicBezTo>
                    <a:pt x="51259" y="186559"/>
                    <a:pt x="50968" y="186613"/>
                    <a:pt x="50687" y="186613"/>
                  </a:cubicBezTo>
                  <a:cubicBezTo>
                    <a:pt x="50226" y="186613"/>
                    <a:pt x="49792" y="186467"/>
                    <a:pt x="49525" y="185933"/>
                  </a:cubicBezTo>
                  <a:cubicBezTo>
                    <a:pt x="48953" y="185074"/>
                    <a:pt x="48953" y="183929"/>
                    <a:pt x="49382" y="182927"/>
                  </a:cubicBezTo>
                  <a:cubicBezTo>
                    <a:pt x="49525" y="182497"/>
                    <a:pt x="49955" y="182211"/>
                    <a:pt x="50384" y="182068"/>
                  </a:cubicBezTo>
                  <a:cubicBezTo>
                    <a:pt x="57827" y="180350"/>
                    <a:pt x="65270" y="178776"/>
                    <a:pt x="72713" y="177201"/>
                  </a:cubicBezTo>
                  <a:cubicBezTo>
                    <a:pt x="73069" y="177142"/>
                    <a:pt x="73449" y="177107"/>
                    <a:pt x="73834" y="177107"/>
                  </a:cubicBezTo>
                  <a:close/>
                  <a:moveTo>
                    <a:pt x="75170" y="170128"/>
                  </a:moveTo>
                  <a:cubicBezTo>
                    <a:pt x="75517" y="170128"/>
                    <a:pt x="75820" y="170432"/>
                    <a:pt x="76005" y="170617"/>
                  </a:cubicBezTo>
                  <a:cubicBezTo>
                    <a:pt x="78582" y="172621"/>
                    <a:pt x="80729" y="175054"/>
                    <a:pt x="82303" y="177774"/>
                  </a:cubicBezTo>
                  <a:cubicBezTo>
                    <a:pt x="84164" y="181209"/>
                    <a:pt x="84021" y="184358"/>
                    <a:pt x="81444" y="188509"/>
                  </a:cubicBezTo>
                  <a:cubicBezTo>
                    <a:pt x="81587" y="180207"/>
                    <a:pt x="81444" y="179921"/>
                    <a:pt x="74574" y="170474"/>
                  </a:cubicBezTo>
                  <a:cubicBezTo>
                    <a:pt x="74777" y="170220"/>
                    <a:pt x="74980" y="170128"/>
                    <a:pt x="75170" y="170128"/>
                  </a:cubicBezTo>
                  <a:close/>
                  <a:moveTo>
                    <a:pt x="77424" y="192075"/>
                  </a:moveTo>
                  <a:cubicBezTo>
                    <a:pt x="77546" y="192075"/>
                    <a:pt x="77634" y="192197"/>
                    <a:pt x="77723" y="192374"/>
                  </a:cubicBezTo>
                  <a:cubicBezTo>
                    <a:pt x="77723" y="192374"/>
                    <a:pt x="77437" y="192517"/>
                    <a:pt x="77437" y="192517"/>
                  </a:cubicBezTo>
                  <a:lnTo>
                    <a:pt x="76781" y="192735"/>
                  </a:lnTo>
                  <a:lnTo>
                    <a:pt x="76781" y="192735"/>
                  </a:lnTo>
                  <a:cubicBezTo>
                    <a:pt x="76904" y="192583"/>
                    <a:pt x="77027" y="192354"/>
                    <a:pt x="77150" y="192231"/>
                  </a:cubicBezTo>
                  <a:cubicBezTo>
                    <a:pt x="77260" y="192121"/>
                    <a:pt x="77348" y="192075"/>
                    <a:pt x="77424" y="192075"/>
                  </a:cubicBezTo>
                  <a:close/>
                  <a:moveTo>
                    <a:pt x="78044" y="184479"/>
                  </a:moveTo>
                  <a:cubicBezTo>
                    <a:pt x="78550" y="184479"/>
                    <a:pt x="78996" y="185005"/>
                    <a:pt x="78868" y="185646"/>
                  </a:cubicBezTo>
                  <a:cubicBezTo>
                    <a:pt x="78439" y="188366"/>
                    <a:pt x="76292" y="190370"/>
                    <a:pt x="73572" y="190513"/>
                  </a:cubicBezTo>
                  <a:cubicBezTo>
                    <a:pt x="67131" y="190942"/>
                    <a:pt x="60833" y="191944"/>
                    <a:pt x="54535" y="193376"/>
                  </a:cubicBezTo>
                  <a:cubicBezTo>
                    <a:pt x="53755" y="193559"/>
                    <a:pt x="53226" y="193684"/>
                    <a:pt x="52828" y="193684"/>
                  </a:cubicBezTo>
                  <a:cubicBezTo>
                    <a:pt x="51984" y="193684"/>
                    <a:pt x="51735" y="193123"/>
                    <a:pt x="50957" y="191372"/>
                  </a:cubicBezTo>
                  <a:cubicBezTo>
                    <a:pt x="50813" y="190942"/>
                    <a:pt x="50670" y="190513"/>
                    <a:pt x="50670" y="190084"/>
                  </a:cubicBezTo>
                  <a:lnTo>
                    <a:pt x="50527" y="190084"/>
                  </a:lnTo>
                  <a:cubicBezTo>
                    <a:pt x="50957" y="189511"/>
                    <a:pt x="51529" y="189225"/>
                    <a:pt x="52245" y="189225"/>
                  </a:cubicBezTo>
                  <a:lnTo>
                    <a:pt x="76005" y="184644"/>
                  </a:lnTo>
                  <a:cubicBezTo>
                    <a:pt x="76578" y="184644"/>
                    <a:pt x="77150" y="184501"/>
                    <a:pt x="77866" y="184501"/>
                  </a:cubicBezTo>
                  <a:cubicBezTo>
                    <a:pt x="77926" y="184486"/>
                    <a:pt x="77985" y="184479"/>
                    <a:pt x="78044" y="184479"/>
                  </a:cubicBezTo>
                  <a:close/>
                  <a:moveTo>
                    <a:pt x="76577" y="192861"/>
                  </a:moveTo>
                  <a:lnTo>
                    <a:pt x="76577" y="192861"/>
                  </a:lnTo>
                  <a:cubicBezTo>
                    <a:pt x="76547" y="193736"/>
                    <a:pt x="75824" y="193805"/>
                    <a:pt x="75159" y="194034"/>
                  </a:cubicBezTo>
                  <a:lnTo>
                    <a:pt x="75159" y="194034"/>
                  </a:lnTo>
                  <a:cubicBezTo>
                    <a:pt x="75317" y="193407"/>
                    <a:pt x="75931" y="193122"/>
                    <a:pt x="76577" y="192861"/>
                  </a:cubicBezTo>
                  <a:close/>
                  <a:moveTo>
                    <a:pt x="74970" y="194256"/>
                  </a:moveTo>
                  <a:lnTo>
                    <a:pt x="74860" y="194807"/>
                  </a:lnTo>
                  <a:cubicBezTo>
                    <a:pt x="74345" y="194395"/>
                    <a:pt x="74720" y="194354"/>
                    <a:pt x="74970" y="194256"/>
                  </a:cubicBezTo>
                  <a:close/>
                  <a:moveTo>
                    <a:pt x="22261" y="0"/>
                  </a:moveTo>
                  <a:cubicBezTo>
                    <a:pt x="22027" y="0"/>
                    <a:pt x="21805" y="48"/>
                    <a:pt x="21614" y="143"/>
                  </a:cubicBezTo>
                  <a:cubicBezTo>
                    <a:pt x="20612" y="429"/>
                    <a:pt x="19753" y="859"/>
                    <a:pt x="19038" y="1288"/>
                  </a:cubicBezTo>
                  <a:cubicBezTo>
                    <a:pt x="17892" y="1861"/>
                    <a:pt x="16747" y="2720"/>
                    <a:pt x="15602" y="3435"/>
                  </a:cubicBezTo>
                  <a:cubicBezTo>
                    <a:pt x="13742" y="4867"/>
                    <a:pt x="12024" y="6298"/>
                    <a:pt x="10306" y="7872"/>
                  </a:cubicBezTo>
                  <a:cubicBezTo>
                    <a:pt x="2148" y="15029"/>
                    <a:pt x="1" y="24047"/>
                    <a:pt x="1861" y="34496"/>
                  </a:cubicBezTo>
                  <a:cubicBezTo>
                    <a:pt x="2720" y="38790"/>
                    <a:pt x="5153" y="42511"/>
                    <a:pt x="8732" y="44944"/>
                  </a:cubicBezTo>
                  <a:cubicBezTo>
                    <a:pt x="12024" y="47378"/>
                    <a:pt x="15745" y="49239"/>
                    <a:pt x="19610" y="50670"/>
                  </a:cubicBezTo>
                  <a:cubicBezTo>
                    <a:pt x="21185" y="50956"/>
                    <a:pt x="22616" y="51672"/>
                    <a:pt x="23904" y="52674"/>
                  </a:cubicBezTo>
                  <a:cubicBezTo>
                    <a:pt x="22759" y="53676"/>
                    <a:pt x="21757" y="54821"/>
                    <a:pt x="20612" y="55823"/>
                  </a:cubicBezTo>
                  <a:cubicBezTo>
                    <a:pt x="16175" y="59687"/>
                    <a:pt x="12453" y="64411"/>
                    <a:pt x="9448" y="69564"/>
                  </a:cubicBezTo>
                  <a:cubicBezTo>
                    <a:pt x="5153" y="77579"/>
                    <a:pt x="5440" y="85595"/>
                    <a:pt x="13026" y="93324"/>
                  </a:cubicBezTo>
                  <a:cubicBezTo>
                    <a:pt x="14171" y="94612"/>
                    <a:pt x="15459" y="95614"/>
                    <a:pt x="16891" y="96616"/>
                  </a:cubicBezTo>
                  <a:cubicBezTo>
                    <a:pt x="22759" y="100910"/>
                    <a:pt x="29486" y="103916"/>
                    <a:pt x="36643" y="105634"/>
                  </a:cubicBezTo>
                  <a:cubicBezTo>
                    <a:pt x="38361" y="106063"/>
                    <a:pt x="39935" y="106349"/>
                    <a:pt x="41653" y="106636"/>
                  </a:cubicBezTo>
                  <a:cubicBezTo>
                    <a:pt x="42512" y="106779"/>
                    <a:pt x="43514" y="106922"/>
                    <a:pt x="44372" y="107208"/>
                  </a:cubicBezTo>
                  <a:cubicBezTo>
                    <a:pt x="44516" y="107351"/>
                    <a:pt x="44802" y="107495"/>
                    <a:pt x="44802" y="107781"/>
                  </a:cubicBezTo>
                  <a:cubicBezTo>
                    <a:pt x="44802" y="108067"/>
                    <a:pt x="44802" y="108353"/>
                    <a:pt x="44516" y="108497"/>
                  </a:cubicBezTo>
                  <a:cubicBezTo>
                    <a:pt x="42655" y="109642"/>
                    <a:pt x="40794" y="110644"/>
                    <a:pt x="38933" y="111789"/>
                  </a:cubicBezTo>
                  <a:cubicBezTo>
                    <a:pt x="32922" y="115224"/>
                    <a:pt x="27339" y="119518"/>
                    <a:pt x="22473" y="124671"/>
                  </a:cubicBezTo>
                  <a:cubicBezTo>
                    <a:pt x="17320" y="130110"/>
                    <a:pt x="14744" y="137267"/>
                    <a:pt x="15316" y="144710"/>
                  </a:cubicBezTo>
                  <a:cubicBezTo>
                    <a:pt x="15459" y="150149"/>
                    <a:pt x="18179" y="155159"/>
                    <a:pt x="22616" y="158308"/>
                  </a:cubicBezTo>
                  <a:cubicBezTo>
                    <a:pt x="23904" y="159166"/>
                    <a:pt x="25192" y="159882"/>
                    <a:pt x="26624" y="160598"/>
                  </a:cubicBezTo>
                  <a:cubicBezTo>
                    <a:pt x="30631" y="162602"/>
                    <a:pt x="35069" y="164033"/>
                    <a:pt x="39649" y="164749"/>
                  </a:cubicBezTo>
                  <a:cubicBezTo>
                    <a:pt x="41223" y="164749"/>
                    <a:pt x="42798" y="165178"/>
                    <a:pt x="44086" y="166037"/>
                  </a:cubicBezTo>
                  <a:cubicBezTo>
                    <a:pt x="43800" y="166609"/>
                    <a:pt x="43514" y="167325"/>
                    <a:pt x="43227" y="168041"/>
                  </a:cubicBezTo>
                  <a:cubicBezTo>
                    <a:pt x="40365" y="174911"/>
                    <a:pt x="39363" y="182497"/>
                    <a:pt x="40222" y="189940"/>
                  </a:cubicBezTo>
                  <a:cubicBezTo>
                    <a:pt x="40937" y="195093"/>
                    <a:pt x="42798" y="199674"/>
                    <a:pt x="47235" y="202823"/>
                  </a:cubicBezTo>
                  <a:cubicBezTo>
                    <a:pt x="47951" y="203252"/>
                    <a:pt x="48666" y="203538"/>
                    <a:pt x="49382" y="203825"/>
                  </a:cubicBezTo>
                  <a:cubicBezTo>
                    <a:pt x="49812" y="203825"/>
                    <a:pt x="50241" y="203681"/>
                    <a:pt x="50384" y="203252"/>
                  </a:cubicBezTo>
                  <a:cubicBezTo>
                    <a:pt x="50670" y="202823"/>
                    <a:pt x="50670" y="202250"/>
                    <a:pt x="50384" y="201964"/>
                  </a:cubicBezTo>
                  <a:cubicBezTo>
                    <a:pt x="50098" y="201678"/>
                    <a:pt x="49668" y="201248"/>
                    <a:pt x="49382" y="200962"/>
                  </a:cubicBezTo>
                  <a:cubicBezTo>
                    <a:pt x="46090" y="198672"/>
                    <a:pt x="43800" y="195093"/>
                    <a:pt x="43370" y="191086"/>
                  </a:cubicBezTo>
                  <a:cubicBezTo>
                    <a:pt x="42082" y="184358"/>
                    <a:pt x="42655" y="177345"/>
                    <a:pt x="45088" y="170903"/>
                  </a:cubicBezTo>
                  <a:cubicBezTo>
                    <a:pt x="45231" y="170474"/>
                    <a:pt x="45518" y="170045"/>
                    <a:pt x="45804" y="169758"/>
                  </a:cubicBezTo>
                  <a:lnTo>
                    <a:pt x="46663" y="169758"/>
                  </a:lnTo>
                  <a:cubicBezTo>
                    <a:pt x="46806" y="169902"/>
                    <a:pt x="46949" y="169902"/>
                    <a:pt x="46949" y="170045"/>
                  </a:cubicBezTo>
                  <a:cubicBezTo>
                    <a:pt x="46949" y="170903"/>
                    <a:pt x="46949" y="171619"/>
                    <a:pt x="46949" y="172335"/>
                  </a:cubicBezTo>
                  <a:cubicBezTo>
                    <a:pt x="46376" y="175913"/>
                    <a:pt x="46233" y="179635"/>
                    <a:pt x="46376" y="183356"/>
                  </a:cubicBezTo>
                  <a:cubicBezTo>
                    <a:pt x="46663" y="190084"/>
                    <a:pt x="49668" y="195952"/>
                    <a:pt x="53533" y="201248"/>
                  </a:cubicBezTo>
                  <a:cubicBezTo>
                    <a:pt x="53819" y="201678"/>
                    <a:pt x="54249" y="201964"/>
                    <a:pt x="54678" y="202107"/>
                  </a:cubicBezTo>
                  <a:cubicBezTo>
                    <a:pt x="54804" y="202149"/>
                    <a:pt x="54930" y="202166"/>
                    <a:pt x="55052" y="202166"/>
                  </a:cubicBezTo>
                  <a:cubicBezTo>
                    <a:pt x="55347" y="202166"/>
                    <a:pt x="55621" y="202065"/>
                    <a:pt x="55823" y="201964"/>
                  </a:cubicBezTo>
                  <a:cubicBezTo>
                    <a:pt x="56396" y="201678"/>
                    <a:pt x="56682" y="200819"/>
                    <a:pt x="56253" y="200389"/>
                  </a:cubicBezTo>
                  <a:cubicBezTo>
                    <a:pt x="55823" y="199531"/>
                    <a:pt x="55394" y="199101"/>
                    <a:pt x="54678" y="198099"/>
                  </a:cubicBezTo>
                  <a:cubicBezTo>
                    <a:pt x="54106" y="197097"/>
                    <a:pt x="54392" y="196382"/>
                    <a:pt x="55537" y="196095"/>
                  </a:cubicBezTo>
                  <a:cubicBezTo>
                    <a:pt x="59115" y="195380"/>
                    <a:pt x="62694" y="194521"/>
                    <a:pt x="66272" y="193948"/>
                  </a:cubicBezTo>
                  <a:cubicBezTo>
                    <a:pt x="66962" y="193862"/>
                    <a:pt x="67859" y="193412"/>
                    <a:pt x="68620" y="193412"/>
                  </a:cubicBezTo>
                  <a:cubicBezTo>
                    <a:pt x="69123" y="193412"/>
                    <a:pt x="69566" y="193608"/>
                    <a:pt x="69850" y="194235"/>
                  </a:cubicBezTo>
                  <a:cubicBezTo>
                    <a:pt x="70137" y="195093"/>
                    <a:pt x="68276" y="195236"/>
                    <a:pt x="67560" y="195952"/>
                  </a:cubicBezTo>
                  <a:cubicBezTo>
                    <a:pt x="66845" y="196525"/>
                    <a:pt x="66845" y="197527"/>
                    <a:pt x="67274" y="198099"/>
                  </a:cubicBezTo>
                  <a:cubicBezTo>
                    <a:pt x="67656" y="198481"/>
                    <a:pt x="68165" y="198735"/>
                    <a:pt x="68631" y="198735"/>
                  </a:cubicBezTo>
                  <a:cubicBezTo>
                    <a:pt x="68864" y="198735"/>
                    <a:pt x="69087" y="198672"/>
                    <a:pt x="69278" y="198529"/>
                  </a:cubicBezTo>
                  <a:cubicBezTo>
                    <a:pt x="70566" y="197956"/>
                    <a:pt x="71282" y="196525"/>
                    <a:pt x="72856" y="196525"/>
                  </a:cubicBezTo>
                  <a:cubicBezTo>
                    <a:pt x="72856" y="196238"/>
                    <a:pt x="72999" y="195952"/>
                    <a:pt x="73143" y="195809"/>
                  </a:cubicBezTo>
                  <a:lnTo>
                    <a:pt x="73143" y="195809"/>
                  </a:lnTo>
                  <a:cubicBezTo>
                    <a:pt x="73858" y="196525"/>
                    <a:pt x="72856" y="196238"/>
                    <a:pt x="72856" y="196525"/>
                  </a:cubicBezTo>
                  <a:cubicBezTo>
                    <a:pt x="73226" y="198004"/>
                    <a:pt x="73536" y="198647"/>
                    <a:pt x="74095" y="198647"/>
                  </a:cubicBezTo>
                  <a:cubicBezTo>
                    <a:pt x="74402" y="198647"/>
                    <a:pt x="74783" y="198454"/>
                    <a:pt x="75290" y="198099"/>
                  </a:cubicBezTo>
                  <a:cubicBezTo>
                    <a:pt x="78868" y="195666"/>
                    <a:pt x="81874" y="192660"/>
                    <a:pt x="84307" y="189225"/>
                  </a:cubicBezTo>
                  <a:cubicBezTo>
                    <a:pt x="86740" y="185503"/>
                    <a:pt x="87027" y="180780"/>
                    <a:pt x="85023" y="176915"/>
                  </a:cubicBezTo>
                  <a:cubicBezTo>
                    <a:pt x="83878" y="174768"/>
                    <a:pt x="82446" y="172764"/>
                    <a:pt x="80586" y="171190"/>
                  </a:cubicBezTo>
                  <a:cubicBezTo>
                    <a:pt x="76148" y="166753"/>
                    <a:pt x="70996" y="163031"/>
                    <a:pt x="65270" y="160311"/>
                  </a:cubicBezTo>
                  <a:cubicBezTo>
                    <a:pt x="63123" y="159453"/>
                    <a:pt x="62980" y="158594"/>
                    <a:pt x="63839" y="156447"/>
                  </a:cubicBezTo>
                  <a:cubicBezTo>
                    <a:pt x="64268" y="155445"/>
                    <a:pt x="64698" y="154443"/>
                    <a:pt x="65270" y="153584"/>
                  </a:cubicBezTo>
                  <a:cubicBezTo>
                    <a:pt x="66558" y="151008"/>
                    <a:pt x="67990" y="148431"/>
                    <a:pt x="69421" y="145855"/>
                  </a:cubicBezTo>
                  <a:cubicBezTo>
                    <a:pt x="72713" y="139271"/>
                    <a:pt x="73858" y="131828"/>
                    <a:pt x="72570" y="124671"/>
                  </a:cubicBezTo>
                  <a:cubicBezTo>
                    <a:pt x="71425" y="118373"/>
                    <a:pt x="68705" y="112647"/>
                    <a:pt x="64554" y="107924"/>
                  </a:cubicBezTo>
                  <a:cubicBezTo>
                    <a:pt x="62121" y="104775"/>
                    <a:pt x="61978" y="105204"/>
                    <a:pt x="64984" y="102055"/>
                  </a:cubicBezTo>
                  <a:cubicBezTo>
                    <a:pt x="71425" y="95901"/>
                    <a:pt x="74288" y="86883"/>
                    <a:pt x="72427" y="78295"/>
                  </a:cubicBezTo>
                  <a:cubicBezTo>
                    <a:pt x="70423" y="66844"/>
                    <a:pt x="63552" y="58399"/>
                    <a:pt x="53819" y="52531"/>
                  </a:cubicBezTo>
                  <a:cubicBezTo>
                    <a:pt x="51100" y="50956"/>
                    <a:pt x="48380" y="49668"/>
                    <a:pt x="45518" y="48666"/>
                  </a:cubicBezTo>
                  <a:cubicBezTo>
                    <a:pt x="42512" y="47664"/>
                    <a:pt x="42512" y="47664"/>
                    <a:pt x="44086" y="45088"/>
                  </a:cubicBezTo>
                  <a:cubicBezTo>
                    <a:pt x="46090" y="42082"/>
                    <a:pt x="47665" y="38647"/>
                    <a:pt x="48523" y="35211"/>
                  </a:cubicBezTo>
                  <a:cubicBezTo>
                    <a:pt x="50813" y="24476"/>
                    <a:pt x="48237" y="14600"/>
                    <a:pt x="42655" y="5582"/>
                  </a:cubicBezTo>
                  <a:cubicBezTo>
                    <a:pt x="42225" y="4867"/>
                    <a:pt x="41510" y="4294"/>
                    <a:pt x="40794" y="4151"/>
                  </a:cubicBezTo>
                  <a:cubicBezTo>
                    <a:pt x="40222" y="4151"/>
                    <a:pt x="39649" y="4437"/>
                    <a:pt x="39506" y="5153"/>
                  </a:cubicBezTo>
                  <a:cubicBezTo>
                    <a:pt x="39649" y="5869"/>
                    <a:pt x="39935" y="6584"/>
                    <a:pt x="40365" y="7157"/>
                  </a:cubicBezTo>
                  <a:cubicBezTo>
                    <a:pt x="41796" y="9161"/>
                    <a:pt x="42941" y="11308"/>
                    <a:pt x="43657" y="13741"/>
                  </a:cubicBezTo>
                  <a:cubicBezTo>
                    <a:pt x="46090" y="19323"/>
                    <a:pt x="47092" y="25335"/>
                    <a:pt x="46519" y="31347"/>
                  </a:cubicBezTo>
                  <a:cubicBezTo>
                    <a:pt x="46233" y="34925"/>
                    <a:pt x="45088" y="38217"/>
                    <a:pt x="42941" y="41080"/>
                  </a:cubicBezTo>
                  <a:cubicBezTo>
                    <a:pt x="42512" y="43370"/>
                    <a:pt x="40794" y="44944"/>
                    <a:pt x="39649" y="46662"/>
                  </a:cubicBezTo>
                  <a:cubicBezTo>
                    <a:pt x="39520" y="46876"/>
                    <a:pt x="39354" y="46962"/>
                    <a:pt x="39190" y="46962"/>
                  </a:cubicBezTo>
                  <a:cubicBezTo>
                    <a:pt x="38808" y="46962"/>
                    <a:pt x="38446" y="46491"/>
                    <a:pt x="38647" y="46090"/>
                  </a:cubicBezTo>
                  <a:cubicBezTo>
                    <a:pt x="39792" y="44229"/>
                    <a:pt x="41080" y="42368"/>
                    <a:pt x="42512" y="40650"/>
                  </a:cubicBezTo>
                  <a:cubicBezTo>
                    <a:pt x="42512" y="40078"/>
                    <a:pt x="42655" y="39505"/>
                    <a:pt x="42798" y="38933"/>
                  </a:cubicBezTo>
                  <a:cubicBezTo>
                    <a:pt x="46233" y="30917"/>
                    <a:pt x="45947" y="21757"/>
                    <a:pt x="42369" y="14027"/>
                  </a:cubicBezTo>
                  <a:cubicBezTo>
                    <a:pt x="40651" y="11737"/>
                    <a:pt x="39076" y="9590"/>
                    <a:pt x="37502" y="7300"/>
                  </a:cubicBezTo>
                  <a:cubicBezTo>
                    <a:pt x="37216" y="6918"/>
                    <a:pt x="36802" y="6727"/>
                    <a:pt x="36431" y="6727"/>
                  </a:cubicBezTo>
                  <a:cubicBezTo>
                    <a:pt x="36246" y="6727"/>
                    <a:pt x="36071" y="6775"/>
                    <a:pt x="35927" y="6870"/>
                  </a:cubicBezTo>
                  <a:cubicBezTo>
                    <a:pt x="35212" y="7157"/>
                    <a:pt x="34926" y="7729"/>
                    <a:pt x="35069" y="8445"/>
                  </a:cubicBezTo>
                  <a:cubicBezTo>
                    <a:pt x="35212" y="8874"/>
                    <a:pt x="35498" y="9304"/>
                    <a:pt x="35641" y="9733"/>
                  </a:cubicBezTo>
                  <a:cubicBezTo>
                    <a:pt x="36071" y="11308"/>
                    <a:pt x="36071" y="11451"/>
                    <a:pt x="34496" y="12023"/>
                  </a:cubicBezTo>
                  <a:cubicBezTo>
                    <a:pt x="28914" y="13598"/>
                    <a:pt x="23475" y="15315"/>
                    <a:pt x="17892" y="17033"/>
                  </a:cubicBezTo>
                  <a:cubicBezTo>
                    <a:pt x="17309" y="17130"/>
                    <a:pt x="16726" y="17426"/>
                    <a:pt x="16142" y="17426"/>
                  </a:cubicBezTo>
                  <a:cubicBezTo>
                    <a:pt x="15867" y="17426"/>
                    <a:pt x="15591" y="17360"/>
                    <a:pt x="15316" y="17176"/>
                  </a:cubicBezTo>
                  <a:cubicBezTo>
                    <a:pt x="14887" y="16317"/>
                    <a:pt x="15602" y="15745"/>
                    <a:pt x="16032" y="15172"/>
                  </a:cubicBezTo>
                  <a:cubicBezTo>
                    <a:pt x="19038" y="11594"/>
                    <a:pt x="22902" y="8588"/>
                    <a:pt x="27196" y="6727"/>
                  </a:cubicBezTo>
                  <a:cubicBezTo>
                    <a:pt x="27769" y="6441"/>
                    <a:pt x="28198" y="6155"/>
                    <a:pt x="28771" y="5869"/>
                  </a:cubicBezTo>
                  <a:cubicBezTo>
                    <a:pt x="29343" y="5725"/>
                    <a:pt x="29630" y="5010"/>
                    <a:pt x="29343" y="4437"/>
                  </a:cubicBezTo>
                  <a:cubicBezTo>
                    <a:pt x="29225" y="3963"/>
                    <a:pt x="28713" y="3685"/>
                    <a:pt x="28216" y="3685"/>
                  </a:cubicBezTo>
                  <a:cubicBezTo>
                    <a:pt x="28113" y="3685"/>
                    <a:pt x="28010" y="3697"/>
                    <a:pt x="27912" y="3722"/>
                  </a:cubicBezTo>
                  <a:cubicBezTo>
                    <a:pt x="26910" y="3865"/>
                    <a:pt x="26051" y="4151"/>
                    <a:pt x="25335" y="4437"/>
                  </a:cubicBezTo>
                  <a:cubicBezTo>
                    <a:pt x="19610" y="7300"/>
                    <a:pt x="14744" y="11594"/>
                    <a:pt x="11451" y="16890"/>
                  </a:cubicBezTo>
                  <a:cubicBezTo>
                    <a:pt x="9018" y="20755"/>
                    <a:pt x="7730" y="25335"/>
                    <a:pt x="7730" y="29915"/>
                  </a:cubicBezTo>
                  <a:cubicBezTo>
                    <a:pt x="7730" y="33780"/>
                    <a:pt x="9448" y="37501"/>
                    <a:pt x="12310" y="40078"/>
                  </a:cubicBezTo>
                  <a:cubicBezTo>
                    <a:pt x="14314" y="41939"/>
                    <a:pt x="16747" y="43370"/>
                    <a:pt x="19324" y="44372"/>
                  </a:cubicBezTo>
                  <a:cubicBezTo>
                    <a:pt x="22187" y="45660"/>
                    <a:pt x="25335" y="46662"/>
                    <a:pt x="28198" y="47807"/>
                  </a:cubicBezTo>
                  <a:cubicBezTo>
                    <a:pt x="29057" y="48093"/>
                    <a:pt x="29916" y="48523"/>
                    <a:pt x="30631" y="48952"/>
                  </a:cubicBezTo>
                  <a:cubicBezTo>
                    <a:pt x="30775" y="49095"/>
                    <a:pt x="30775" y="49525"/>
                    <a:pt x="30775" y="49811"/>
                  </a:cubicBezTo>
                  <a:cubicBezTo>
                    <a:pt x="30775" y="49954"/>
                    <a:pt x="30631" y="50097"/>
                    <a:pt x="30488" y="50097"/>
                  </a:cubicBezTo>
                  <a:cubicBezTo>
                    <a:pt x="30059" y="50240"/>
                    <a:pt x="29594" y="50312"/>
                    <a:pt x="29129" y="50312"/>
                  </a:cubicBezTo>
                  <a:cubicBezTo>
                    <a:pt x="28663" y="50312"/>
                    <a:pt x="28198" y="50240"/>
                    <a:pt x="27769" y="50097"/>
                  </a:cubicBezTo>
                  <a:cubicBezTo>
                    <a:pt x="22902" y="49095"/>
                    <a:pt x="18179" y="47378"/>
                    <a:pt x="13742" y="44944"/>
                  </a:cubicBezTo>
                  <a:cubicBezTo>
                    <a:pt x="12024" y="43943"/>
                    <a:pt x="10449" y="42797"/>
                    <a:pt x="8875" y="41509"/>
                  </a:cubicBezTo>
                  <a:cubicBezTo>
                    <a:pt x="7444" y="40364"/>
                    <a:pt x="6299" y="38933"/>
                    <a:pt x="5726" y="37215"/>
                  </a:cubicBezTo>
                  <a:cubicBezTo>
                    <a:pt x="2720" y="27768"/>
                    <a:pt x="3293" y="19037"/>
                    <a:pt x="10449" y="11594"/>
                  </a:cubicBezTo>
                  <a:cubicBezTo>
                    <a:pt x="13742" y="7872"/>
                    <a:pt x="17892" y="4723"/>
                    <a:pt x="22473" y="2720"/>
                  </a:cubicBezTo>
                  <a:cubicBezTo>
                    <a:pt x="23618" y="2147"/>
                    <a:pt x="24047" y="1145"/>
                    <a:pt x="23618" y="573"/>
                  </a:cubicBezTo>
                  <a:cubicBezTo>
                    <a:pt x="23236" y="191"/>
                    <a:pt x="22727" y="0"/>
                    <a:pt x="22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1" name="Google Shape;661;p23"/>
          <p:cNvSpPr txBox="1"/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4" name="Google Shape;664;p24"/>
          <p:cNvGrpSpPr/>
          <p:nvPr/>
        </p:nvGrpSpPr>
        <p:grpSpPr>
          <a:xfrm>
            <a:off x="-3" y="286494"/>
            <a:ext cx="9033265" cy="4898552"/>
            <a:chOff x="-3" y="286494"/>
            <a:chExt cx="9033265" cy="4898552"/>
          </a:xfrm>
        </p:grpSpPr>
        <p:grpSp>
          <p:nvGrpSpPr>
            <p:cNvPr id="665" name="Google Shape;665;p24"/>
            <p:cNvGrpSpPr/>
            <p:nvPr/>
          </p:nvGrpSpPr>
          <p:grpSpPr>
            <a:xfrm flipH="1">
              <a:off x="-3" y="1129131"/>
              <a:ext cx="8750583" cy="4055914"/>
              <a:chOff x="510447" y="1157756"/>
              <a:chExt cx="8750583" cy="4055914"/>
            </a:xfrm>
          </p:grpSpPr>
          <p:sp>
            <p:nvSpPr>
              <p:cNvPr id="666" name="Google Shape;666;p24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rect b="b" l="l" r="r" t="t"/>
                <a:pathLst>
                  <a:path extrusionOk="0" h="24411" w="22895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24"/>
              <p:cNvSpPr/>
              <p:nvPr/>
            </p:nvSpPr>
            <p:spPr>
              <a:xfrm>
                <a:off x="8504772" y="1157756"/>
                <a:ext cx="348420" cy="398888"/>
              </a:xfrm>
              <a:custGeom>
                <a:rect b="b" l="l" r="r" t="t"/>
                <a:pathLst>
                  <a:path extrusionOk="0" h="21664" w="18923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24"/>
              <p:cNvSpPr/>
              <p:nvPr/>
            </p:nvSpPr>
            <p:spPr>
              <a:xfrm>
                <a:off x="1225762" y="4667584"/>
                <a:ext cx="313123" cy="313694"/>
              </a:xfrm>
              <a:custGeom>
                <a:rect b="b" l="l" r="r" t="t"/>
                <a:pathLst>
                  <a:path extrusionOk="0" h="17037" w="17006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24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rect b="b" l="l" r="r" t="t"/>
                <a:pathLst>
                  <a:path extrusionOk="0" h="14893" w="13784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24"/>
              <p:cNvSpPr/>
              <p:nvPr/>
            </p:nvSpPr>
            <p:spPr>
              <a:xfrm flipH="1" rot="-1427762">
                <a:off x="7966122" y="4310821"/>
                <a:ext cx="1207317" cy="688552"/>
              </a:xfrm>
              <a:custGeom>
                <a:rect b="b" l="l" r="r" t="t"/>
                <a:pathLst>
                  <a:path extrusionOk="0" h="160821" w="281986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71" name="Google Shape;671;p24"/>
            <p:cNvSpPr/>
            <p:nvPr/>
          </p:nvSpPr>
          <p:spPr>
            <a:xfrm>
              <a:off x="8787955" y="2452872"/>
              <a:ext cx="245306" cy="237759"/>
            </a:xfrm>
            <a:custGeom>
              <a:rect b="b" l="l" r="r" t="t"/>
              <a:pathLst>
                <a:path extrusionOk="0" h="18115" w="1869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5139247" y="4809732"/>
              <a:ext cx="253798" cy="274217"/>
            </a:xfrm>
            <a:custGeom>
              <a:rect b="b" l="l" r="r" t="t"/>
              <a:pathLst>
                <a:path extrusionOk="0" h="14893" w="13784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344317" y="286494"/>
              <a:ext cx="154868" cy="163485"/>
            </a:xfrm>
            <a:custGeom>
              <a:rect b="b" l="l" r="r" t="t"/>
              <a:pathLst>
                <a:path extrusionOk="0" h="8879" w="8411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4" name="Google Shape;674;p24"/>
          <p:cNvSpPr txBox="1"/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675" name="Google Shape;675;p24"/>
          <p:cNvGrpSpPr/>
          <p:nvPr/>
        </p:nvGrpSpPr>
        <p:grpSpPr>
          <a:xfrm>
            <a:off x="-145391" y="4357671"/>
            <a:ext cx="902357" cy="785831"/>
            <a:chOff x="801950" y="234000"/>
            <a:chExt cx="5754825" cy="5011675"/>
          </a:xfrm>
        </p:grpSpPr>
        <p:sp>
          <p:nvSpPr>
            <p:cNvPr id="676" name="Google Shape;676;p24"/>
            <p:cNvSpPr/>
            <p:nvPr/>
          </p:nvSpPr>
          <p:spPr>
            <a:xfrm>
              <a:off x="1156825" y="552800"/>
              <a:ext cx="5119050" cy="4529550"/>
            </a:xfrm>
            <a:custGeom>
              <a:rect b="b" l="l" r="r" t="t"/>
              <a:pathLst>
                <a:path extrusionOk="0" h="181182" w="204762">
                  <a:moveTo>
                    <a:pt x="84853" y="1"/>
                  </a:moveTo>
                  <a:cubicBezTo>
                    <a:pt x="82160" y="1"/>
                    <a:pt x="79531" y="705"/>
                    <a:pt x="77255" y="2306"/>
                  </a:cubicBezTo>
                  <a:cubicBezTo>
                    <a:pt x="71768" y="6225"/>
                    <a:pt x="70723" y="13803"/>
                    <a:pt x="70200" y="20596"/>
                  </a:cubicBezTo>
                  <a:cubicBezTo>
                    <a:pt x="68110" y="41760"/>
                    <a:pt x="66020" y="62663"/>
                    <a:pt x="64191" y="83827"/>
                  </a:cubicBezTo>
                  <a:lnTo>
                    <a:pt x="62884" y="78863"/>
                  </a:lnTo>
                  <a:cubicBezTo>
                    <a:pt x="61645" y="85266"/>
                    <a:pt x="54526" y="88404"/>
                    <a:pt x="47596" y="88404"/>
                  </a:cubicBezTo>
                  <a:cubicBezTo>
                    <a:pt x="45761" y="88404"/>
                    <a:pt x="43939" y="88184"/>
                    <a:pt x="42243" y="87746"/>
                  </a:cubicBezTo>
                  <a:cubicBezTo>
                    <a:pt x="34143" y="85656"/>
                    <a:pt x="26566" y="80691"/>
                    <a:pt x="18205" y="79908"/>
                  </a:cubicBezTo>
                  <a:cubicBezTo>
                    <a:pt x="17902" y="79889"/>
                    <a:pt x="17597" y="79879"/>
                    <a:pt x="17290" y="79879"/>
                  </a:cubicBezTo>
                  <a:cubicBezTo>
                    <a:pt x="9140" y="79879"/>
                    <a:pt x="0" y="86472"/>
                    <a:pt x="2267" y="94278"/>
                  </a:cubicBezTo>
                  <a:cubicBezTo>
                    <a:pt x="4095" y="100288"/>
                    <a:pt x="11411" y="102639"/>
                    <a:pt x="17682" y="102901"/>
                  </a:cubicBezTo>
                  <a:cubicBezTo>
                    <a:pt x="23953" y="103423"/>
                    <a:pt x="30746" y="102901"/>
                    <a:pt x="35711" y="106559"/>
                  </a:cubicBezTo>
                  <a:cubicBezTo>
                    <a:pt x="44333" y="113091"/>
                    <a:pt x="41459" y="126155"/>
                    <a:pt x="38585" y="136606"/>
                  </a:cubicBezTo>
                  <a:cubicBezTo>
                    <a:pt x="35450" y="146796"/>
                    <a:pt x="34666" y="160906"/>
                    <a:pt x="44333" y="165348"/>
                  </a:cubicBezTo>
                  <a:cubicBezTo>
                    <a:pt x="45892" y="166040"/>
                    <a:pt x="47465" y="166353"/>
                    <a:pt x="49031" y="166353"/>
                  </a:cubicBezTo>
                  <a:cubicBezTo>
                    <a:pt x="56915" y="166353"/>
                    <a:pt x="64621" y="158432"/>
                    <a:pt x="69417" y="151238"/>
                  </a:cubicBezTo>
                  <a:cubicBezTo>
                    <a:pt x="74531" y="142957"/>
                    <a:pt x="81917" y="133314"/>
                    <a:pt x="90938" y="133314"/>
                  </a:cubicBezTo>
                  <a:cubicBezTo>
                    <a:pt x="91594" y="133314"/>
                    <a:pt x="92259" y="133365"/>
                    <a:pt x="92932" y="133471"/>
                  </a:cubicBezTo>
                  <a:cubicBezTo>
                    <a:pt x="103122" y="135039"/>
                    <a:pt x="107564" y="147058"/>
                    <a:pt x="109654" y="157248"/>
                  </a:cubicBezTo>
                  <a:cubicBezTo>
                    <a:pt x="111745" y="167438"/>
                    <a:pt x="115925" y="179457"/>
                    <a:pt x="126377" y="181025"/>
                  </a:cubicBezTo>
                  <a:cubicBezTo>
                    <a:pt x="127065" y="181131"/>
                    <a:pt x="127744" y="181182"/>
                    <a:pt x="128410" y="181182"/>
                  </a:cubicBezTo>
                  <a:cubicBezTo>
                    <a:pt x="137606" y="181182"/>
                    <a:pt x="144635" y="171470"/>
                    <a:pt x="147802" y="162212"/>
                  </a:cubicBezTo>
                  <a:cubicBezTo>
                    <a:pt x="154857" y="142616"/>
                    <a:pt x="156163" y="119362"/>
                    <a:pt x="171317" y="105252"/>
                  </a:cubicBezTo>
                  <a:cubicBezTo>
                    <a:pt x="177588" y="99504"/>
                    <a:pt x="185427" y="96107"/>
                    <a:pt x="192220" y="90882"/>
                  </a:cubicBezTo>
                  <a:cubicBezTo>
                    <a:pt x="199014" y="85656"/>
                    <a:pt x="204762" y="77556"/>
                    <a:pt x="203455" y="69195"/>
                  </a:cubicBezTo>
                  <a:cubicBezTo>
                    <a:pt x="201626" y="61618"/>
                    <a:pt x="195617" y="55608"/>
                    <a:pt x="188040" y="53779"/>
                  </a:cubicBezTo>
                  <a:cubicBezTo>
                    <a:pt x="184886" y="53127"/>
                    <a:pt x="181687" y="52791"/>
                    <a:pt x="178499" y="52791"/>
                  </a:cubicBezTo>
                  <a:cubicBezTo>
                    <a:pt x="174028" y="52791"/>
                    <a:pt x="169579" y="53452"/>
                    <a:pt x="165308" y="54824"/>
                  </a:cubicBezTo>
                  <a:cubicBezTo>
                    <a:pt x="156049" y="56985"/>
                    <a:pt x="145879" y="60057"/>
                    <a:pt x="136573" y="60057"/>
                  </a:cubicBezTo>
                  <a:cubicBezTo>
                    <a:pt x="130123" y="60057"/>
                    <a:pt x="124088" y="58581"/>
                    <a:pt x="119061" y="54302"/>
                  </a:cubicBezTo>
                  <a:cubicBezTo>
                    <a:pt x="112528" y="48554"/>
                    <a:pt x="110177" y="39931"/>
                    <a:pt x="108348" y="31570"/>
                  </a:cubicBezTo>
                  <a:cubicBezTo>
                    <a:pt x="106519" y="23209"/>
                    <a:pt x="105213" y="14325"/>
                    <a:pt x="99987" y="7532"/>
                  </a:cubicBezTo>
                  <a:cubicBezTo>
                    <a:pt x="96447" y="3107"/>
                    <a:pt x="90508" y="1"/>
                    <a:pt x="84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801950" y="234000"/>
              <a:ext cx="5754825" cy="5011675"/>
            </a:xfrm>
            <a:custGeom>
              <a:rect b="b" l="l" r="r" t="t"/>
              <a:pathLst>
                <a:path extrusionOk="0" h="200467" w="230193">
                  <a:moveTo>
                    <a:pt x="102933" y="4068"/>
                  </a:moveTo>
                  <a:cubicBezTo>
                    <a:pt x="107232" y="4068"/>
                    <a:pt x="111558" y="5641"/>
                    <a:pt x="114704" y="8787"/>
                  </a:cubicBezTo>
                  <a:cubicBezTo>
                    <a:pt x="118362" y="12445"/>
                    <a:pt x="121498" y="16887"/>
                    <a:pt x="123327" y="21852"/>
                  </a:cubicBezTo>
                  <a:cubicBezTo>
                    <a:pt x="125417" y="27861"/>
                    <a:pt x="126985" y="34132"/>
                    <a:pt x="127507" y="40403"/>
                  </a:cubicBezTo>
                  <a:cubicBezTo>
                    <a:pt x="127769" y="45628"/>
                    <a:pt x="128030" y="50332"/>
                    <a:pt x="128814" y="55296"/>
                  </a:cubicBezTo>
                  <a:cubicBezTo>
                    <a:pt x="129075" y="58170"/>
                    <a:pt x="129598" y="60783"/>
                    <a:pt x="130643" y="63396"/>
                  </a:cubicBezTo>
                  <a:cubicBezTo>
                    <a:pt x="132472" y="69405"/>
                    <a:pt x="138220" y="73325"/>
                    <a:pt x="144491" y="73325"/>
                  </a:cubicBezTo>
                  <a:cubicBezTo>
                    <a:pt x="148933" y="73325"/>
                    <a:pt x="153113" y="72541"/>
                    <a:pt x="157294" y="71234"/>
                  </a:cubicBezTo>
                  <a:cubicBezTo>
                    <a:pt x="163042" y="69405"/>
                    <a:pt x="168790" y="68099"/>
                    <a:pt x="174277" y="66270"/>
                  </a:cubicBezTo>
                  <a:cubicBezTo>
                    <a:pt x="178980" y="64702"/>
                    <a:pt x="183945" y="63657"/>
                    <a:pt x="188909" y="62873"/>
                  </a:cubicBezTo>
                  <a:cubicBezTo>
                    <a:pt x="190377" y="62710"/>
                    <a:pt x="191845" y="62626"/>
                    <a:pt x="193309" y="62626"/>
                  </a:cubicBezTo>
                  <a:cubicBezTo>
                    <a:pt x="198877" y="62626"/>
                    <a:pt x="204378" y="63841"/>
                    <a:pt x="209551" y="66531"/>
                  </a:cubicBezTo>
                  <a:cubicBezTo>
                    <a:pt x="216867" y="70189"/>
                    <a:pt x="222092" y="77244"/>
                    <a:pt x="223137" y="85605"/>
                  </a:cubicBezTo>
                  <a:cubicBezTo>
                    <a:pt x="225228" y="93966"/>
                    <a:pt x="221308" y="102588"/>
                    <a:pt x="213731" y="106246"/>
                  </a:cubicBezTo>
                  <a:cubicBezTo>
                    <a:pt x="210596" y="108075"/>
                    <a:pt x="207460" y="109904"/>
                    <a:pt x="204064" y="111733"/>
                  </a:cubicBezTo>
                  <a:cubicBezTo>
                    <a:pt x="199622" y="114085"/>
                    <a:pt x="194919" y="116698"/>
                    <a:pt x="190477" y="119049"/>
                  </a:cubicBezTo>
                  <a:cubicBezTo>
                    <a:pt x="185774" y="121662"/>
                    <a:pt x="181593" y="124798"/>
                    <a:pt x="177935" y="128456"/>
                  </a:cubicBezTo>
                  <a:cubicBezTo>
                    <a:pt x="173755" y="131852"/>
                    <a:pt x="171403" y="136817"/>
                    <a:pt x="170881" y="142042"/>
                  </a:cubicBezTo>
                  <a:cubicBezTo>
                    <a:pt x="170097" y="148052"/>
                    <a:pt x="169313" y="154323"/>
                    <a:pt x="168268" y="160332"/>
                  </a:cubicBezTo>
                  <a:cubicBezTo>
                    <a:pt x="166700" y="170784"/>
                    <a:pt x="161997" y="180451"/>
                    <a:pt x="154681" y="188028"/>
                  </a:cubicBezTo>
                  <a:cubicBezTo>
                    <a:pt x="151545" y="191164"/>
                    <a:pt x="147626" y="193777"/>
                    <a:pt x="143184" y="195344"/>
                  </a:cubicBezTo>
                  <a:cubicBezTo>
                    <a:pt x="141524" y="196141"/>
                    <a:pt x="139779" y="196516"/>
                    <a:pt x="138061" y="196516"/>
                  </a:cubicBezTo>
                  <a:cubicBezTo>
                    <a:pt x="133021" y="196516"/>
                    <a:pt x="128216" y="193290"/>
                    <a:pt x="126462" y="188028"/>
                  </a:cubicBezTo>
                  <a:cubicBezTo>
                    <a:pt x="126462" y="187767"/>
                    <a:pt x="126201" y="187245"/>
                    <a:pt x="126201" y="186722"/>
                  </a:cubicBezTo>
                  <a:cubicBezTo>
                    <a:pt x="123849" y="179145"/>
                    <a:pt x="122282" y="171306"/>
                    <a:pt x="122020" y="163468"/>
                  </a:cubicBezTo>
                  <a:cubicBezTo>
                    <a:pt x="121498" y="163206"/>
                    <a:pt x="120975" y="162684"/>
                    <a:pt x="120453" y="162161"/>
                  </a:cubicBezTo>
                  <a:cubicBezTo>
                    <a:pt x="118885" y="159548"/>
                    <a:pt x="117317" y="156936"/>
                    <a:pt x="115750" y="154323"/>
                  </a:cubicBezTo>
                  <a:cubicBezTo>
                    <a:pt x="112638" y="151929"/>
                    <a:pt x="108649" y="150632"/>
                    <a:pt x="104788" y="150632"/>
                  </a:cubicBezTo>
                  <a:cubicBezTo>
                    <a:pt x="104434" y="150632"/>
                    <a:pt x="104081" y="150643"/>
                    <a:pt x="103730" y="150665"/>
                  </a:cubicBezTo>
                  <a:cubicBezTo>
                    <a:pt x="99811" y="150926"/>
                    <a:pt x="96153" y="153016"/>
                    <a:pt x="93802" y="156152"/>
                  </a:cubicBezTo>
                  <a:cubicBezTo>
                    <a:pt x="91973" y="158503"/>
                    <a:pt x="90144" y="161377"/>
                    <a:pt x="88315" y="163990"/>
                  </a:cubicBezTo>
                  <a:cubicBezTo>
                    <a:pt x="85963" y="167648"/>
                    <a:pt x="83089" y="170784"/>
                    <a:pt x="79954" y="173658"/>
                  </a:cubicBezTo>
                  <a:cubicBezTo>
                    <a:pt x="75766" y="177464"/>
                    <a:pt x="70470" y="179468"/>
                    <a:pt x="65075" y="179468"/>
                  </a:cubicBezTo>
                  <a:cubicBezTo>
                    <a:pt x="63063" y="179468"/>
                    <a:pt x="61038" y="179190"/>
                    <a:pt x="59051" y="178622"/>
                  </a:cubicBezTo>
                  <a:cubicBezTo>
                    <a:pt x="51212" y="177054"/>
                    <a:pt x="46248" y="169216"/>
                    <a:pt x="48599" y="161377"/>
                  </a:cubicBezTo>
                  <a:cubicBezTo>
                    <a:pt x="49383" y="158765"/>
                    <a:pt x="50167" y="156413"/>
                    <a:pt x="51474" y="153800"/>
                  </a:cubicBezTo>
                  <a:cubicBezTo>
                    <a:pt x="52780" y="150665"/>
                    <a:pt x="54086" y="147791"/>
                    <a:pt x="55393" y="144394"/>
                  </a:cubicBezTo>
                  <a:cubicBezTo>
                    <a:pt x="56177" y="142565"/>
                    <a:pt x="56699" y="140736"/>
                    <a:pt x="57222" y="138907"/>
                  </a:cubicBezTo>
                  <a:cubicBezTo>
                    <a:pt x="59312" y="132114"/>
                    <a:pt x="55393" y="125059"/>
                    <a:pt x="48599" y="123230"/>
                  </a:cubicBezTo>
                  <a:cubicBezTo>
                    <a:pt x="45203" y="122185"/>
                    <a:pt x="41545" y="121401"/>
                    <a:pt x="37887" y="121140"/>
                  </a:cubicBezTo>
                  <a:cubicBezTo>
                    <a:pt x="33445" y="120878"/>
                    <a:pt x="28742" y="120356"/>
                    <a:pt x="24300" y="120094"/>
                  </a:cubicBezTo>
                  <a:cubicBezTo>
                    <a:pt x="20642" y="119572"/>
                    <a:pt x="17245" y="118527"/>
                    <a:pt x="13849" y="116959"/>
                  </a:cubicBezTo>
                  <a:cubicBezTo>
                    <a:pt x="6533" y="114346"/>
                    <a:pt x="4704" y="104679"/>
                    <a:pt x="10713" y="99453"/>
                  </a:cubicBezTo>
                  <a:cubicBezTo>
                    <a:pt x="16436" y="93935"/>
                    <a:pt x="22958" y="90175"/>
                    <a:pt x="30655" y="90175"/>
                  </a:cubicBezTo>
                  <a:cubicBezTo>
                    <a:pt x="32798" y="90175"/>
                    <a:pt x="35032" y="90466"/>
                    <a:pt x="37364" y="91092"/>
                  </a:cubicBezTo>
                  <a:cubicBezTo>
                    <a:pt x="41545" y="92137"/>
                    <a:pt x="45725" y="93182"/>
                    <a:pt x="49645" y="94489"/>
                  </a:cubicBezTo>
                  <a:cubicBezTo>
                    <a:pt x="52444" y="95161"/>
                    <a:pt x="55292" y="95496"/>
                    <a:pt x="58125" y="95496"/>
                  </a:cubicBezTo>
                  <a:cubicBezTo>
                    <a:pt x="61904" y="95496"/>
                    <a:pt x="65658" y="94899"/>
                    <a:pt x="69241" y="93705"/>
                  </a:cubicBezTo>
                  <a:cubicBezTo>
                    <a:pt x="72115" y="92921"/>
                    <a:pt x="74467" y="90831"/>
                    <a:pt x="76034" y="88479"/>
                  </a:cubicBezTo>
                  <a:cubicBezTo>
                    <a:pt x="78386" y="84037"/>
                    <a:pt x="79692" y="79334"/>
                    <a:pt x="79692" y="74631"/>
                  </a:cubicBezTo>
                  <a:cubicBezTo>
                    <a:pt x="79954" y="64441"/>
                    <a:pt x="79692" y="53990"/>
                    <a:pt x="78647" y="43799"/>
                  </a:cubicBezTo>
                  <a:cubicBezTo>
                    <a:pt x="77863" y="36222"/>
                    <a:pt x="78647" y="28384"/>
                    <a:pt x="81260" y="21068"/>
                  </a:cubicBezTo>
                  <a:cubicBezTo>
                    <a:pt x="83612" y="13229"/>
                    <a:pt x="89882" y="7220"/>
                    <a:pt x="97721" y="4868"/>
                  </a:cubicBezTo>
                  <a:cubicBezTo>
                    <a:pt x="99397" y="4335"/>
                    <a:pt x="101163" y="4068"/>
                    <a:pt x="102933" y="4068"/>
                  </a:cubicBezTo>
                  <a:close/>
                  <a:moveTo>
                    <a:pt x="102994" y="0"/>
                  </a:moveTo>
                  <a:cubicBezTo>
                    <a:pt x="100963" y="0"/>
                    <a:pt x="98921" y="311"/>
                    <a:pt x="96937" y="949"/>
                  </a:cubicBezTo>
                  <a:cubicBezTo>
                    <a:pt x="90144" y="2778"/>
                    <a:pt x="84134" y="7220"/>
                    <a:pt x="80737" y="13490"/>
                  </a:cubicBezTo>
                  <a:cubicBezTo>
                    <a:pt x="78125" y="17671"/>
                    <a:pt x="76296" y="22374"/>
                    <a:pt x="75512" y="27339"/>
                  </a:cubicBezTo>
                  <a:cubicBezTo>
                    <a:pt x="74467" y="33609"/>
                    <a:pt x="74467" y="40141"/>
                    <a:pt x="74989" y="46412"/>
                  </a:cubicBezTo>
                  <a:cubicBezTo>
                    <a:pt x="75250" y="52161"/>
                    <a:pt x="75773" y="57909"/>
                    <a:pt x="76034" y="63396"/>
                  </a:cubicBezTo>
                  <a:lnTo>
                    <a:pt x="75512" y="63396"/>
                  </a:lnTo>
                  <a:lnTo>
                    <a:pt x="75512" y="75676"/>
                  </a:lnTo>
                  <a:cubicBezTo>
                    <a:pt x="75512" y="79073"/>
                    <a:pt x="74467" y="82470"/>
                    <a:pt x="72638" y="85605"/>
                  </a:cubicBezTo>
                  <a:cubicBezTo>
                    <a:pt x="71592" y="87695"/>
                    <a:pt x="69502" y="89263"/>
                    <a:pt x="66889" y="90047"/>
                  </a:cubicBezTo>
                  <a:cubicBezTo>
                    <a:pt x="63922" y="90937"/>
                    <a:pt x="60871" y="91406"/>
                    <a:pt x="57831" y="91406"/>
                  </a:cubicBezTo>
                  <a:cubicBezTo>
                    <a:pt x="55517" y="91406"/>
                    <a:pt x="53210" y="91134"/>
                    <a:pt x="50951" y="90569"/>
                  </a:cubicBezTo>
                  <a:cubicBezTo>
                    <a:pt x="46509" y="89263"/>
                    <a:pt x="42329" y="87957"/>
                    <a:pt x="37887" y="86911"/>
                  </a:cubicBezTo>
                  <a:cubicBezTo>
                    <a:pt x="35507" y="86330"/>
                    <a:pt x="33203" y="86058"/>
                    <a:pt x="30973" y="86058"/>
                  </a:cubicBezTo>
                  <a:cubicBezTo>
                    <a:pt x="22185" y="86058"/>
                    <a:pt x="14561" y="90274"/>
                    <a:pt x="8100" y="96318"/>
                  </a:cubicBezTo>
                  <a:cubicBezTo>
                    <a:pt x="1" y="103634"/>
                    <a:pt x="2352" y="116698"/>
                    <a:pt x="12542" y="120617"/>
                  </a:cubicBezTo>
                  <a:cubicBezTo>
                    <a:pt x="15939" y="122446"/>
                    <a:pt x="19858" y="123491"/>
                    <a:pt x="23516" y="124014"/>
                  </a:cubicBezTo>
                  <a:cubicBezTo>
                    <a:pt x="27958" y="124536"/>
                    <a:pt x="32661" y="124798"/>
                    <a:pt x="37103" y="125320"/>
                  </a:cubicBezTo>
                  <a:cubicBezTo>
                    <a:pt x="40238" y="125320"/>
                    <a:pt x="43374" y="125843"/>
                    <a:pt x="46509" y="126888"/>
                  </a:cubicBezTo>
                  <a:cubicBezTo>
                    <a:pt x="52519" y="128717"/>
                    <a:pt x="54870" y="132897"/>
                    <a:pt x="53041" y="138907"/>
                  </a:cubicBezTo>
                  <a:cubicBezTo>
                    <a:pt x="51735" y="142565"/>
                    <a:pt x="50428" y="146223"/>
                    <a:pt x="48861" y="149620"/>
                  </a:cubicBezTo>
                  <a:cubicBezTo>
                    <a:pt x="47554" y="153016"/>
                    <a:pt x="45987" y="156413"/>
                    <a:pt x="44941" y="159810"/>
                  </a:cubicBezTo>
                  <a:cubicBezTo>
                    <a:pt x="41545" y="170261"/>
                    <a:pt x="48077" y="181235"/>
                    <a:pt x="58790" y="183064"/>
                  </a:cubicBezTo>
                  <a:cubicBezTo>
                    <a:pt x="60227" y="183325"/>
                    <a:pt x="61729" y="183456"/>
                    <a:pt x="63231" y="183456"/>
                  </a:cubicBezTo>
                  <a:cubicBezTo>
                    <a:pt x="64734" y="183456"/>
                    <a:pt x="66236" y="183325"/>
                    <a:pt x="67673" y="183064"/>
                  </a:cubicBezTo>
                  <a:cubicBezTo>
                    <a:pt x="75512" y="182280"/>
                    <a:pt x="82566" y="178100"/>
                    <a:pt x="87270" y="171829"/>
                  </a:cubicBezTo>
                  <a:cubicBezTo>
                    <a:pt x="90405" y="167910"/>
                    <a:pt x="93018" y="163729"/>
                    <a:pt x="96153" y="159810"/>
                  </a:cubicBezTo>
                  <a:cubicBezTo>
                    <a:pt x="98348" y="156273"/>
                    <a:pt x="101966" y="154558"/>
                    <a:pt x="105573" y="154558"/>
                  </a:cubicBezTo>
                  <a:cubicBezTo>
                    <a:pt x="109694" y="154558"/>
                    <a:pt x="113799" y="156797"/>
                    <a:pt x="115750" y="161116"/>
                  </a:cubicBezTo>
                  <a:cubicBezTo>
                    <a:pt x="116533" y="163206"/>
                    <a:pt x="117317" y="165297"/>
                    <a:pt x="117840" y="167648"/>
                  </a:cubicBezTo>
                  <a:cubicBezTo>
                    <a:pt x="118624" y="170522"/>
                    <a:pt x="118885" y="173396"/>
                    <a:pt x="119408" y="176271"/>
                  </a:cubicBezTo>
                  <a:cubicBezTo>
                    <a:pt x="120191" y="181235"/>
                    <a:pt x="121498" y="186199"/>
                    <a:pt x="123327" y="190641"/>
                  </a:cubicBezTo>
                  <a:cubicBezTo>
                    <a:pt x="125766" y="196740"/>
                    <a:pt x="131685" y="200466"/>
                    <a:pt x="137885" y="200466"/>
                  </a:cubicBezTo>
                  <a:cubicBezTo>
                    <a:pt x="139653" y="200466"/>
                    <a:pt x="141445" y="200163"/>
                    <a:pt x="143184" y="199525"/>
                  </a:cubicBezTo>
                  <a:cubicBezTo>
                    <a:pt x="150239" y="197173"/>
                    <a:pt x="156510" y="192993"/>
                    <a:pt x="160690" y="186983"/>
                  </a:cubicBezTo>
                  <a:cubicBezTo>
                    <a:pt x="165655" y="180712"/>
                    <a:pt x="169313" y="173658"/>
                    <a:pt x="171142" y="165819"/>
                  </a:cubicBezTo>
                  <a:cubicBezTo>
                    <a:pt x="172971" y="158765"/>
                    <a:pt x="174016" y="151449"/>
                    <a:pt x="174538" y="144394"/>
                  </a:cubicBezTo>
                  <a:cubicBezTo>
                    <a:pt x="175061" y="138123"/>
                    <a:pt x="178196" y="132375"/>
                    <a:pt x="183422" y="128978"/>
                  </a:cubicBezTo>
                  <a:cubicBezTo>
                    <a:pt x="189170" y="124536"/>
                    <a:pt x="195441" y="120617"/>
                    <a:pt x="201973" y="117482"/>
                  </a:cubicBezTo>
                  <a:cubicBezTo>
                    <a:pt x="206154" y="115130"/>
                    <a:pt x="210334" y="113040"/>
                    <a:pt x="214515" y="110688"/>
                  </a:cubicBezTo>
                  <a:cubicBezTo>
                    <a:pt x="217650" y="108859"/>
                    <a:pt x="220525" y="106508"/>
                    <a:pt x="222876" y="103895"/>
                  </a:cubicBezTo>
                  <a:cubicBezTo>
                    <a:pt x="224966" y="101805"/>
                    <a:pt x="226273" y="99453"/>
                    <a:pt x="226795" y="96579"/>
                  </a:cubicBezTo>
                  <a:cubicBezTo>
                    <a:pt x="230192" y="81947"/>
                    <a:pt x="222092" y="66792"/>
                    <a:pt x="207983" y="61306"/>
                  </a:cubicBezTo>
                  <a:cubicBezTo>
                    <a:pt x="203357" y="59640"/>
                    <a:pt x="198600" y="58761"/>
                    <a:pt x="193804" y="58761"/>
                  </a:cubicBezTo>
                  <a:cubicBezTo>
                    <a:pt x="191829" y="58761"/>
                    <a:pt x="189846" y="58910"/>
                    <a:pt x="187864" y="59215"/>
                  </a:cubicBezTo>
                  <a:cubicBezTo>
                    <a:pt x="182116" y="59999"/>
                    <a:pt x="176629" y="61306"/>
                    <a:pt x="171142" y="62873"/>
                  </a:cubicBezTo>
                  <a:cubicBezTo>
                    <a:pt x="164610" y="65225"/>
                    <a:pt x="157816" y="67054"/>
                    <a:pt x="150762" y="68621"/>
                  </a:cubicBezTo>
                  <a:cubicBezTo>
                    <a:pt x="148933" y="68883"/>
                    <a:pt x="146842" y="69144"/>
                    <a:pt x="144752" y="69144"/>
                  </a:cubicBezTo>
                  <a:cubicBezTo>
                    <a:pt x="144554" y="69155"/>
                    <a:pt x="144357" y="69161"/>
                    <a:pt x="144161" y="69161"/>
                  </a:cubicBezTo>
                  <a:cubicBezTo>
                    <a:pt x="139702" y="69161"/>
                    <a:pt x="135802" y="66344"/>
                    <a:pt x="134301" y="62089"/>
                  </a:cubicBezTo>
                  <a:cubicBezTo>
                    <a:pt x="133517" y="59738"/>
                    <a:pt x="132733" y="57125"/>
                    <a:pt x="132733" y="54773"/>
                  </a:cubicBezTo>
                  <a:cubicBezTo>
                    <a:pt x="132210" y="50070"/>
                    <a:pt x="131949" y="45106"/>
                    <a:pt x="131427" y="40403"/>
                  </a:cubicBezTo>
                  <a:cubicBezTo>
                    <a:pt x="131165" y="34916"/>
                    <a:pt x="130120" y="29690"/>
                    <a:pt x="128552" y="24464"/>
                  </a:cubicBezTo>
                  <a:cubicBezTo>
                    <a:pt x="126462" y="17671"/>
                    <a:pt x="122804" y="11400"/>
                    <a:pt x="117840" y="6436"/>
                  </a:cubicBezTo>
                  <a:cubicBezTo>
                    <a:pt x="113841" y="2246"/>
                    <a:pt x="108454" y="0"/>
                    <a:pt x="102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3721800" y="1265275"/>
              <a:ext cx="2070700" cy="1017400"/>
            </a:xfrm>
            <a:custGeom>
              <a:rect b="b" l="l" r="r" t="t"/>
              <a:pathLst>
                <a:path extrusionOk="0" h="40696" w="82828">
                  <a:moveTo>
                    <a:pt x="1568" y="1"/>
                  </a:moveTo>
                  <a:cubicBezTo>
                    <a:pt x="1372" y="1"/>
                    <a:pt x="1176" y="66"/>
                    <a:pt x="1046" y="197"/>
                  </a:cubicBezTo>
                  <a:cubicBezTo>
                    <a:pt x="523" y="458"/>
                    <a:pt x="262" y="719"/>
                    <a:pt x="262" y="1242"/>
                  </a:cubicBezTo>
                  <a:cubicBezTo>
                    <a:pt x="1" y="2026"/>
                    <a:pt x="262" y="2810"/>
                    <a:pt x="523" y="3855"/>
                  </a:cubicBezTo>
                  <a:cubicBezTo>
                    <a:pt x="1568" y="7252"/>
                    <a:pt x="2352" y="10648"/>
                    <a:pt x="3136" y="14306"/>
                  </a:cubicBezTo>
                  <a:cubicBezTo>
                    <a:pt x="3920" y="18487"/>
                    <a:pt x="4965" y="22667"/>
                    <a:pt x="6271" y="26848"/>
                  </a:cubicBezTo>
                  <a:cubicBezTo>
                    <a:pt x="8362" y="33119"/>
                    <a:pt x="13587" y="38083"/>
                    <a:pt x="20120" y="39651"/>
                  </a:cubicBezTo>
                  <a:cubicBezTo>
                    <a:pt x="24039" y="40435"/>
                    <a:pt x="27958" y="40696"/>
                    <a:pt x="31616" y="40696"/>
                  </a:cubicBezTo>
                  <a:cubicBezTo>
                    <a:pt x="38671" y="40435"/>
                    <a:pt x="45725" y="39390"/>
                    <a:pt x="52519" y="37561"/>
                  </a:cubicBezTo>
                  <a:cubicBezTo>
                    <a:pt x="61141" y="35209"/>
                    <a:pt x="69764" y="33903"/>
                    <a:pt x="78647" y="33119"/>
                  </a:cubicBezTo>
                  <a:cubicBezTo>
                    <a:pt x="79431" y="33119"/>
                    <a:pt x="80476" y="33119"/>
                    <a:pt x="81260" y="32857"/>
                  </a:cubicBezTo>
                  <a:cubicBezTo>
                    <a:pt x="82305" y="32596"/>
                    <a:pt x="82828" y="31551"/>
                    <a:pt x="82567" y="30767"/>
                  </a:cubicBezTo>
                  <a:cubicBezTo>
                    <a:pt x="82567" y="29983"/>
                    <a:pt x="81783" y="29461"/>
                    <a:pt x="81260" y="29461"/>
                  </a:cubicBezTo>
                  <a:cubicBezTo>
                    <a:pt x="80017" y="29365"/>
                    <a:pt x="78774" y="29304"/>
                    <a:pt x="77530" y="29304"/>
                  </a:cubicBezTo>
                  <a:cubicBezTo>
                    <a:pt x="75377" y="29304"/>
                    <a:pt x="73223" y="29486"/>
                    <a:pt x="71070" y="29983"/>
                  </a:cubicBezTo>
                  <a:cubicBezTo>
                    <a:pt x="63754" y="30767"/>
                    <a:pt x="56699" y="32335"/>
                    <a:pt x="49645" y="34164"/>
                  </a:cubicBezTo>
                  <a:cubicBezTo>
                    <a:pt x="43388" y="35674"/>
                    <a:pt x="36775" y="36650"/>
                    <a:pt x="30247" y="36650"/>
                  </a:cubicBezTo>
                  <a:cubicBezTo>
                    <a:pt x="28869" y="36650"/>
                    <a:pt x="27495" y="36606"/>
                    <a:pt x="26129" y="36515"/>
                  </a:cubicBezTo>
                  <a:cubicBezTo>
                    <a:pt x="18291" y="36515"/>
                    <a:pt x="11497" y="31290"/>
                    <a:pt x="9407" y="23974"/>
                  </a:cubicBezTo>
                  <a:cubicBezTo>
                    <a:pt x="8362" y="20055"/>
                    <a:pt x="7317" y="16135"/>
                    <a:pt x="6533" y="11955"/>
                  </a:cubicBezTo>
                  <a:cubicBezTo>
                    <a:pt x="6010" y="8558"/>
                    <a:pt x="5226" y="5423"/>
                    <a:pt x="3920" y="2287"/>
                  </a:cubicBezTo>
                  <a:cubicBezTo>
                    <a:pt x="3397" y="1503"/>
                    <a:pt x="2875" y="719"/>
                    <a:pt x="2091" y="197"/>
                  </a:cubicBezTo>
                  <a:cubicBezTo>
                    <a:pt x="1960" y="66"/>
                    <a:pt x="1764" y="1"/>
                    <a:pt x="1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3349475" y="3756250"/>
              <a:ext cx="1463225" cy="1184275"/>
            </a:xfrm>
            <a:custGeom>
              <a:rect b="b" l="l" r="r" t="t"/>
              <a:pathLst>
                <a:path extrusionOk="0" h="47371" w="58529">
                  <a:moveTo>
                    <a:pt x="6045" y="0"/>
                  </a:moveTo>
                  <a:cubicBezTo>
                    <a:pt x="4882" y="0"/>
                    <a:pt x="3720" y="204"/>
                    <a:pt x="2613" y="630"/>
                  </a:cubicBezTo>
                  <a:cubicBezTo>
                    <a:pt x="1829" y="891"/>
                    <a:pt x="1307" y="1152"/>
                    <a:pt x="784" y="1675"/>
                  </a:cubicBezTo>
                  <a:cubicBezTo>
                    <a:pt x="262" y="2198"/>
                    <a:pt x="0" y="2720"/>
                    <a:pt x="0" y="3504"/>
                  </a:cubicBezTo>
                  <a:cubicBezTo>
                    <a:pt x="0" y="4288"/>
                    <a:pt x="784" y="4549"/>
                    <a:pt x="1568" y="4549"/>
                  </a:cubicBezTo>
                  <a:cubicBezTo>
                    <a:pt x="2352" y="4549"/>
                    <a:pt x="3397" y="4549"/>
                    <a:pt x="4181" y="4288"/>
                  </a:cubicBezTo>
                  <a:cubicBezTo>
                    <a:pt x="4638" y="4212"/>
                    <a:pt x="5101" y="4174"/>
                    <a:pt x="5564" y="4174"/>
                  </a:cubicBezTo>
                  <a:cubicBezTo>
                    <a:pt x="8274" y="4174"/>
                    <a:pt x="10980" y="5453"/>
                    <a:pt x="12542" y="7684"/>
                  </a:cubicBezTo>
                  <a:cubicBezTo>
                    <a:pt x="13849" y="8991"/>
                    <a:pt x="14894" y="10559"/>
                    <a:pt x="15678" y="12126"/>
                  </a:cubicBezTo>
                  <a:cubicBezTo>
                    <a:pt x="18029" y="15262"/>
                    <a:pt x="19336" y="18658"/>
                    <a:pt x="20119" y="22578"/>
                  </a:cubicBezTo>
                  <a:cubicBezTo>
                    <a:pt x="21426" y="25191"/>
                    <a:pt x="22471" y="28326"/>
                    <a:pt x="22993" y="31200"/>
                  </a:cubicBezTo>
                  <a:cubicBezTo>
                    <a:pt x="24300" y="35903"/>
                    <a:pt x="26390" y="40084"/>
                    <a:pt x="29526" y="44003"/>
                  </a:cubicBezTo>
                  <a:cubicBezTo>
                    <a:pt x="31102" y="46210"/>
                    <a:pt x="33629" y="47371"/>
                    <a:pt x="36189" y="47371"/>
                  </a:cubicBezTo>
                  <a:cubicBezTo>
                    <a:pt x="37873" y="47371"/>
                    <a:pt x="39571" y="46869"/>
                    <a:pt x="41022" y="45832"/>
                  </a:cubicBezTo>
                  <a:cubicBezTo>
                    <a:pt x="44941" y="43742"/>
                    <a:pt x="48338" y="40606"/>
                    <a:pt x="50951" y="36687"/>
                  </a:cubicBezTo>
                  <a:cubicBezTo>
                    <a:pt x="54348" y="30939"/>
                    <a:pt x="56960" y="24407"/>
                    <a:pt x="58528" y="17875"/>
                  </a:cubicBezTo>
                  <a:cubicBezTo>
                    <a:pt x="58528" y="17352"/>
                    <a:pt x="58528" y="16829"/>
                    <a:pt x="58528" y="16568"/>
                  </a:cubicBezTo>
                  <a:cubicBezTo>
                    <a:pt x="58267" y="16046"/>
                    <a:pt x="58006" y="15784"/>
                    <a:pt x="57483" y="15784"/>
                  </a:cubicBezTo>
                  <a:cubicBezTo>
                    <a:pt x="57352" y="15654"/>
                    <a:pt x="57026" y="15588"/>
                    <a:pt x="56732" y="15588"/>
                  </a:cubicBezTo>
                  <a:cubicBezTo>
                    <a:pt x="56438" y="15588"/>
                    <a:pt x="56177" y="15654"/>
                    <a:pt x="56177" y="15784"/>
                  </a:cubicBezTo>
                  <a:cubicBezTo>
                    <a:pt x="55654" y="16568"/>
                    <a:pt x="54870" y="17352"/>
                    <a:pt x="54609" y="18397"/>
                  </a:cubicBezTo>
                  <a:cubicBezTo>
                    <a:pt x="53302" y="21794"/>
                    <a:pt x="52257" y="25452"/>
                    <a:pt x="50951" y="28849"/>
                  </a:cubicBezTo>
                  <a:cubicBezTo>
                    <a:pt x="48861" y="34074"/>
                    <a:pt x="45203" y="38777"/>
                    <a:pt x="40238" y="41913"/>
                  </a:cubicBezTo>
                  <a:cubicBezTo>
                    <a:pt x="39184" y="42967"/>
                    <a:pt x="37833" y="43468"/>
                    <a:pt x="36492" y="43468"/>
                  </a:cubicBezTo>
                  <a:cubicBezTo>
                    <a:pt x="34510" y="43468"/>
                    <a:pt x="32551" y="42372"/>
                    <a:pt x="31616" y="40345"/>
                  </a:cubicBezTo>
                  <a:cubicBezTo>
                    <a:pt x="30832" y="39039"/>
                    <a:pt x="30048" y="37993"/>
                    <a:pt x="29526" y="36687"/>
                  </a:cubicBezTo>
                  <a:cubicBezTo>
                    <a:pt x="27958" y="33813"/>
                    <a:pt x="26913" y="30939"/>
                    <a:pt x="26129" y="27803"/>
                  </a:cubicBezTo>
                  <a:cubicBezTo>
                    <a:pt x="24561" y="21271"/>
                    <a:pt x="21948" y="15262"/>
                    <a:pt x="18813" y="9513"/>
                  </a:cubicBezTo>
                  <a:cubicBezTo>
                    <a:pt x="17245" y="6639"/>
                    <a:pt x="15155" y="4288"/>
                    <a:pt x="12803" y="2459"/>
                  </a:cubicBezTo>
                  <a:cubicBezTo>
                    <a:pt x="10866" y="873"/>
                    <a:pt x="8453" y="0"/>
                    <a:pt x="6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2944475" y="630825"/>
              <a:ext cx="522600" cy="1743525"/>
            </a:xfrm>
            <a:custGeom>
              <a:rect b="b" l="l" r="r" t="t"/>
              <a:pathLst>
                <a:path extrusionOk="0" h="69741" w="20904">
                  <a:moveTo>
                    <a:pt x="15248" y="0"/>
                  </a:moveTo>
                  <a:cubicBezTo>
                    <a:pt x="13757" y="0"/>
                    <a:pt x="12243" y="522"/>
                    <a:pt x="10975" y="1537"/>
                  </a:cubicBezTo>
                  <a:cubicBezTo>
                    <a:pt x="9146" y="2843"/>
                    <a:pt x="7578" y="4672"/>
                    <a:pt x="6533" y="6762"/>
                  </a:cubicBezTo>
                  <a:cubicBezTo>
                    <a:pt x="1830" y="15124"/>
                    <a:pt x="1" y="24791"/>
                    <a:pt x="1569" y="34197"/>
                  </a:cubicBezTo>
                  <a:cubicBezTo>
                    <a:pt x="2091" y="36288"/>
                    <a:pt x="2091" y="38378"/>
                    <a:pt x="2614" y="40468"/>
                  </a:cubicBezTo>
                  <a:cubicBezTo>
                    <a:pt x="4181" y="49091"/>
                    <a:pt x="3920" y="57974"/>
                    <a:pt x="1830" y="66597"/>
                  </a:cubicBezTo>
                  <a:cubicBezTo>
                    <a:pt x="1569" y="67642"/>
                    <a:pt x="1307" y="68687"/>
                    <a:pt x="2091" y="69471"/>
                  </a:cubicBezTo>
                  <a:cubicBezTo>
                    <a:pt x="2341" y="69658"/>
                    <a:pt x="2620" y="69741"/>
                    <a:pt x="2911" y="69741"/>
                  </a:cubicBezTo>
                  <a:cubicBezTo>
                    <a:pt x="3840" y="69741"/>
                    <a:pt x="4891" y="68898"/>
                    <a:pt x="5488" y="67903"/>
                  </a:cubicBezTo>
                  <a:cubicBezTo>
                    <a:pt x="5749" y="67119"/>
                    <a:pt x="6010" y="66335"/>
                    <a:pt x="6272" y="65290"/>
                  </a:cubicBezTo>
                  <a:cubicBezTo>
                    <a:pt x="7578" y="57190"/>
                    <a:pt x="7839" y="49091"/>
                    <a:pt x="6794" y="40991"/>
                  </a:cubicBezTo>
                  <a:cubicBezTo>
                    <a:pt x="5749" y="36549"/>
                    <a:pt x="4965" y="32107"/>
                    <a:pt x="4965" y="27665"/>
                  </a:cubicBezTo>
                  <a:cubicBezTo>
                    <a:pt x="4965" y="20872"/>
                    <a:pt x="6794" y="14601"/>
                    <a:pt x="9930" y="8853"/>
                  </a:cubicBezTo>
                  <a:cubicBezTo>
                    <a:pt x="10713" y="7546"/>
                    <a:pt x="11497" y="6501"/>
                    <a:pt x="12542" y="5456"/>
                  </a:cubicBezTo>
                  <a:cubicBezTo>
                    <a:pt x="13039" y="4629"/>
                    <a:pt x="13954" y="4116"/>
                    <a:pt x="14956" y="4116"/>
                  </a:cubicBezTo>
                  <a:cubicBezTo>
                    <a:pt x="15537" y="4116"/>
                    <a:pt x="16148" y="4289"/>
                    <a:pt x="16723" y="4672"/>
                  </a:cubicBezTo>
                  <a:cubicBezTo>
                    <a:pt x="16984" y="4672"/>
                    <a:pt x="17507" y="5195"/>
                    <a:pt x="17768" y="5195"/>
                  </a:cubicBezTo>
                  <a:cubicBezTo>
                    <a:pt x="18238" y="5430"/>
                    <a:pt x="18655" y="5559"/>
                    <a:pt x="19043" y="5559"/>
                  </a:cubicBezTo>
                  <a:cubicBezTo>
                    <a:pt x="19518" y="5559"/>
                    <a:pt x="19949" y="5365"/>
                    <a:pt x="20381" y="4933"/>
                  </a:cubicBezTo>
                  <a:cubicBezTo>
                    <a:pt x="20904" y="3888"/>
                    <a:pt x="20642" y="2582"/>
                    <a:pt x="19597" y="1798"/>
                  </a:cubicBezTo>
                  <a:cubicBezTo>
                    <a:pt x="18387" y="588"/>
                    <a:pt x="16830" y="0"/>
                    <a:pt x="15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5106600" y="2136500"/>
              <a:ext cx="1077825" cy="1108975"/>
            </a:xfrm>
            <a:custGeom>
              <a:rect b="b" l="l" r="r" t="t"/>
              <a:pathLst>
                <a:path extrusionOk="0" h="44359" w="43113">
                  <a:moveTo>
                    <a:pt x="37471" y="1"/>
                  </a:moveTo>
                  <a:cubicBezTo>
                    <a:pt x="37250" y="1"/>
                    <a:pt x="37038" y="33"/>
                    <a:pt x="36842" y="99"/>
                  </a:cubicBezTo>
                  <a:cubicBezTo>
                    <a:pt x="36058" y="621"/>
                    <a:pt x="35536" y="1666"/>
                    <a:pt x="36058" y="2450"/>
                  </a:cubicBezTo>
                  <a:cubicBezTo>
                    <a:pt x="37103" y="4279"/>
                    <a:pt x="37626" y="6370"/>
                    <a:pt x="37626" y="8460"/>
                  </a:cubicBezTo>
                  <a:cubicBezTo>
                    <a:pt x="37887" y="12118"/>
                    <a:pt x="36319" y="15515"/>
                    <a:pt x="33707" y="18127"/>
                  </a:cubicBezTo>
                  <a:cubicBezTo>
                    <a:pt x="30310" y="21263"/>
                    <a:pt x="26391" y="24137"/>
                    <a:pt x="21949" y="25966"/>
                  </a:cubicBezTo>
                  <a:cubicBezTo>
                    <a:pt x="17246" y="28056"/>
                    <a:pt x="12543" y="30408"/>
                    <a:pt x="8101" y="33282"/>
                  </a:cubicBezTo>
                  <a:cubicBezTo>
                    <a:pt x="5749" y="34850"/>
                    <a:pt x="3398" y="36679"/>
                    <a:pt x="1307" y="38769"/>
                  </a:cubicBezTo>
                  <a:cubicBezTo>
                    <a:pt x="524" y="39814"/>
                    <a:pt x="1" y="41120"/>
                    <a:pt x="1" y="42688"/>
                  </a:cubicBezTo>
                  <a:cubicBezTo>
                    <a:pt x="262" y="43211"/>
                    <a:pt x="524" y="43733"/>
                    <a:pt x="1307" y="44256"/>
                  </a:cubicBezTo>
                  <a:cubicBezTo>
                    <a:pt x="1447" y="44326"/>
                    <a:pt x="1606" y="44358"/>
                    <a:pt x="1769" y="44358"/>
                  </a:cubicBezTo>
                  <a:cubicBezTo>
                    <a:pt x="2212" y="44358"/>
                    <a:pt x="2684" y="44116"/>
                    <a:pt x="2875" y="43733"/>
                  </a:cubicBezTo>
                  <a:cubicBezTo>
                    <a:pt x="5488" y="39814"/>
                    <a:pt x="8885" y="36940"/>
                    <a:pt x="13065" y="34850"/>
                  </a:cubicBezTo>
                  <a:cubicBezTo>
                    <a:pt x="16201" y="33021"/>
                    <a:pt x="19336" y="31192"/>
                    <a:pt x="22733" y="29885"/>
                  </a:cubicBezTo>
                  <a:cubicBezTo>
                    <a:pt x="27697" y="27795"/>
                    <a:pt x="32400" y="24921"/>
                    <a:pt x="36319" y="21001"/>
                  </a:cubicBezTo>
                  <a:cubicBezTo>
                    <a:pt x="41284" y="16821"/>
                    <a:pt x="43113" y="9766"/>
                    <a:pt x="41023" y="3757"/>
                  </a:cubicBezTo>
                  <a:cubicBezTo>
                    <a:pt x="40500" y="2712"/>
                    <a:pt x="39977" y="1666"/>
                    <a:pt x="39455" y="883"/>
                  </a:cubicBezTo>
                  <a:cubicBezTo>
                    <a:pt x="38867" y="295"/>
                    <a:pt x="38132" y="1"/>
                    <a:pt x="37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4"/>
            <p:cNvSpPr/>
            <p:nvPr/>
          </p:nvSpPr>
          <p:spPr>
            <a:xfrm>
              <a:off x="2206350" y="3549900"/>
              <a:ext cx="437675" cy="933675"/>
            </a:xfrm>
            <a:custGeom>
              <a:rect b="b" l="l" r="r" t="t"/>
              <a:pathLst>
                <a:path extrusionOk="0" h="37347" w="17507">
                  <a:moveTo>
                    <a:pt x="8362" y="0"/>
                  </a:moveTo>
                  <a:cubicBezTo>
                    <a:pt x="7317" y="0"/>
                    <a:pt x="6533" y="784"/>
                    <a:pt x="6533" y="1829"/>
                  </a:cubicBezTo>
                  <a:cubicBezTo>
                    <a:pt x="5488" y="7316"/>
                    <a:pt x="3920" y="12803"/>
                    <a:pt x="1830" y="18029"/>
                  </a:cubicBezTo>
                  <a:cubicBezTo>
                    <a:pt x="785" y="20903"/>
                    <a:pt x="1" y="23777"/>
                    <a:pt x="1" y="26651"/>
                  </a:cubicBezTo>
                  <a:cubicBezTo>
                    <a:pt x="1" y="27958"/>
                    <a:pt x="1" y="29525"/>
                    <a:pt x="262" y="30832"/>
                  </a:cubicBezTo>
                  <a:cubicBezTo>
                    <a:pt x="785" y="33183"/>
                    <a:pt x="2352" y="35535"/>
                    <a:pt x="4443" y="36580"/>
                  </a:cubicBezTo>
                  <a:cubicBezTo>
                    <a:pt x="5782" y="37101"/>
                    <a:pt x="7164" y="37346"/>
                    <a:pt x="8522" y="37346"/>
                  </a:cubicBezTo>
                  <a:cubicBezTo>
                    <a:pt x="11932" y="37346"/>
                    <a:pt x="15190" y="35799"/>
                    <a:pt x="17245" y="33183"/>
                  </a:cubicBezTo>
                  <a:cubicBezTo>
                    <a:pt x="17507" y="32661"/>
                    <a:pt x="17507" y="32138"/>
                    <a:pt x="17245" y="31877"/>
                  </a:cubicBezTo>
                  <a:cubicBezTo>
                    <a:pt x="16984" y="31354"/>
                    <a:pt x="16200" y="30832"/>
                    <a:pt x="15678" y="30832"/>
                  </a:cubicBezTo>
                  <a:cubicBezTo>
                    <a:pt x="14110" y="31354"/>
                    <a:pt x="12542" y="32138"/>
                    <a:pt x="10713" y="32922"/>
                  </a:cubicBezTo>
                  <a:cubicBezTo>
                    <a:pt x="9763" y="33219"/>
                    <a:pt x="8908" y="33367"/>
                    <a:pt x="8149" y="33367"/>
                  </a:cubicBezTo>
                  <a:cubicBezTo>
                    <a:pt x="5572" y="33367"/>
                    <a:pt x="4122" y="31651"/>
                    <a:pt x="3920" y="28219"/>
                  </a:cubicBezTo>
                  <a:cubicBezTo>
                    <a:pt x="3659" y="25606"/>
                    <a:pt x="4181" y="23254"/>
                    <a:pt x="4965" y="20903"/>
                  </a:cubicBezTo>
                  <a:cubicBezTo>
                    <a:pt x="6010" y="17506"/>
                    <a:pt x="7317" y="14371"/>
                    <a:pt x="8362" y="11235"/>
                  </a:cubicBezTo>
                  <a:cubicBezTo>
                    <a:pt x="9407" y="8884"/>
                    <a:pt x="9930" y="6532"/>
                    <a:pt x="9930" y="3919"/>
                  </a:cubicBezTo>
                  <a:cubicBezTo>
                    <a:pt x="9930" y="3136"/>
                    <a:pt x="9930" y="2613"/>
                    <a:pt x="9930" y="1829"/>
                  </a:cubicBezTo>
                  <a:cubicBezTo>
                    <a:pt x="9930" y="1045"/>
                    <a:pt x="9407" y="0"/>
                    <a:pt x="8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4"/>
            <p:cNvSpPr/>
            <p:nvPr/>
          </p:nvSpPr>
          <p:spPr>
            <a:xfrm>
              <a:off x="1259200" y="2622325"/>
              <a:ext cx="398475" cy="405025"/>
            </a:xfrm>
            <a:custGeom>
              <a:rect b="b" l="l" r="r" t="t"/>
              <a:pathLst>
                <a:path extrusionOk="0" h="16201" w="15939">
                  <a:moveTo>
                    <a:pt x="11497" y="1"/>
                  </a:moveTo>
                  <a:cubicBezTo>
                    <a:pt x="8100" y="1"/>
                    <a:pt x="4704" y="1568"/>
                    <a:pt x="2613" y="4443"/>
                  </a:cubicBezTo>
                  <a:cubicBezTo>
                    <a:pt x="0" y="8623"/>
                    <a:pt x="1568" y="13849"/>
                    <a:pt x="6010" y="15939"/>
                  </a:cubicBezTo>
                  <a:cubicBezTo>
                    <a:pt x="6358" y="16113"/>
                    <a:pt x="6765" y="16200"/>
                    <a:pt x="7181" y="16200"/>
                  </a:cubicBezTo>
                  <a:cubicBezTo>
                    <a:pt x="8013" y="16200"/>
                    <a:pt x="8884" y="15852"/>
                    <a:pt x="9407" y="15155"/>
                  </a:cubicBezTo>
                  <a:cubicBezTo>
                    <a:pt x="10191" y="14110"/>
                    <a:pt x="9407" y="13065"/>
                    <a:pt x="8362" y="12281"/>
                  </a:cubicBezTo>
                  <a:cubicBezTo>
                    <a:pt x="8100" y="12281"/>
                    <a:pt x="7578" y="12020"/>
                    <a:pt x="7316" y="11759"/>
                  </a:cubicBezTo>
                  <a:cubicBezTo>
                    <a:pt x="4965" y="9930"/>
                    <a:pt x="5226" y="6533"/>
                    <a:pt x="7839" y="5226"/>
                  </a:cubicBezTo>
                  <a:cubicBezTo>
                    <a:pt x="9407" y="4181"/>
                    <a:pt x="11497" y="3920"/>
                    <a:pt x="13587" y="3920"/>
                  </a:cubicBezTo>
                  <a:cubicBezTo>
                    <a:pt x="14894" y="3920"/>
                    <a:pt x="15939" y="3659"/>
                    <a:pt x="15939" y="2352"/>
                  </a:cubicBezTo>
                  <a:cubicBezTo>
                    <a:pt x="15939" y="1307"/>
                    <a:pt x="14894" y="785"/>
                    <a:pt x="14110" y="523"/>
                  </a:cubicBezTo>
                  <a:cubicBezTo>
                    <a:pt x="13065" y="262"/>
                    <a:pt x="12281" y="1"/>
                    <a:pt x="1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4"/>
            <p:cNvSpPr/>
            <p:nvPr/>
          </p:nvSpPr>
          <p:spPr>
            <a:xfrm>
              <a:off x="2532950" y="2704350"/>
              <a:ext cx="287450" cy="172750"/>
            </a:xfrm>
            <a:custGeom>
              <a:rect b="b" l="l" r="r" t="t"/>
              <a:pathLst>
                <a:path extrusionOk="0" h="6910" w="11498">
                  <a:moveTo>
                    <a:pt x="9678" y="0"/>
                  </a:moveTo>
                  <a:cubicBezTo>
                    <a:pt x="9523" y="0"/>
                    <a:pt x="9407" y="116"/>
                    <a:pt x="9407" y="116"/>
                  </a:cubicBezTo>
                  <a:cubicBezTo>
                    <a:pt x="7056" y="2207"/>
                    <a:pt x="4181" y="3252"/>
                    <a:pt x="1307" y="3252"/>
                  </a:cubicBezTo>
                  <a:cubicBezTo>
                    <a:pt x="523" y="3252"/>
                    <a:pt x="1" y="3774"/>
                    <a:pt x="1" y="4558"/>
                  </a:cubicBezTo>
                  <a:cubicBezTo>
                    <a:pt x="262" y="5342"/>
                    <a:pt x="523" y="5865"/>
                    <a:pt x="1046" y="6387"/>
                  </a:cubicBezTo>
                  <a:cubicBezTo>
                    <a:pt x="1569" y="6649"/>
                    <a:pt x="2091" y="6910"/>
                    <a:pt x="2875" y="6910"/>
                  </a:cubicBezTo>
                  <a:cubicBezTo>
                    <a:pt x="5749" y="6910"/>
                    <a:pt x="8623" y="5865"/>
                    <a:pt x="10714" y="3513"/>
                  </a:cubicBezTo>
                  <a:cubicBezTo>
                    <a:pt x="11236" y="2991"/>
                    <a:pt x="11497" y="2468"/>
                    <a:pt x="11497" y="1684"/>
                  </a:cubicBezTo>
                  <a:cubicBezTo>
                    <a:pt x="11497" y="1162"/>
                    <a:pt x="10975" y="639"/>
                    <a:pt x="10714" y="116"/>
                  </a:cubicBezTo>
                  <a:lnTo>
                    <a:pt x="9930" y="116"/>
                  </a:lnTo>
                  <a:cubicBezTo>
                    <a:pt x="9843" y="29"/>
                    <a:pt x="9756" y="0"/>
                    <a:pt x="96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7" name="Google Shape;687;p25"/>
          <p:cNvGrpSpPr/>
          <p:nvPr/>
        </p:nvGrpSpPr>
        <p:grpSpPr>
          <a:xfrm flipH="1" rot="10800000">
            <a:off x="161844" y="-2"/>
            <a:ext cx="1384149" cy="629377"/>
            <a:chOff x="185500" y="1150675"/>
            <a:chExt cx="7156925" cy="3254275"/>
          </a:xfrm>
        </p:grpSpPr>
        <p:sp>
          <p:nvSpPr>
            <p:cNvPr id="688" name="Google Shape;688;p25"/>
            <p:cNvSpPr/>
            <p:nvPr/>
          </p:nvSpPr>
          <p:spPr>
            <a:xfrm>
              <a:off x="1172400" y="1670150"/>
              <a:ext cx="5525375" cy="2229975"/>
            </a:xfrm>
            <a:custGeom>
              <a:rect b="b" l="l" r="r" t="t"/>
              <a:pathLst>
                <a:path extrusionOk="0" h="89199" w="221015">
                  <a:moveTo>
                    <a:pt x="11043" y="1"/>
                  </a:moveTo>
                  <a:lnTo>
                    <a:pt x="13148" y="2369"/>
                  </a:lnTo>
                  <a:cubicBezTo>
                    <a:pt x="12915" y="2351"/>
                    <a:pt x="12683" y="2343"/>
                    <a:pt x="12452" y="2343"/>
                  </a:cubicBezTo>
                  <a:cubicBezTo>
                    <a:pt x="5653" y="2343"/>
                    <a:pt x="1" y="9706"/>
                    <a:pt x="255" y="16577"/>
                  </a:cubicBezTo>
                  <a:cubicBezTo>
                    <a:pt x="1045" y="23945"/>
                    <a:pt x="5518" y="30260"/>
                    <a:pt x="12096" y="33680"/>
                  </a:cubicBezTo>
                  <a:cubicBezTo>
                    <a:pt x="18411" y="36838"/>
                    <a:pt x="25252" y="39206"/>
                    <a:pt x="32356" y="40258"/>
                  </a:cubicBezTo>
                  <a:cubicBezTo>
                    <a:pt x="92874" y="52625"/>
                    <a:pt x="152603" y="68938"/>
                    <a:pt x="211016" y="89199"/>
                  </a:cubicBezTo>
                  <a:lnTo>
                    <a:pt x="221014" y="53414"/>
                  </a:lnTo>
                  <a:lnTo>
                    <a:pt x="11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205225" y="1242250"/>
              <a:ext cx="7137200" cy="3065725"/>
            </a:xfrm>
            <a:custGeom>
              <a:rect b="b" l="l" r="r" t="t"/>
              <a:pathLst>
                <a:path extrusionOk="0" h="122629" w="285488">
                  <a:moveTo>
                    <a:pt x="47370" y="1"/>
                  </a:moveTo>
                  <a:cubicBezTo>
                    <a:pt x="34604" y="1"/>
                    <a:pt x="21272" y="3748"/>
                    <a:pt x="12367" y="12907"/>
                  </a:cubicBezTo>
                  <a:cubicBezTo>
                    <a:pt x="3158" y="22116"/>
                    <a:pt x="0" y="37903"/>
                    <a:pt x="7368" y="48954"/>
                  </a:cubicBezTo>
                  <a:cubicBezTo>
                    <a:pt x="13946" y="58953"/>
                    <a:pt x="26576" y="62373"/>
                    <a:pt x="38153" y="65531"/>
                  </a:cubicBezTo>
                  <a:lnTo>
                    <a:pt x="262596" y="122628"/>
                  </a:lnTo>
                  <a:cubicBezTo>
                    <a:pt x="201288" y="92632"/>
                    <a:pt x="134719" y="74477"/>
                    <a:pt x="67360" y="64478"/>
                  </a:cubicBezTo>
                  <a:cubicBezTo>
                    <a:pt x="58150" y="63163"/>
                    <a:pt x="48941" y="62110"/>
                    <a:pt x="40784" y="57374"/>
                  </a:cubicBezTo>
                  <a:cubicBezTo>
                    <a:pt x="32627" y="52638"/>
                    <a:pt x="26313" y="43955"/>
                    <a:pt x="27891" y="34746"/>
                  </a:cubicBezTo>
                  <a:cubicBezTo>
                    <a:pt x="29470" y="25536"/>
                    <a:pt x="38416" y="18958"/>
                    <a:pt x="47625" y="17380"/>
                  </a:cubicBezTo>
                  <a:cubicBezTo>
                    <a:pt x="49873" y="16994"/>
                    <a:pt x="52121" y="16829"/>
                    <a:pt x="54369" y="16829"/>
                  </a:cubicBezTo>
                  <a:cubicBezTo>
                    <a:pt x="61330" y="16829"/>
                    <a:pt x="68292" y="18420"/>
                    <a:pt x="75253" y="20011"/>
                  </a:cubicBezTo>
                  <a:lnTo>
                    <a:pt x="279699" y="68952"/>
                  </a:lnTo>
                  <a:lnTo>
                    <a:pt x="285487" y="66847"/>
                  </a:lnTo>
                  <a:lnTo>
                    <a:pt x="87094" y="7644"/>
                  </a:lnTo>
                  <a:cubicBezTo>
                    <a:pt x="74464" y="3961"/>
                    <a:pt x="61834" y="277"/>
                    <a:pt x="48678" y="14"/>
                  </a:cubicBezTo>
                  <a:cubicBezTo>
                    <a:pt x="48243" y="5"/>
                    <a:pt x="47807" y="1"/>
                    <a:pt x="47370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185500" y="1150675"/>
              <a:ext cx="7137175" cy="3254275"/>
            </a:xfrm>
            <a:custGeom>
              <a:rect b="b" l="l" r="r" t="t"/>
              <a:pathLst>
                <a:path extrusionOk="0" h="130171" w="285487">
                  <a:moveTo>
                    <a:pt x="41310" y="22095"/>
                  </a:moveTo>
                  <a:lnTo>
                    <a:pt x="41310" y="22095"/>
                  </a:lnTo>
                  <a:cubicBezTo>
                    <a:pt x="38416" y="29989"/>
                    <a:pt x="36311" y="38146"/>
                    <a:pt x="34469" y="46565"/>
                  </a:cubicBezTo>
                  <a:cubicBezTo>
                    <a:pt x="32890" y="37619"/>
                    <a:pt x="35258" y="28673"/>
                    <a:pt x="41310" y="22095"/>
                  </a:cubicBezTo>
                  <a:close/>
                  <a:moveTo>
                    <a:pt x="34806" y="15978"/>
                  </a:moveTo>
                  <a:cubicBezTo>
                    <a:pt x="36541" y="15978"/>
                    <a:pt x="38284" y="16175"/>
                    <a:pt x="39995" y="16570"/>
                  </a:cubicBezTo>
                  <a:cubicBezTo>
                    <a:pt x="35785" y="21569"/>
                    <a:pt x="32627" y="27358"/>
                    <a:pt x="31048" y="33673"/>
                  </a:cubicBezTo>
                  <a:cubicBezTo>
                    <a:pt x="29733" y="39198"/>
                    <a:pt x="29470" y="44987"/>
                    <a:pt x="30522" y="50512"/>
                  </a:cubicBezTo>
                  <a:cubicBezTo>
                    <a:pt x="30785" y="51039"/>
                    <a:pt x="31048" y="52091"/>
                    <a:pt x="29996" y="52091"/>
                  </a:cubicBezTo>
                  <a:cubicBezTo>
                    <a:pt x="29842" y="52168"/>
                    <a:pt x="29665" y="52200"/>
                    <a:pt x="29479" y="52200"/>
                  </a:cubicBezTo>
                  <a:cubicBezTo>
                    <a:pt x="29030" y="52200"/>
                    <a:pt x="28526" y="52014"/>
                    <a:pt x="28154" y="51828"/>
                  </a:cubicBezTo>
                  <a:cubicBezTo>
                    <a:pt x="21839" y="47355"/>
                    <a:pt x="17629" y="41040"/>
                    <a:pt x="16050" y="33409"/>
                  </a:cubicBezTo>
                  <a:cubicBezTo>
                    <a:pt x="14998" y="28936"/>
                    <a:pt x="16840" y="24200"/>
                    <a:pt x="20524" y="21306"/>
                  </a:cubicBezTo>
                  <a:cubicBezTo>
                    <a:pt x="24470" y="17754"/>
                    <a:pt x="29601" y="15978"/>
                    <a:pt x="34806" y="15978"/>
                  </a:cubicBezTo>
                  <a:close/>
                  <a:moveTo>
                    <a:pt x="51391" y="18052"/>
                  </a:moveTo>
                  <a:cubicBezTo>
                    <a:pt x="52434" y="18052"/>
                    <a:pt x="53680" y="18281"/>
                    <a:pt x="55256" y="18675"/>
                  </a:cubicBezTo>
                  <a:cubicBezTo>
                    <a:pt x="93671" y="28673"/>
                    <a:pt x="132350" y="38672"/>
                    <a:pt x="170766" y="48670"/>
                  </a:cubicBezTo>
                  <a:cubicBezTo>
                    <a:pt x="191289" y="53933"/>
                    <a:pt x="211550" y="59195"/>
                    <a:pt x="231810" y="64984"/>
                  </a:cubicBezTo>
                  <a:cubicBezTo>
                    <a:pt x="242598" y="68405"/>
                    <a:pt x="253649" y="71562"/>
                    <a:pt x="264700" y="74719"/>
                  </a:cubicBezTo>
                  <a:cubicBezTo>
                    <a:pt x="267068" y="75246"/>
                    <a:pt x="267332" y="76035"/>
                    <a:pt x="266016" y="77877"/>
                  </a:cubicBezTo>
                  <a:cubicBezTo>
                    <a:pt x="262858" y="81824"/>
                    <a:pt x="260490" y="86297"/>
                    <a:pt x="258649" y="91033"/>
                  </a:cubicBezTo>
                  <a:cubicBezTo>
                    <a:pt x="255754" y="97085"/>
                    <a:pt x="254965" y="103926"/>
                    <a:pt x="256807" y="110504"/>
                  </a:cubicBezTo>
                  <a:cubicBezTo>
                    <a:pt x="257070" y="111556"/>
                    <a:pt x="257070" y="112872"/>
                    <a:pt x="256280" y="113661"/>
                  </a:cubicBezTo>
                  <a:cubicBezTo>
                    <a:pt x="242861" y="110504"/>
                    <a:pt x="229705" y="107347"/>
                    <a:pt x="216286" y="103926"/>
                  </a:cubicBezTo>
                  <a:cubicBezTo>
                    <a:pt x="203656" y="100768"/>
                    <a:pt x="191026" y="97085"/>
                    <a:pt x="178396" y="94190"/>
                  </a:cubicBezTo>
                  <a:cubicBezTo>
                    <a:pt x="163399" y="91033"/>
                    <a:pt x="148401" y="87612"/>
                    <a:pt x="133666" y="83402"/>
                  </a:cubicBezTo>
                  <a:cubicBezTo>
                    <a:pt x="121562" y="79719"/>
                    <a:pt x="109459" y="75772"/>
                    <a:pt x="97092" y="72088"/>
                  </a:cubicBezTo>
                  <a:cubicBezTo>
                    <a:pt x="88672" y="69457"/>
                    <a:pt x="80515" y="67089"/>
                    <a:pt x="72095" y="64721"/>
                  </a:cubicBezTo>
                  <a:cubicBezTo>
                    <a:pt x="62623" y="62353"/>
                    <a:pt x="52887" y="59985"/>
                    <a:pt x="43415" y="57617"/>
                  </a:cubicBezTo>
                  <a:cubicBezTo>
                    <a:pt x="39731" y="56827"/>
                    <a:pt x="39468" y="56564"/>
                    <a:pt x="39205" y="52617"/>
                  </a:cubicBezTo>
                  <a:cubicBezTo>
                    <a:pt x="38942" y="43671"/>
                    <a:pt x="40258" y="34725"/>
                    <a:pt x="43678" y="26305"/>
                  </a:cubicBezTo>
                  <a:cubicBezTo>
                    <a:pt x="44204" y="24990"/>
                    <a:pt x="44994" y="23674"/>
                    <a:pt x="45783" y="22621"/>
                  </a:cubicBezTo>
                  <a:cubicBezTo>
                    <a:pt x="47626" y="19304"/>
                    <a:pt x="48953" y="18052"/>
                    <a:pt x="51391" y="18052"/>
                  </a:cubicBezTo>
                  <a:close/>
                  <a:moveTo>
                    <a:pt x="39640" y="3982"/>
                  </a:moveTo>
                  <a:cubicBezTo>
                    <a:pt x="43095" y="3982"/>
                    <a:pt x="46580" y="4487"/>
                    <a:pt x="49993" y="5519"/>
                  </a:cubicBezTo>
                  <a:cubicBezTo>
                    <a:pt x="65780" y="9465"/>
                    <a:pt x="81305" y="14202"/>
                    <a:pt x="97092" y="18411"/>
                  </a:cubicBezTo>
                  <a:cubicBezTo>
                    <a:pt x="115774" y="23674"/>
                    <a:pt x="134718" y="28410"/>
                    <a:pt x="153400" y="33409"/>
                  </a:cubicBezTo>
                  <a:lnTo>
                    <a:pt x="274699" y="66563"/>
                  </a:lnTo>
                  <a:cubicBezTo>
                    <a:pt x="275488" y="66826"/>
                    <a:pt x="276541" y="67089"/>
                    <a:pt x="277330" y="67352"/>
                  </a:cubicBezTo>
                  <a:cubicBezTo>
                    <a:pt x="279172" y="67878"/>
                    <a:pt x="279698" y="68931"/>
                    <a:pt x="279435" y="70246"/>
                  </a:cubicBezTo>
                  <a:cubicBezTo>
                    <a:pt x="278962" y="72139"/>
                    <a:pt x="277851" y="73180"/>
                    <a:pt x="276102" y="73180"/>
                  </a:cubicBezTo>
                  <a:cubicBezTo>
                    <a:pt x="275906" y="73180"/>
                    <a:pt x="275701" y="73167"/>
                    <a:pt x="275488" y="73141"/>
                  </a:cubicBezTo>
                  <a:cubicBezTo>
                    <a:pt x="273646" y="72878"/>
                    <a:pt x="271541" y="72351"/>
                    <a:pt x="269700" y="71825"/>
                  </a:cubicBezTo>
                  <a:cubicBezTo>
                    <a:pt x="254965" y="67878"/>
                    <a:pt x="239967" y="63668"/>
                    <a:pt x="225232" y="59195"/>
                  </a:cubicBezTo>
                  <a:cubicBezTo>
                    <a:pt x="198657" y="51039"/>
                    <a:pt x="171292" y="44987"/>
                    <a:pt x="144191" y="37882"/>
                  </a:cubicBezTo>
                  <a:lnTo>
                    <a:pt x="56571" y="15254"/>
                  </a:lnTo>
                  <a:cubicBezTo>
                    <a:pt x="50256" y="13149"/>
                    <a:pt x="43678" y="12097"/>
                    <a:pt x="37100" y="11833"/>
                  </a:cubicBezTo>
                  <a:cubicBezTo>
                    <a:pt x="31838" y="11833"/>
                    <a:pt x="26575" y="13149"/>
                    <a:pt x="21839" y="15780"/>
                  </a:cubicBezTo>
                  <a:cubicBezTo>
                    <a:pt x="13682" y="19990"/>
                    <a:pt x="9999" y="29989"/>
                    <a:pt x="13419" y="38672"/>
                  </a:cubicBezTo>
                  <a:cubicBezTo>
                    <a:pt x="17366" y="48670"/>
                    <a:pt x="25260" y="56564"/>
                    <a:pt x="34995" y="60248"/>
                  </a:cubicBezTo>
                  <a:cubicBezTo>
                    <a:pt x="35521" y="60511"/>
                    <a:pt x="36048" y="60774"/>
                    <a:pt x="36311" y="60774"/>
                  </a:cubicBezTo>
                  <a:cubicBezTo>
                    <a:pt x="56045" y="64195"/>
                    <a:pt x="75253" y="68931"/>
                    <a:pt x="94461" y="75246"/>
                  </a:cubicBezTo>
                  <a:cubicBezTo>
                    <a:pt x="107880" y="79193"/>
                    <a:pt x="121299" y="83666"/>
                    <a:pt x="134981" y="87612"/>
                  </a:cubicBezTo>
                  <a:cubicBezTo>
                    <a:pt x="144980" y="90770"/>
                    <a:pt x="155242" y="93401"/>
                    <a:pt x="165503" y="95243"/>
                  </a:cubicBezTo>
                  <a:cubicBezTo>
                    <a:pt x="171555" y="96295"/>
                    <a:pt x="177344" y="97874"/>
                    <a:pt x="183133" y="99453"/>
                  </a:cubicBezTo>
                  <a:cubicBezTo>
                    <a:pt x="205498" y="104978"/>
                    <a:pt x="227600" y="111293"/>
                    <a:pt x="250229" y="116293"/>
                  </a:cubicBezTo>
                  <a:cubicBezTo>
                    <a:pt x="255228" y="117345"/>
                    <a:pt x="259964" y="118924"/>
                    <a:pt x="264963" y="120239"/>
                  </a:cubicBezTo>
                  <a:cubicBezTo>
                    <a:pt x="266279" y="120766"/>
                    <a:pt x="267068" y="121818"/>
                    <a:pt x="267332" y="123134"/>
                  </a:cubicBezTo>
                  <a:cubicBezTo>
                    <a:pt x="267332" y="124335"/>
                    <a:pt x="266674" y="125536"/>
                    <a:pt x="265758" y="125536"/>
                  </a:cubicBezTo>
                  <a:cubicBezTo>
                    <a:pt x="265671" y="125536"/>
                    <a:pt x="265581" y="125525"/>
                    <a:pt x="265490" y="125502"/>
                  </a:cubicBezTo>
                  <a:cubicBezTo>
                    <a:pt x="263385" y="125239"/>
                    <a:pt x="261543" y="124713"/>
                    <a:pt x="259438" y="124186"/>
                  </a:cubicBezTo>
                  <a:lnTo>
                    <a:pt x="147085" y="95243"/>
                  </a:lnTo>
                  <a:lnTo>
                    <a:pt x="147085" y="94980"/>
                  </a:lnTo>
                  <a:lnTo>
                    <a:pt x="40784" y="67615"/>
                  </a:lnTo>
                  <a:cubicBezTo>
                    <a:pt x="38679" y="67089"/>
                    <a:pt x="36837" y="66300"/>
                    <a:pt x="34732" y="66036"/>
                  </a:cubicBezTo>
                  <a:cubicBezTo>
                    <a:pt x="27891" y="64984"/>
                    <a:pt x="21576" y="61563"/>
                    <a:pt x="16840" y="56564"/>
                  </a:cubicBezTo>
                  <a:cubicBezTo>
                    <a:pt x="13419" y="53144"/>
                    <a:pt x="10788" y="49197"/>
                    <a:pt x="8946" y="44724"/>
                  </a:cubicBezTo>
                  <a:cubicBezTo>
                    <a:pt x="3157" y="31041"/>
                    <a:pt x="6315" y="20253"/>
                    <a:pt x="17366" y="11833"/>
                  </a:cubicBezTo>
                  <a:cubicBezTo>
                    <a:pt x="23797" y="6689"/>
                    <a:pt x="31640" y="3982"/>
                    <a:pt x="39640" y="3982"/>
                  </a:cubicBezTo>
                  <a:close/>
                  <a:moveTo>
                    <a:pt x="40340" y="1"/>
                  </a:moveTo>
                  <a:cubicBezTo>
                    <a:pt x="30989" y="1"/>
                    <a:pt x="21793" y="3195"/>
                    <a:pt x="14472" y="9202"/>
                  </a:cubicBezTo>
                  <a:cubicBezTo>
                    <a:pt x="4473" y="16833"/>
                    <a:pt x="0" y="26831"/>
                    <a:pt x="2894" y="39461"/>
                  </a:cubicBezTo>
                  <a:cubicBezTo>
                    <a:pt x="4999" y="47355"/>
                    <a:pt x="9209" y="54722"/>
                    <a:pt x="15261" y="60511"/>
                  </a:cubicBezTo>
                  <a:cubicBezTo>
                    <a:pt x="19471" y="63932"/>
                    <a:pt x="23944" y="67089"/>
                    <a:pt x="28943" y="69194"/>
                  </a:cubicBezTo>
                  <a:cubicBezTo>
                    <a:pt x="29996" y="69720"/>
                    <a:pt x="30785" y="69720"/>
                    <a:pt x="31838" y="69720"/>
                  </a:cubicBezTo>
                  <a:cubicBezTo>
                    <a:pt x="34995" y="69983"/>
                    <a:pt x="38153" y="70510"/>
                    <a:pt x="41047" y="71562"/>
                  </a:cubicBezTo>
                  <a:lnTo>
                    <a:pt x="150242" y="99716"/>
                  </a:lnTo>
                  <a:lnTo>
                    <a:pt x="150242" y="99979"/>
                  </a:lnTo>
                  <a:lnTo>
                    <a:pt x="163925" y="103926"/>
                  </a:lnTo>
                  <a:cubicBezTo>
                    <a:pt x="196815" y="112346"/>
                    <a:pt x="229968" y="120766"/>
                    <a:pt x="262858" y="129449"/>
                  </a:cubicBezTo>
                  <a:cubicBezTo>
                    <a:pt x="264486" y="129893"/>
                    <a:pt x="265843" y="130170"/>
                    <a:pt x="266953" y="130170"/>
                  </a:cubicBezTo>
                  <a:cubicBezTo>
                    <a:pt x="269792" y="130170"/>
                    <a:pt x="271015" y="128356"/>
                    <a:pt x="271015" y="122871"/>
                  </a:cubicBezTo>
                  <a:lnTo>
                    <a:pt x="271015" y="122344"/>
                  </a:lnTo>
                  <a:cubicBezTo>
                    <a:pt x="271541" y="119976"/>
                    <a:pt x="269963" y="117608"/>
                    <a:pt x="267332" y="117345"/>
                  </a:cubicBezTo>
                  <a:cubicBezTo>
                    <a:pt x="262595" y="116556"/>
                    <a:pt x="261280" y="113135"/>
                    <a:pt x="260227" y="109188"/>
                  </a:cubicBezTo>
                  <a:cubicBezTo>
                    <a:pt x="259438" y="105768"/>
                    <a:pt x="259438" y="102347"/>
                    <a:pt x="260227" y="98927"/>
                  </a:cubicBezTo>
                  <a:cubicBezTo>
                    <a:pt x="261543" y="93927"/>
                    <a:pt x="263385" y="88928"/>
                    <a:pt x="266279" y="84455"/>
                  </a:cubicBezTo>
                  <a:cubicBezTo>
                    <a:pt x="267595" y="82613"/>
                    <a:pt x="268910" y="80771"/>
                    <a:pt x="270489" y="79193"/>
                  </a:cubicBezTo>
                  <a:cubicBezTo>
                    <a:pt x="271322" y="77860"/>
                    <a:pt x="272788" y="77160"/>
                    <a:pt x="274219" y="77160"/>
                  </a:cubicBezTo>
                  <a:cubicBezTo>
                    <a:pt x="275048" y="77160"/>
                    <a:pt x="275865" y="77394"/>
                    <a:pt x="276541" y="77877"/>
                  </a:cubicBezTo>
                  <a:cubicBezTo>
                    <a:pt x="277067" y="78403"/>
                    <a:pt x="277856" y="78666"/>
                    <a:pt x="278383" y="78929"/>
                  </a:cubicBezTo>
                  <a:cubicBezTo>
                    <a:pt x="278665" y="79070"/>
                    <a:pt x="278947" y="79136"/>
                    <a:pt x="279213" y="79136"/>
                  </a:cubicBezTo>
                  <a:cubicBezTo>
                    <a:pt x="279942" y="79136"/>
                    <a:pt x="280558" y="78647"/>
                    <a:pt x="280751" y="77877"/>
                  </a:cubicBezTo>
                  <a:cubicBezTo>
                    <a:pt x="282066" y="74983"/>
                    <a:pt x="283119" y="71299"/>
                    <a:pt x="284434" y="69194"/>
                  </a:cubicBezTo>
                  <a:cubicBezTo>
                    <a:pt x="285487" y="66826"/>
                    <a:pt x="284698" y="64984"/>
                    <a:pt x="281803" y="64195"/>
                  </a:cubicBezTo>
                  <a:cubicBezTo>
                    <a:pt x="275751" y="62879"/>
                    <a:pt x="269700" y="61037"/>
                    <a:pt x="263911" y="59458"/>
                  </a:cubicBezTo>
                  <a:lnTo>
                    <a:pt x="150769" y="28673"/>
                  </a:lnTo>
                  <a:cubicBezTo>
                    <a:pt x="117615" y="19727"/>
                    <a:pt x="84462" y="10518"/>
                    <a:pt x="51572" y="1572"/>
                  </a:cubicBezTo>
                  <a:cubicBezTo>
                    <a:pt x="47877" y="516"/>
                    <a:pt x="44096" y="1"/>
                    <a:pt x="40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1599775" y="1821450"/>
              <a:ext cx="3190375" cy="807900"/>
            </a:xfrm>
            <a:custGeom>
              <a:rect b="b" l="l" r="r" t="t"/>
              <a:pathLst>
                <a:path extrusionOk="0" h="32316" w="127615">
                  <a:moveTo>
                    <a:pt x="1316" y="0"/>
                  </a:moveTo>
                  <a:cubicBezTo>
                    <a:pt x="526" y="264"/>
                    <a:pt x="0" y="1053"/>
                    <a:pt x="263" y="1579"/>
                  </a:cubicBezTo>
                  <a:cubicBezTo>
                    <a:pt x="263" y="2105"/>
                    <a:pt x="526" y="2368"/>
                    <a:pt x="790" y="2895"/>
                  </a:cubicBezTo>
                  <a:cubicBezTo>
                    <a:pt x="2631" y="3947"/>
                    <a:pt x="4473" y="4473"/>
                    <a:pt x="6578" y="4737"/>
                  </a:cubicBezTo>
                  <a:lnTo>
                    <a:pt x="62623" y="17893"/>
                  </a:lnTo>
                  <a:cubicBezTo>
                    <a:pt x="82094" y="22366"/>
                    <a:pt x="101828" y="26839"/>
                    <a:pt x="121299" y="31312"/>
                  </a:cubicBezTo>
                  <a:cubicBezTo>
                    <a:pt x="122399" y="31626"/>
                    <a:pt x="123593" y="32316"/>
                    <a:pt x="124713" y="32316"/>
                  </a:cubicBezTo>
                  <a:cubicBezTo>
                    <a:pt x="125468" y="32316"/>
                    <a:pt x="126189" y="32002"/>
                    <a:pt x="126825" y="31049"/>
                  </a:cubicBezTo>
                  <a:cubicBezTo>
                    <a:pt x="127614" y="29733"/>
                    <a:pt x="126035" y="28417"/>
                    <a:pt x="122089" y="27365"/>
                  </a:cubicBezTo>
                  <a:cubicBezTo>
                    <a:pt x="115247" y="26049"/>
                    <a:pt x="108143" y="24471"/>
                    <a:pt x="101302" y="22892"/>
                  </a:cubicBezTo>
                  <a:cubicBezTo>
                    <a:pt x="72095" y="16051"/>
                    <a:pt x="43152" y="9210"/>
                    <a:pt x="13946" y="2368"/>
                  </a:cubicBezTo>
                  <a:cubicBezTo>
                    <a:pt x="10788" y="1579"/>
                    <a:pt x="7631" y="790"/>
                    <a:pt x="4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1474775" y="1989175"/>
              <a:ext cx="2085275" cy="554475"/>
            </a:xfrm>
            <a:custGeom>
              <a:rect b="b" l="l" r="r" t="t"/>
              <a:pathLst>
                <a:path extrusionOk="0" h="22179" w="83411">
                  <a:moveTo>
                    <a:pt x="2698" y="1"/>
                  </a:moveTo>
                  <a:cubicBezTo>
                    <a:pt x="1974" y="1"/>
                    <a:pt x="1316" y="264"/>
                    <a:pt x="790" y="1185"/>
                  </a:cubicBezTo>
                  <a:cubicBezTo>
                    <a:pt x="1" y="2238"/>
                    <a:pt x="1316" y="3553"/>
                    <a:pt x="3685" y="4079"/>
                  </a:cubicBezTo>
                  <a:cubicBezTo>
                    <a:pt x="5000" y="4606"/>
                    <a:pt x="6316" y="4869"/>
                    <a:pt x="7631" y="5132"/>
                  </a:cubicBezTo>
                  <a:lnTo>
                    <a:pt x="41048" y="13025"/>
                  </a:lnTo>
                  <a:lnTo>
                    <a:pt x="41311" y="12499"/>
                  </a:lnTo>
                  <a:lnTo>
                    <a:pt x="49731" y="14867"/>
                  </a:lnTo>
                  <a:lnTo>
                    <a:pt x="79200" y="21972"/>
                  </a:lnTo>
                  <a:cubicBezTo>
                    <a:pt x="79553" y="22113"/>
                    <a:pt x="79924" y="22178"/>
                    <a:pt x="80294" y="22178"/>
                  </a:cubicBezTo>
                  <a:cubicBezTo>
                    <a:pt x="81305" y="22178"/>
                    <a:pt x="82306" y="21690"/>
                    <a:pt x="82884" y="20919"/>
                  </a:cubicBezTo>
                  <a:cubicBezTo>
                    <a:pt x="83410" y="20130"/>
                    <a:pt x="81832" y="18551"/>
                    <a:pt x="80516" y="18288"/>
                  </a:cubicBezTo>
                  <a:cubicBezTo>
                    <a:pt x="79200" y="17762"/>
                    <a:pt x="77885" y="17499"/>
                    <a:pt x="76569" y="17235"/>
                  </a:cubicBezTo>
                  <a:lnTo>
                    <a:pt x="5790" y="396"/>
                  </a:lnTo>
                  <a:lnTo>
                    <a:pt x="5000" y="396"/>
                  </a:lnTo>
                  <a:cubicBezTo>
                    <a:pt x="4211" y="264"/>
                    <a:pt x="3421" y="1"/>
                    <a:pt x="2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5046650" y="2647575"/>
              <a:ext cx="1401150" cy="414900"/>
            </a:xfrm>
            <a:custGeom>
              <a:rect b="b" l="l" r="r" t="t"/>
              <a:pathLst>
                <a:path extrusionOk="0" h="16596" w="56046">
                  <a:moveTo>
                    <a:pt x="1940" y="1"/>
                  </a:moveTo>
                  <a:cubicBezTo>
                    <a:pt x="730" y="1"/>
                    <a:pt x="1" y="530"/>
                    <a:pt x="1" y="1424"/>
                  </a:cubicBezTo>
                  <a:cubicBezTo>
                    <a:pt x="264" y="3003"/>
                    <a:pt x="1580" y="3266"/>
                    <a:pt x="2895" y="3792"/>
                  </a:cubicBezTo>
                  <a:cubicBezTo>
                    <a:pt x="11052" y="5897"/>
                    <a:pt x="19472" y="8002"/>
                    <a:pt x="27629" y="10107"/>
                  </a:cubicBezTo>
                  <a:lnTo>
                    <a:pt x="27365" y="10107"/>
                  </a:lnTo>
                  <a:lnTo>
                    <a:pt x="50783" y="16159"/>
                  </a:lnTo>
                  <a:cubicBezTo>
                    <a:pt x="51554" y="16467"/>
                    <a:pt x="52325" y="16595"/>
                    <a:pt x="53095" y="16595"/>
                  </a:cubicBezTo>
                  <a:cubicBezTo>
                    <a:pt x="53640" y="16595"/>
                    <a:pt x="54185" y="16531"/>
                    <a:pt x="54730" y="16422"/>
                  </a:cubicBezTo>
                  <a:cubicBezTo>
                    <a:pt x="54993" y="16422"/>
                    <a:pt x="55256" y="15896"/>
                    <a:pt x="55520" y="15633"/>
                  </a:cubicBezTo>
                  <a:cubicBezTo>
                    <a:pt x="56046" y="15107"/>
                    <a:pt x="55783" y="14843"/>
                    <a:pt x="55256" y="14317"/>
                  </a:cubicBezTo>
                  <a:cubicBezTo>
                    <a:pt x="54204" y="13265"/>
                    <a:pt x="52625" y="12739"/>
                    <a:pt x="51046" y="12475"/>
                  </a:cubicBezTo>
                  <a:cubicBezTo>
                    <a:pt x="35259" y="8265"/>
                    <a:pt x="19735" y="4319"/>
                    <a:pt x="3948" y="372"/>
                  </a:cubicBezTo>
                  <a:cubicBezTo>
                    <a:pt x="3189" y="119"/>
                    <a:pt x="2511" y="1"/>
                    <a:pt x="19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1409000" y="2170075"/>
              <a:ext cx="499950" cy="190800"/>
            </a:xfrm>
            <a:custGeom>
              <a:rect b="b" l="l" r="r" t="t"/>
              <a:pathLst>
                <a:path extrusionOk="0" h="7632" w="19998">
                  <a:moveTo>
                    <a:pt x="1842" y="1"/>
                  </a:moveTo>
                  <a:cubicBezTo>
                    <a:pt x="1316" y="1"/>
                    <a:pt x="527" y="527"/>
                    <a:pt x="264" y="1053"/>
                  </a:cubicBezTo>
                  <a:cubicBezTo>
                    <a:pt x="1" y="1843"/>
                    <a:pt x="264" y="2369"/>
                    <a:pt x="790" y="2895"/>
                  </a:cubicBezTo>
                  <a:cubicBezTo>
                    <a:pt x="3684" y="4474"/>
                    <a:pt x="6842" y="5789"/>
                    <a:pt x="10262" y="6316"/>
                  </a:cubicBezTo>
                  <a:cubicBezTo>
                    <a:pt x="12894" y="6842"/>
                    <a:pt x="15525" y="7368"/>
                    <a:pt x="18419" y="7631"/>
                  </a:cubicBezTo>
                  <a:cubicBezTo>
                    <a:pt x="19209" y="7368"/>
                    <a:pt x="19735" y="6842"/>
                    <a:pt x="19735" y="6316"/>
                  </a:cubicBezTo>
                  <a:cubicBezTo>
                    <a:pt x="19998" y="5526"/>
                    <a:pt x="19735" y="4737"/>
                    <a:pt x="19209" y="4474"/>
                  </a:cubicBezTo>
                  <a:cubicBezTo>
                    <a:pt x="13420" y="2895"/>
                    <a:pt x="7631" y="1580"/>
                    <a:pt x="1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25"/>
          <p:cNvGrpSpPr/>
          <p:nvPr/>
        </p:nvGrpSpPr>
        <p:grpSpPr>
          <a:xfrm rot="1177724">
            <a:off x="8385808" y="3771965"/>
            <a:ext cx="437496" cy="1336893"/>
            <a:chOff x="2927175" y="237525"/>
            <a:chExt cx="1675775" cy="5120800"/>
          </a:xfrm>
        </p:grpSpPr>
        <p:sp>
          <p:nvSpPr>
            <p:cNvPr id="696" name="Google Shape;696;p25"/>
            <p:cNvSpPr/>
            <p:nvPr/>
          </p:nvSpPr>
          <p:spPr>
            <a:xfrm>
              <a:off x="3196775" y="4615200"/>
              <a:ext cx="21150" cy="5300"/>
            </a:xfrm>
            <a:custGeom>
              <a:rect b="b" l="l" r="r" t="t"/>
              <a:pathLst>
                <a:path extrusionOk="0" h="212" w="846">
                  <a:moveTo>
                    <a:pt x="846" y="212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3891875" y="530500"/>
              <a:ext cx="600050" cy="445075"/>
            </a:xfrm>
            <a:custGeom>
              <a:rect b="b" l="l" r="r" t="t"/>
              <a:pathLst>
                <a:path extrusionOk="0" h="17803" w="24002">
                  <a:moveTo>
                    <a:pt x="2083" y="10356"/>
                  </a:moveTo>
                  <a:cubicBezTo>
                    <a:pt x="1093" y="10356"/>
                    <a:pt x="1" y="11563"/>
                    <a:pt x="531" y="12622"/>
                  </a:cubicBezTo>
                  <a:lnTo>
                    <a:pt x="2439" y="13185"/>
                  </a:lnTo>
                  <a:lnTo>
                    <a:pt x="2439" y="13185"/>
                  </a:lnTo>
                  <a:lnTo>
                    <a:pt x="2645" y="10508"/>
                  </a:lnTo>
                  <a:cubicBezTo>
                    <a:pt x="2471" y="10403"/>
                    <a:pt x="2279" y="10356"/>
                    <a:pt x="2083" y="10356"/>
                  </a:cubicBezTo>
                  <a:close/>
                  <a:moveTo>
                    <a:pt x="2439" y="13185"/>
                  </a:moveTo>
                  <a:lnTo>
                    <a:pt x="2434" y="13256"/>
                  </a:lnTo>
                  <a:cubicBezTo>
                    <a:pt x="2438" y="13233"/>
                    <a:pt x="2442" y="13210"/>
                    <a:pt x="2447" y="13187"/>
                  </a:cubicBezTo>
                  <a:lnTo>
                    <a:pt x="2447" y="13187"/>
                  </a:lnTo>
                  <a:lnTo>
                    <a:pt x="2439" y="13185"/>
                  </a:lnTo>
                  <a:close/>
                  <a:moveTo>
                    <a:pt x="13542" y="1"/>
                  </a:moveTo>
                  <a:cubicBezTo>
                    <a:pt x="10665" y="1"/>
                    <a:pt x="7848" y="1418"/>
                    <a:pt x="6240" y="3741"/>
                  </a:cubicBezTo>
                  <a:cubicBezTo>
                    <a:pt x="4350" y="6681"/>
                    <a:pt x="3085" y="9830"/>
                    <a:pt x="2447" y="13187"/>
                  </a:cubicBezTo>
                  <a:lnTo>
                    <a:pt x="2447" y="13187"/>
                  </a:lnTo>
                  <a:lnTo>
                    <a:pt x="17024" y="17486"/>
                  </a:lnTo>
                  <a:cubicBezTo>
                    <a:pt x="17658" y="17697"/>
                    <a:pt x="18345" y="17803"/>
                    <a:pt x="19059" y="17803"/>
                  </a:cubicBezTo>
                  <a:cubicBezTo>
                    <a:pt x="19773" y="17803"/>
                    <a:pt x="20513" y="17697"/>
                    <a:pt x="21253" y="17486"/>
                  </a:cubicBezTo>
                  <a:cubicBezTo>
                    <a:pt x="24002" y="16217"/>
                    <a:pt x="23367" y="11988"/>
                    <a:pt x="22310" y="9239"/>
                  </a:cubicBezTo>
                  <a:cubicBezTo>
                    <a:pt x="20830" y="5433"/>
                    <a:pt x="18927" y="1204"/>
                    <a:pt x="15121" y="146"/>
                  </a:cubicBezTo>
                  <a:cubicBezTo>
                    <a:pt x="14597" y="48"/>
                    <a:pt x="14068" y="1"/>
                    <a:pt x="13542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3027600" y="4329725"/>
              <a:ext cx="978000" cy="396500"/>
            </a:xfrm>
            <a:custGeom>
              <a:rect b="b" l="l" r="r" t="t"/>
              <a:pathLst>
                <a:path extrusionOk="0" h="15860" w="39120">
                  <a:moveTo>
                    <a:pt x="3807" y="1"/>
                  </a:moveTo>
                  <a:lnTo>
                    <a:pt x="2961" y="212"/>
                  </a:lnTo>
                  <a:lnTo>
                    <a:pt x="3583" y="337"/>
                  </a:lnTo>
                  <a:lnTo>
                    <a:pt x="3583" y="337"/>
                  </a:lnTo>
                  <a:lnTo>
                    <a:pt x="3807" y="1"/>
                  </a:lnTo>
                  <a:close/>
                  <a:moveTo>
                    <a:pt x="3583" y="337"/>
                  </a:moveTo>
                  <a:lnTo>
                    <a:pt x="1" y="5710"/>
                  </a:lnTo>
                  <a:lnTo>
                    <a:pt x="31718" y="15225"/>
                  </a:lnTo>
                  <a:cubicBezTo>
                    <a:pt x="32564" y="15648"/>
                    <a:pt x="33516" y="15860"/>
                    <a:pt x="34467" y="15860"/>
                  </a:cubicBezTo>
                  <a:cubicBezTo>
                    <a:pt x="35419" y="15860"/>
                    <a:pt x="36370" y="15648"/>
                    <a:pt x="37216" y="15225"/>
                  </a:cubicBezTo>
                  <a:cubicBezTo>
                    <a:pt x="39119" y="13322"/>
                    <a:pt x="39119" y="10362"/>
                    <a:pt x="37216" y="8459"/>
                  </a:cubicBezTo>
                  <a:cubicBezTo>
                    <a:pt x="35313" y="6979"/>
                    <a:pt x="32776" y="5921"/>
                    <a:pt x="30450" y="5710"/>
                  </a:cubicBezTo>
                  <a:lnTo>
                    <a:pt x="3583" y="337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3106900" y="1015200"/>
              <a:ext cx="1326875" cy="3325250"/>
            </a:xfrm>
            <a:custGeom>
              <a:rect b="b" l="l" r="r" t="t"/>
              <a:pathLst>
                <a:path extrusionOk="0" h="133010" w="53075">
                  <a:moveTo>
                    <a:pt x="28966" y="0"/>
                  </a:moveTo>
                  <a:cubicBezTo>
                    <a:pt x="28081" y="0"/>
                    <a:pt x="11205" y="83957"/>
                    <a:pt x="9516" y="91771"/>
                  </a:cubicBezTo>
                  <a:cubicBezTo>
                    <a:pt x="7613" y="101287"/>
                    <a:pt x="0" y="117991"/>
                    <a:pt x="6978" y="126872"/>
                  </a:cubicBezTo>
                  <a:cubicBezTo>
                    <a:pt x="9950" y="130676"/>
                    <a:pt x="16061" y="133010"/>
                    <a:pt x="21783" y="133010"/>
                  </a:cubicBezTo>
                  <a:cubicBezTo>
                    <a:pt x="26240" y="133010"/>
                    <a:pt x="30461" y="131593"/>
                    <a:pt x="32775" y="128353"/>
                  </a:cubicBezTo>
                  <a:cubicBezTo>
                    <a:pt x="34256" y="125815"/>
                    <a:pt x="35101" y="122855"/>
                    <a:pt x="35313" y="119895"/>
                  </a:cubicBezTo>
                  <a:cubicBezTo>
                    <a:pt x="41234" y="80987"/>
                    <a:pt x="47154" y="42291"/>
                    <a:pt x="53075" y="3595"/>
                  </a:cubicBezTo>
                  <a:lnTo>
                    <a:pt x="28969" y="1"/>
                  </a:lnTo>
                  <a:cubicBezTo>
                    <a:pt x="28968" y="0"/>
                    <a:pt x="28967" y="0"/>
                    <a:pt x="28966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2937750" y="4633575"/>
              <a:ext cx="814100" cy="654675"/>
            </a:xfrm>
            <a:custGeom>
              <a:rect b="b" l="l" r="r" t="t"/>
              <a:pathLst>
                <a:path extrusionOk="0" h="26187" w="32564">
                  <a:moveTo>
                    <a:pt x="12373" y="0"/>
                  </a:moveTo>
                  <a:cubicBezTo>
                    <a:pt x="11634" y="0"/>
                    <a:pt x="10892" y="37"/>
                    <a:pt x="10150" y="111"/>
                  </a:cubicBezTo>
                  <a:lnTo>
                    <a:pt x="9304" y="1380"/>
                  </a:lnTo>
                  <a:cubicBezTo>
                    <a:pt x="3383" y="2014"/>
                    <a:pt x="0" y="9203"/>
                    <a:pt x="1903" y="14913"/>
                  </a:cubicBezTo>
                  <a:cubicBezTo>
                    <a:pt x="4018" y="20622"/>
                    <a:pt x="9092" y="24640"/>
                    <a:pt x="15013" y="25697"/>
                  </a:cubicBezTo>
                  <a:cubicBezTo>
                    <a:pt x="16229" y="26028"/>
                    <a:pt x="17459" y="26187"/>
                    <a:pt x="18678" y="26187"/>
                  </a:cubicBezTo>
                  <a:cubicBezTo>
                    <a:pt x="22121" y="26187"/>
                    <a:pt x="25468" y="24923"/>
                    <a:pt x="28123" y="22736"/>
                  </a:cubicBezTo>
                  <a:cubicBezTo>
                    <a:pt x="32564" y="18296"/>
                    <a:pt x="31718" y="10472"/>
                    <a:pt x="27277" y="5820"/>
                  </a:cubicBezTo>
                  <a:cubicBezTo>
                    <a:pt x="23356" y="2086"/>
                    <a:pt x="17951" y="0"/>
                    <a:pt x="12373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2927175" y="237525"/>
              <a:ext cx="1675775" cy="5120800"/>
            </a:xfrm>
            <a:custGeom>
              <a:rect b="b" l="l" r="r" t="t"/>
              <a:pathLst>
                <a:path extrusionOk="0" h="204832" w="67031">
                  <a:moveTo>
                    <a:pt x="55003" y="5011"/>
                  </a:moveTo>
                  <a:cubicBezTo>
                    <a:pt x="55065" y="5011"/>
                    <a:pt x="55127" y="5037"/>
                    <a:pt x="55189" y="5099"/>
                  </a:cubicBezTo>
                  <a:cubicBezTo>
                    <a:pt x="55823" y="5099"/>
                    <a:pt x="56035" y="5733"/>
                    <a:pt x="55823" y="6368"/>
                  </a:cubicBezTo>
                  <a:cubicBezTo>
                    <a:pt x="55823" y="6579"/>
                    <a:pt x="55189" y="6579"/>
                    <a:pt x="54766" y="6579"/>
                  </a:cubicBezTo>
                  <a:cubicBezTo>
                    <a:pt x="54343" y="6156"/>
                    <a:pt x="54132" y="5733"/>
                    <a:pt x="54555" y="5310"/>
                  </a:cubicBezTo>
                  <a:cubicBezTo>
                    <a:pt x="54704" y="5161"/>
                    <a:pt x="54854" y="5011"/>
                    <a:pt x="55003" y="5011"/>
                  </a:cubicBezTo>
                  <a:close/>
                  <a:moveTo>
                    <a:pt x="53193" y="9801"/>
                  </a:moveTo>
                  <a:cubicBezTo>
                    <a:pt x="55139" y="9801"/>
                    <a:pt x="57060" y="10915"/>
                    <a:pt x="57938" y="12923"/>
                  </a:cubicBezTo>
                  <a:cubicBezTo>
                    <a:pt x="59629" y="17575"/>
                    <a:pt x="61110" y="22227"/>
                    <a:pt x="62801" y="26879"/>
                  </a:cubicBezTo>
                  <a:cubicBezTo>
                    <a:pt x="63013" y="27513"/>
                    <a:pt x="63013" y="28359"/>
                    <a:pt x="63224" y="28782"/>
                  </a:cubicBezTo>
                  <a:cubicBezTo>
                    <a:pt x="62801" y="29627"/>
                    <a:pt x="62167" y="30050"/>
                    <a:pt x="61321" y="30050"/>
                  </a:cubicBezTo>
                  <a:cubicBezTo>
                    <a:pt x="60898" y="30050"/>
                    <a:pt x="60475" y="29839"/>
                    <a:pt x="60264" y="29627"/>
                  </a:cubicBezTo>
                  <a:cubicBezTo>
                    <a:pt x="59006" y="28090"/>
                    <a:pt x="57194" y="27199"/>
                    <a:pt x="55316" y="27199"/>
                  </a:cubicBezTo>
                  <a:cubicBezTo>
                    <a:pt x="54353" y="27199"/>
                    <a:pt x="53372" y="27434"/>
                    <a:pt x="52440" y="27936"/>
                  </a:cubicBezTo>
                  <a:cubicBezTo>
                    <a:pt x="52058" y="28045"/>
                    <a:pt x="51675" y="28098"/>
                    <a:pt x="51300" y="28098"/>
                  </a:cubicBezTo>
                  <a:cubicBezTo>
                    <a:pt x="50223" y="28098"/>
                    <a:pt x="49207" y="27663"/>
                    <a:pt x="48423" y="26879"/>
                  </a:cubicBezTo>
                  <a:cubicBezTo>
                    <a:pt x="47381" y="25707"/>
                    <a:pt x="45938" y="25096"/>
                    <a:pt x="44490" y="25096"/>
                  </a:cubicBezTo>
                  <a:cubicBezTo>
                    <a:pt x="43586" y="25096"/>
                    <a:pt x="42680" y="25334"/>
                    <a:pt x="41868" y="25821"/>
                  </a:cubicBezTo>
                  <a:cubicBezTo>
                    <a:pt x="41445" y="26033"/>
                    <a:pt x="40810" y="26033"/>
                    <a:pt x="40387" y="26033"/>
                  </a:cubicBezTo>
                  <a:cubicBezTo>
                    <a:pt x="39542" y="25821"/>
                    <a:pt x="38907" y="24975"/>
                    <a:pt x="39119" y="23918"/>
                  </a:cubicBezTo>
                  <a:cubicBezTo>
                    <a:pt x="39330" y="23284"/>
                    <a:pt x="39753" y="22649"/>
                    <a:pt x="40176" y="22227"/>
                  </a:cubicBezTo>
                  <a:cubicBezTo>
                    <a:pt x="43348" y="18632"/>
                    <a:pt x="46308" y="14826"/>
                    <a:pt x="49480" y="11442"/>
                  </a:cubicBezTo>
                  <a:cubicBezTo>
                    <a:pt x="50512" y="10325"/>
                    <a:pt x="51858" y="9801"/>
                    <a:pt x="53193" y="9801"/>
                  </a:cubicBezTo>
                  <a:close/>
                  <a:moveTo>
                    <a:pt x="37638" y="29205"/>
                  </a:moveTo>
                  <a:lnTo>
                    <a:pt x="42290" y="29416"/>
                  </a:lnTo>
                  <a:cubicBezTo>
                    <a:pt x="42713" y="30685"/>
                    <a:pt x="42713" y="32165"/>
                    <a:pt x="42290" y="33434"/>
                  </a:cubicBezTo>
                  <a:lnTo>
                    <a:pt x="19877" y="155019"/>
                  </a:lnTo>
                  <a:cubicBezTo>
                    <a:pt x="19877" y="155865"/>
                    <a:pt x="19665" y="156711"/>
                    <a:pt x="19454" y="157557"/>
                  </a:cubicBezTo>
                  <a:cubicBezTo>
                    <a:pt x="19092" y="159544"/>
                    <a:pt x="18577" y="160142"/>
                    <a:pt x="17642" y="160142"/>
                  </a:cubicBezTo>
                  <a:cubicBezTo>
                    <a:pt x="17483" y="160142"/>
                    <a:pt x="17312" y="160125"/>
                    <a:pt x="17128" y="160094"/>
                  </a:cubicBezTo>
                  <a:cubicBezTo>
                    <a:pt x="13956" y="159460"/>
                    <a:pt x="12899" y="158614"/>
                    <a:pt x="13110" y="156499"/>
                  </a:cubicBezTo>
                  <a:cubicBezTo>
                    <a:pt x="13322" y="155653"/>
                    <a:pt x="13533" y="154808"/>
                    <a:pt x="13744" y="153962"/>
                  </a:cubicBezTo>
                  <a:cubicBezTo>
                    <a:pt x="21145" y="113786"/>
                    <a:pt x="28758" y="73610"/>
                    <a:pt x="36370" y="33434"/>
                  </a:cubicBezTo>
                  <a:cubicBezTo>
                    <a:pt x="36370" y="31953"/>
                    <a:pt x="36793" y="30473"/>
                    <a:pt x="37638" y="29205"/>
                  </a:cubicBezTo>
                  <a:close/>
                  <a:moveTo>
                    <a:pt x="46308" y="30262"/>
                  </a:moveTo>
                  <a:lnTo>
                    <a:pt x="53286" y="32165"/>
                  </a:lnTo>
                  <a:cubicBezTo>
                    <a:pt x="53497" y="33645"/>
                    <a:pt x="53497" y="35125"/>
                    <a:pt x="52863" y="36605"/>
                  </a:cubicBezTo>
                  <a:cubicBezTo>
                    <a:pt x="45885" y="72130"/>
                    <a:pt x="38696" y="107654"/>
                    <a:pt x="31718" y="143178"/>
                  </a:cubicBezTo>
                  <a:cubicBezTo>
                    <a:pt x="30661" y="148887"/>
                    <a:pt x="29180" y="154596"/>
                    <a:pt x="27912" y="160305"/>
                  </a:cubicBezTo>
                  <a:cubicBezTo>
                    <a:pt x="27586" y="161771"/>
                    <a:pt x="27010" y="162358"/>
                    <a:pt x="25894" y="162358"/>
                  </a:cubicBezTo>
                  <a:cubicBezTo>
                    <a:pt x="25560" y="162358"/>
                    <a:pt x="25178" y="162306"/>
                    <a:pt x="24740" y="162209"/>
                  </a:cubicBezTo>
                  <a:cubicBezTo>
                    <a:pt x="22837" y="161786"/>
                    <a:pt x="22203" y="161151"/>
                    <a:pt x="22414" y="159248"/>
                  </a:cubicBezTo>
                  <a:cubicBezTo>
                    <a:pt x="22625" y="158191"/>
                    <a:pt x="22837" y="156711"/>
                    <a:pt x="23048" y="155442"/>
                  </a:cubicBezTo>
                  <a:cubicBezTo>
                    <a:pt x="26432" y="136834"/>
                    <a:pt x="30026" y="118226"/>
                    <a:pt x="33409" y="99618"/>
                  </a:cubicBezTo>
                  <a:cubicBezTo>
                    <a:pt x="37216" y="78473"/>
                    <a:pt x="41233" y="57328"/>
                    <a:pt x="45039" y="36182"/>
                  </a:cubicBezTo>
                  <a:cubicBezTo>
                    <a:pt x="45462" y="34279"/>
                    <a:pt x="45885" y="32376"/>
                    <a:pt x="46308" y="30262"/>
                  </a:cubicBezTo>
                  <a:close/>
                  <a:moveTo>
                    <a:pt x="57092" y="32165"/>
                  </a:moveTo>
                  <a:cubicBezTo>
                    <a:pt x="58995" y="32799"/>
                    <a:pt x="60264" y="33222"/>
                    <a:pt x="61321" y="33645"/>
                  </a:cubicBezTo>
                  <a:cubicBezTo>
                    <a:pt x="62378" y="33645"/>
                    <a:pt x="63013" y="34702"/>
                    <a:pt x="62801" y="35548"/>
                  </a:cubicBezTo>
                  <a:cubicBezTo>
                    <a:pt x="62590" y="36817"/>
                    <a:pt x="62378" y="38086"/>
                    <a:pt x="62167" y="39354"/>
                  </a:cubicBezTo>
                  <a:cubicBezTo>
                    <a:pt x="59629" y="51619"/>
                    <a:pt x="57515" y="63883"/>
                    <a:pt x="54766" y="76147"/>
                  </a:cubicBezTo>
                  <a:cubicBezTo>
                    <a:pt x="48845" y="103425"/>
                    <a:pt x="43771" y="130913"/>
                    <a:pt x="38273" y="158191"/>
                  </a:cubicBezTo>
                  <a:cubicBezTo>
                    <a:pt x="38061" y="159037"/>
                    <a:pt x="37850" y="159883"/>
                    <a:pt x="37638" y="160940"/>
                  </a:cubicBezTo>
                  <a:cubicBezTo>
                    <a:pt x="37293" y="162840"/>
                    <a:pt x="36806" y="163329"/>
                    <a:pt x="35371" y="163329"/>
                  </a:cubicBezTo>
                  <a:cubicBezTo>
                    <a:pt x="35050" y="163329"/>
                    <a:pt x="34681" y="163304"/>
                    <a:pt x="34255" y="163266"/>
                  </a:cubicBezTo>
                  <a:cubicBezTo>
                    <a:pt x="33832" y="163266"/>
                    <a:pt x="33198" y="163266"/>
                    <a:pt x="32564" y="163054"/>
                  </a:cubicBezTo>
                  <a:cubicBezTo>
                    <a:pt x="31718" y="162843"/>
                    <a:pt x="30872" y="162631"/>
                    <a:pt x="31083" y="161151"/>
                  </a:cubicBezTo>
                  <a:cubicBezTo>
                    <a:pt x="31506" y="159671"/>
                    <a:pt x="31718" y="158402"/>
                    <a:pt x="31929" y="156922"/>
                  </a:cubicBezTo>
                  <a:cubicBezTo>
                    <a:pt x="34255" y="144869"/>
                    <a:pt x="36581" y="132605"/>
                    <a:pt x="39119" y="120764"/>
                  </a:cubicBezTo>
                  <a:cubicBezTo>
                    <a:pt x="45462" y="92852"/>
                    <a:pt x="50537" y="64940"/>
                    <a:pt x="56246" y="37028"/>
                  </a:cubicBezTo>
                  <a:cubicBezTo>
                    <a:pt x="56458" y="35548"/>
                    <a:pt x="56669" y="34068"/>
                    <a:pt x="57092" y="32165"/>
                  </a:cubicBezTo>
                  <a:close/>
                  <a:moveTo>
                    <a:pt x="6555" y="161997"/>
                  </a:moveTo>
                  <a:cubicBezTo>
                    <a:pt x="7612" y="162209"/>
                    <a:pt x="8881" y="162209"/>
                    <a:pt x="9938" y="162420"/>
                  </a:cubicBezTo>
                  <a:lnTo>
                    <a:pt x="24528" y="165380"/>
                  </a:lnTo>
                  <a:lnTo>
                    <a:pt x="38484" y="167918"/>
                  </a:lnTo>
                  <a:cubicBezTo>
                    <a:pt x="39330" y="168129"/>
                    <a:pt x="40387" y="168341"/>
                    <a:pt x="41233" y="168552"/>
                  </a:cubicBezTo>
                  <a:cubicBezTo>
                    <a:pt x="42502" y="168975"/>
                    <a:pt x="42925" y="170244"/>
                    <a:pt x="41868" y="170878"/>
                  </a:cubicBezTo>
                  <a:cubicBezTo>
                    <a:pt x="40387" y="171935"/>
                    <a:pt x="39964" y="173838"/>
                    <a:pt x="41022" y="175319"/>
                  </a:cubicBezTo>
                  <a:cubicBezTo>
                    <a:pt x="41656" y="176376"/>
                    <a:pt x="40810" y="177433"/>
                    <a:pt x="39330" y="177433"/>
                  </a:cubicBezTo>
                  <a:cubicBezTo>
                    <a:pt x="38484" y="177222"/>
                    <a:pt x="37638" y="177222"/>
                    <a:pt x="36793" y="177222"/>
                  </a:cubicBezTo>
                  <a:cubicBezTo>
                    <a:pt x="27066" y="175742"/>
                    <a:pt x="17551" y="174050"/>
                    <a:pt x="8035" y="171724"/>
                  </a:cubicBezTo>
                  <a:lnTo>
                    <a:pt x="6978" y="171512"/>
                  </a:lnTo>
                  <a:cubicBezTo>
                    <a:pt x="5921" y="171512"/>
                    <a:pt x="4863" y="170878"/>
                    <a:pt x="4229" y="170032"/>
                  </a:cubicBezTo>
                  <a:cubicBezTo>
                    <a:pt x="3595" y="168552"/>
                    <a:pt x="4863" y="167918"/>
                    <a:pt x="5709" y="167283"/>
                  </a:cubicBezTo>
                  <a:cubicBezTo>
                    <a:pt x="6978" y="166015"/>
                    <a:pt x="5921" y="164957"/>
                    <a:pt x="5286" y="163900"/>
                  </a:cubicBezTo>
                  <a:cubicBezTo>
                    <a:pt x="4863" y="163054"/>
                    <a:pt x="5709" y="161997"/>
                    <a:pt x="6555" y="161997"/>
                  </a:cubicBezTo>
                  <a:close/>
                  <a:moveTo>
                    <a:pt x="9304" y="175953"/>
                  </a:moveTo>
                  <a:lnTo>
                    <a:pt x="9304" y="175953"/>
                  </a:lnTo>
                  <a:cubicBezTo>
                    <a:pt x="9938" y="178490"/>
                    <a:pt x="8247" y="180605"/>
                    <a:pt x="7824" y="182297"/>
                  </a:cubicBezTo>
                  <a:cubicBezTo>
                    <a:pt x="7401" y="183988"/>
                    <a:pt x="7401" y="185680"/>
                    <a:pt x="8670" y="185680"/>
                  </a:cubicBezTo>
                  <a:cubicBezTo>
                    <a:pt x="9938" y="185468"/>
                    <a:pt x="10361" y="184411"/>
                    <a:pt x="10784" y="183354"/>
                  </a:cubicBezTo>
                  <a:cubicBezTo>
                    <a:pt x="11418" y="181028"/>
                    <a:pt x="11841" y="177856"/>
                    <a:pt x="14167" y="176799"/>
                  </a:cubicBezTo>
                  <a:cubicBezTo>
                    <a:pt x="14585" y="176632"/>
                    <a:pt x="15019" y="176564"/>
                    <a:pt x="15465" y="176564"/>
                  </a:cubicBezTo>
                  <a:cubicBezTo>
                    <a:pt x="17276" y="176564"/>
                    <a:pt x="19279" y="177686"/>
                    <a:pt x="21145" y="177856"/>
                  </a:cubicBezTo>
                  <a:cubicBezTo>
                    <a:pt x="23471" y="178279"/>
                    <a:pt x="25797" y="178702"/>
                    <a:pt x="28123" y="179125"/>
                  </a:cubicBezTo>
                  <a:cubicBezTo>
                    <a:pt x="29815" y="179548"/>
                    <a:pt x="30238" y="179759"/>
                    <a:pt x="30238" y="181874"/>
                  </a:cubicBezTo>
                  <a:cubicBezTo>
                    <a:pt x="30238" y="183777"/>
                    <a:pt x="30026" y="185891"/>
                    <a:pt x="30026" y="187794"/>
                  </a:cubicBezTo>
                  <a:cubicBezTo>
                    <a:pt x="30026" y="188852"/>
                    <a:pt x="30661" y="189697"/>
                    <a:pt x="31506" y="189697"/>
                  </a:cubicBezTo>
                  <a:cubicBezTo>
                    <a:pt x="32352" y="189697"/>
                    <a:pt x="32775" y="188852"/>
                    <a:pt x="32775" y="188217"/>
                  </a:cubicBezTo>
                  <a:cubicBezTo>
                    <a:pt x="33198" y="186526"/>
                    <a:pt x="33198" y="184623"/>
                    <a:pt x="33409" y="182719"/>
                  </a:cubicBezTo>
                  <a:cubicBezTo>
                    <a:pt x="33409" y="182085"/>
                    <a:pt x="33198" y="181239"/>
                    <a:pt x="34044" y="180816"/>
                  </a:cubicBezTo>
                  <a:cubicBezTo>
                    <a:pt x="34467" y="180816"/>
                    <a:pt x="34890" y="181239"/>
                    <a:pt x="34890" y="181874"/>
                  </a:cubicBezTo>
                  <a:cubicBezTo>
                    <a:pt x="34678" y="186526"/>
                    <a:pt x="34467" y="190966"/>
                    <a:pt x="33621" y="195618"/>
                  </a:cubicBezTo>
                  <a:cubicBezTo>
                    <a:pt x="33409" y="198367"/>
                    <a:pt x="31295" y="200693"/>
                    <a:pt x="28335" y="201116"/>
                  </a:cubicBezTo>
                  <a:cubicBezTo>
                    <a:pt x="27700" y="201327"/>
                    <a:pt x="26854" y="201327"/>
                    <a:pt x="26220" y="201327"/>
                  </a:cubicBezTo>
                  <a:cubicBezTo>
                    <a:pt x="25178" y="201435"/>
                    <a:pt x="24143" y="201488"/>
                    <a:pt x="23114" y="201488"/>
                  </a:cubicBezTo>
                  <a:cubicBezTo>
                    <a:pt x="18089" y="201488"/>
                    <a:pt x="13233" y="200226"/>
                    <a:pt x="8670" y="197944"/>
                  </a:cubicBezTo>
                  <a:cubicBezTo>
                    <a:pt x="7401" y="197310"/>
                    <a:pt x="6132" y="196252"/>
                    <a:pt x="5075" y="195407"/>
                  </a:cubicBezTo>
                  <a:cubicBezTo>
                    <a:pt x="4018" y="194349"/>
                    <a:pt x="3595" y="192869"/>
                    <a:pt x="3806" y="191389"/>
                  </a:cubicBezTo>
                  <a:cubicBezTo>
                    <a:pt x="4652" y="185891"/>
                    <a:pt x="6555" y="180816"/>
                    <a:pt x="9304" y="175953"/>
                  </a:cubicBezTo>
                  <a:close/>
                  <a:moveTo>
                    <a:pt x="55628" y="1"/>
                  </a:moveTo>
                  <a:cubicBezTo>
                    <a:pt x="54006" y="1"/>
                    <a:pt x="53223" y="1175"/>
                    <a:pt x="52440" y="2350"/>
                  </a:cubicBezTo>
                  <a:cubicBezTo>
                    <a:pt x="48211" y="8059"/>
                    <a:pt x="43771" y="13346"/>
                    <a:pt x="39119" y="18632"/>
                  </a:cubicBezTo>
                  <a:cubicBezTo>
                    <a:pt x="36158" y="21592"/>
                    <a:pt x="34255" y="25398"/>
                    <a:pt x="33621" y="29627"/>
                  </a:cubicBezTo>
                  <a:cubicBezTo>
                    <a:pt x="26009" y="70649"/>
                    <a:pt x="18185" y="111671"/>
                    <a:pt x="10573" y="152693"/>
                  </a:cubicBezTo>
                  <a:cubicBezTo>
                    <a:pt x="10361" y="154173"/>
                    <a:pt x="9938" y="155653"/>
                    <a:pt x="9727" y="157134"/>
                  </a:cubicBezTo>
                  <a:cubicBezTo>
                    <a:pt x="9515" y="157979"/>
                    <a:pt x="8670" y="158825"/>
                    <a:pt x="7824" y="158825"/>
                  </a:cubicBezTo>
                  <a:lnTo>
                    <a:pt x="6132" y="158825"/>
                  </a:lnTo>
                  <a:cubicBezTo>
                    <a:pt x="2749" y="159460"/>
                    <a:pt x="1903" y="160517"/>
                    <a:pt x="1903" y="163900"/>
                  </a:cubicBezTo>
                  <a:cubicBezTo>
                    <a:pt x="1903" y="164957"/>
                    <a:pt x="1692" y="166015"/>
                    <a:pt x="1480" y="166860"/>
                  </a:cubicBezTo>
                  <a:cubicBezTo>
                    <a:pt x="0" y="170244"/>
                    <a:pt x="0" y="170667"/>
                    <a:pt x="2960" y="172781"/>
                  </a:cubicBezTo>
                  <a:cubicBezTo>
                    <a:pt x="4863" y="173838"/>
                    <a:pt x="5498" y="176376"/>
                    <a:pt x="4229" y="178067"/>
                  </a:cubicBezTo>
                  <a:cubicBezTo>
                    <a:pt x="3595" y="179759"/>
                    <a:pt x="2960" y="181662"/>
                    <a:pt x="2538" y="183354"/>
                  </a:cubicBezTo>
                  <a:cubicBezTo>
                    <a:pt x="1692" y="185680"/>
                    <a:pt x="1057" y="188006"/>
                    <a:pt x="634" y="190332"/>
                  </a:cubicBezTo>
                  <a:cubicBezTo>
                    <a:pt x="0" y="193292"/>
                    <a:pt x="1057" y="196252"/>
                    <a:pt x="3383" y="198156"/>
                  </a:cubicBezTo>
                  <a:cubicBezTo>
                    <a:pt x="4229" y="199001"/>
                    <a:pt x="5075" y="199636"/>
                    <a:pt x="6132" y="200270"/>
                  </a:cubicBezTo>
                  <a:cubicBezTo>
                    <a:pt x="11310" y="203276"/>
                    <a:pt x="17146" y="204831"/>
                    <a:pt x="23122" y="204831"/>
                  </a:cubicBezTo>
                  <a:cubicBezTo>
                    <a:pt x="24712" y="204831"/>
                    <a:pt x="26312" y="204721"/>
                    <a:pt x="27912" y="204499"/>
                  </a:cubicBezTo>
                  <a:cubicBezTo>
                    <a:pt x="34044" y="203653"/>
                    <a:pt x="36581" y="200904"/>
                    <a:pt x="37216" y="194772"/>
                  </a:cubicBezTo>
                  <a:cubicBezTo>
                    <a:pt x="37638" y="191178"/>
                    <a:pt x="37638" y="187794"/>
                    <a:pt x="37850" y="184200"/>
                  </a:cubicBezTo>
                  <a:cubicBezTo>
                    <a:pt x="37850" y="181451"/>
                    <a:pt x="38061" y="181239"/>
                    <a:pt x="40810" y="180605"/>
                  </a:cubicBezTo>
                  <a:cubicBezTo>
                    <a:pt x="43559" y="179971"/>
                    <a:pt x="45039" y="178490"/>
                    <a:pt x="44828" y="175530"/>
                  </a:cubicBezTo>
                  <a:cubicBezTo>
                    <a:pt x="44828" y="174261"/>
                    <a:pt x="45039" y="172993"/>
                    <a:pt x="45674" y="171935"/>
                  </a:cubicBezTo>
                  <a:cubicBezTo>
                    <a:pt x="46519" y="168764"/>
                    <a:pt x="46097" y="167495"/>
                    <a:pt x="43348" y="166015"/>
                  </a:cubicBezTo>
                  <a:cubicBezTo>
                    <a:pt x="40599" y="164746"/>
                    <a:pt x="40176" y="165169"/>
                    <a:pt x="41022" y="160940"/>
                  </a:cubicBezTo>
                  <a:cubicBezTo>
                    <a:pt x="41233" y="159460"/>
                    <a:pt x="41445" y="158191"/>
                    <a:pt x="41868" y="156711"/>
                  </a:cubicBezTo>
                  <a:cubicBezTo>
                    <a:pt x="45674" y="137046"/>
                    <a:pt x="49691" y="117380"/>
                    <a:pt x="53497" y="97715"/>
                  </a:cubicBezTo>
                  <a:lnTo>
                    <a:pt x="53709" y="97927"/>
                  </a:lnTo>
                  <a:cubicBezTo>
                    <a:pt x="57726" y="76781"/>
                    <a:pt x="61955" y="55848"/>
                    <a:pt x="66184" y="34914"/>
                  </a:cubicBezTo>
                  <a:cubicBezTo>
                    <a:pt x="67030" y="31953"/>
                    <a:pt x="66819" y="28570"/>
                    <a:pt x="65762" y="25610"/>
                  </a:cubicBezTo>
                  <a:cubicBezTo>
                    <a:pt x="63013" y="18420"/>
                    <a:pt x="60687" y="11231"/>
                    <a:pt x="58784" y="3619"/>
                  </a:cubicBezTo>
                  <a:cubicBezTo>
                    <a:pt x="58361" y="2139"/>
                    <a:pt x="57726" y="235"/>
                    <a:pt x="56035" y="24"/>
                  </a:cubicBezTo>
                  <a:cubicBezTo>
                    <a:pt x="55894" y="8"/>
                    <a:pt x="55758" y="1"/>
                    <a:pt x="55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3651375" y="5053950"/>
              <a:ext cx="89900" cy="116325"/>
            </a:xfrm>
            <a:custGeom>
              <a:rect b="b" l="l" r="r" t="t"/>
              <a:pathLst>
                <a:path extrusionOk="0" h="4653" w="3596">
                  <a:moveTo>
                    <a:pt x="2327" y="1"/>
                  </a:moveTo>
                  <a:cubicBezTo>
                    <a:pt x="1904" y="1"/>
                    <a:pt x="1270" y="212"/>
                    <a:pt x="847" y="635"/>
                  </a:cubicBezTo>
                  <a:cubicBezTo>
                    <a:pt x="1" y="1692"/>
                    <a:pt x="1" y="2961"/>
                    <a:pt x="847" y="4230"/>
                  </a:cubicBezTo>
                  <a:cubicBezTo>
                    <a:pt x="847" y="4441"/>
                    <a:pt x="1481" y="4441"/>
                    <a:pt x="1693" y="4653"/>
                  </a:cubicBezTo>
                  <a:cubicBezTo>
                    <a:pt x="1904" y="4441"/>
                    <a:pt x="2327" y="4441"/>
                    <a:pt x="2538" y="4230"/>
                  </a:cubicBezTo>
                  <a:cubicBezTo>
                    <a:pt x="3384" y="3384"/>
                    <a:pt x="3596" y="2115"/>
                    <a:pt x="3384" y="1058"/>
                  </a:cubicBezTo>
                  <a:cubicBezTo>
                    <a:pt x="3173" y="635"/>
                    <a:pt x="2750" y="212"/>
                    <a:pt x="2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3048750" y="4948225"/>
              <a:ext cx="95175" cy="105750"/>
            </a:xfrm>
            <a:custGeom>
              <a:rect b="b" l="l" r="r" t="t"/>
              <a:pathLst>
                <a:path extrusionOk="0" h="4230" w="3807">
                  <a:moveTo>
                    <a:pt x="2749" y="1"/>
                  </a:moveTo>
                  <a:cubicBezTo>
                    <a:pt x="2326" y="1"/>
                    <a:pt x="1904" y="1"/>
                    <a:pt x="1692" y="212"/>
                  </a:cubicBezTo>
                  <a:cubicBezTo>
                    <a:pt x="423" y="635"/>
                    <a:pt x="0" y="2115"/>
                    <a:pt x="635" y="3384"/>
                  </a:cubicBezTo>
                  <a:cubicBezTo>
                    <a:pt x="846" y="3807"/>
                    <a:pt x="1269" y="4018"/>
                    <a:pt x="1904" y="4230"/>
                  </a:cubicBezTo>
                  <a:cubicBezTo>
                    <a:pt x="3172" y="4230"/>
                    <a:pt x="3384" y="2961"/>
                    <a:pt x="3595" y="1904"/>
                  </a:cubicBezTo>
                  <a:cubicBezTo>
                    <a:pt x="3807" y="1269"/>
                    <a:pt x="3384" y="424"/>
                    <a:pt x="2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3165050" y="4402325"/>
              <a:ext cx="697825" cy="182550"/>
            </a:xfrm>
            <a:custGeom>
              <a:rect b="b" l="l" r="r" t="t"/>
              <a:pathLst>
                <a:path extrusionOk="0" h="7302" w="27913">
                  <a:moveTo>
                    <a:pt x="943" y="1"/>
                  </a:moveTo>
                  <a:cubicBezTo>
                    <a:pt x="494" y="1"/>
                    <a:pt x="212" y="346"/>
                    <a:pt x="212" y="691"/>
                  </a:cubicBezTo>
                  <a:cubicBezTo>
                    <a:pt x="0" y="1537"/>
                    <a:pt x="423" y="1749"/>
                    <a:pt x="635" y="2172"/>
                  </a:cubicBezTo>
                  <a:cubicBezTo>
                    <a:pt x="846" y="2383"/>
                    <a:pt x="1058" y="2383"/>
                    <a:pt x="1269" y="2383"/>
                  </a:cubicBezTo>
                  <a:lnTo>
                    <a:pt x="13322" y="5766"/>
                  </a:lnTo>
                  <a:cubicBezTo>
                    <a:pt x="13956" y="5978"/>
                    <a:pt x="14379" y="5978"/>
                    <a:pt x="15013" y="5978"/>
                  </a:cubicBezTo>
                  <a:cubicBezTo>
                    <a:pt x="15500" y="5940"/>
                    <a:pt x="15987" y="5923"/>
                    <a:pt x="16474" y="5923"/>
                  </a:cubicBezTo>
                  <a:cubicBezTo>
                    <a:pt x="18736" y="5923"/>
                    <a:pt x="20998" y="6302"/>
                    <a:pt x="23260" y="6824"/>
                  </a:cubicBezTo>
                  <a:cubicBezTo>
                    <a:pt x="23894" y="7035"/>
                    <a:pt x="24952" y="7246"/>
                    <a:pt x="25798" y="7246"/>
                  </a:cubicBezTo>
                  <a:cubicBezTo>
                    <a:pt x="25910" y="7284"/>
                    <a:pt x="26029" y="7301"/>
                    <a:pt x="26150" y="7301"/>
                  </a:cubicBezTo>
                  <a:cubicBezTo>
                    <a:pt x="26712" y="7301"/>
                    <a:pt x="27315" y="6923"/>
                    <a:pt x="27489" y="6401"/>
                  </a:cubicBezTo>
                  <a:cubicBezTo>
                    <a:pt x="27912" y="5766"/>
                    <a:pt x="26855" y="4709"/>
                    <a:pt x="26009" y="4498"/>
                  </a:cubicBezTo>
                  <a:cubicBezTo>
                    <a:pt x="25163" y="4286"/>
                    <a:pt x="24317" y="4075"/>
                    <a:pt x="23472" y="4075"/>
                  </a:cubicBezTo>
                  <a:lnTo>
                    <a:pt x="14168" y="2172"/>
                  </a:lnTo>
                  <a:lnTo>
                    <a:pt x="14168" y="2383"/>
                  </a:lnTo>
                  <a:cubicBezTo>
                    <a:pt x="11842" y="1749"/>
                    <a:pt x="9304" y="1326"/>
                    <a:pt x="7190" y="903"/>
                  </a:cubicBezTo>
                  <a:cubicBezTo>
                    <a:pt x="5287" y="480"/>
                    <a:pt x="3172" y="268"/>
                    <a:pt x="1269" y="57"/>
                  </a:cubicBezTo>
                  <a:cubicBezTo>
                    <a:pt x="1153" y="18"/>
                    <a:pt x="1043" y="1"/>
                    <a:pt x="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5" name="Google Shape;705;p25"/>
          <p:cNvGrpSpPr/>
          <p:nvPr/>
        </p:nvGrpSpPr>
        <p:grpSpPr>
          <a:xfrm>
            <a:off x="409597" y="633753"/>
            <a:ext cx="8508753" cy="4849058"/>
            <a:chOff x="409597" y="633753"/>
            <a:chExt cx="8508753" cy="4849058"/>
          </a:xfrm>
        </p:grpSpPr>
        <p:sp>
          <p:nvSpPr>
            <p:cNvPr id="706" name="Google Shape;706;p25"/>
            <p:cNvSpPr/>
            <p:nvPr/>
          </p:nvSpPr>
          <p:spPr>
            <a:xfrm>
              <a:off x="8357975" y="755988"/>
              <a:ext cx="560375" cy="697700"/>
            </a:xfrm>
            <a:custGeom>
              <a:rect b="b" l="l" r="r" t="t"/>
              <a:pathLst>
                <a:path extrusionOk="0" h="27908" w="22415">
                  <a:moveTo>
                    <a:pt x="8899" y="1"/>
                  </a:moveTo>
                  <a:cubicBezTo>
                    <a:pt x="7084" y="1"/>
                    <a:pt x="5275" y="799"/>
                    <a:pt x="4018" y="2335"/>
                  </a:cubicBezTo>
                  <a:cubicBezTo>
                    <a:pt x="3172" y="3392"/>
                    <a:pt x="2538" y="4449"/>
                    <a:pt x="2115" y="5718"/>
                  </a:cubicBezTo>
                  <a:cubicBezTo>
                    <a:pt x="1" y="13542"/>
                    <a:pt x="3172" y="22000"/>
                    <a:pt x="9727" y="26652"/>
                  </a:cubicBezTo>
                  <a:cubicBezTo>
                    <a:pt x="10906" y="27477"/>
                    <a:pt x="12282" y="27908"/>
                    <a:pt x="13672" y="27908"/>
                  </a:cubicBezTo>
                  <a:cubicBezTo>
                    <a:pt x="14775" y="27908"/>
                    <a:pt x="15887" y="27636"/>
                    <a:pt x="16917" y="27075"/>
                  </a:cubicBezTo>
                  <a:cubicBezTo>
                    <a:pt x="20300" y="25383"/>
                    <a:pt x="22415" y="21788"/>
                    <a:pt x="22415" y="17982"/>
                  </a:cubicBezTo>
                  <a:cubicBezTo>
                    <a:pt x="22415" y="17136"/>
                    <a:pt x="22203" y="16079"/>
                    <a:pt x="21992" y="15233"/>
                  </a:cubicBezTo>
                  <a:cubicBezTo>
                    <a:pt x="20934" y="10581"/>
                    <a:pt x="18397" y="6564"/>
                    <a:pt x="15225" y="3180"/>
                  </a:cubicBezTo>
                  <a:cubicBezTo>
                    <a:pt x="14168" y="2123"/>
                    <a:pt x="12899" y="1277"/>
                    <a:pt x="11630" y="643"/>
                  </a:cubicBezTo>
                  <a:cubicBezTo>
                    <a:pt x="10768" y="212"/>
                    <a:pt x="9833" y="1"/>
                    <a:pt x="8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460770" y="4298204"/>
              <a:ext cx="408647" cy="479112"/>
            </a:xfrm>
            <a:custGeom>
              <a:rect b="b" l="l" r="r" t="t"/>
              <a:pathLst>
                <a:path extrusionOk="0" h="26021" w="22194">
                  <a:moveTo>
                    <a:pt x="9966" y="1"/>
                  </a:moveTo>
                  <a:cubicBezTo>
                    <a:pt x="8722" y="1"/>
                    <a:pt x="7582" y="523"/>
                    <a:pt x="6775" y="1491"/>
                  </a:cubicBezTo>
                  <a:cubicBezTo>
                    <a:pt x="5607" y="2425"/>
                    <a:pt x="4439" y="3360"/>
                    <a:pt x="3271" y="4061"/>
                  </a:cubicBezTo>
                  <a:cubicBezTo>
                    <a:pt x="2337" y="4761"/>
                    <a:pt x="1636" y="5696"/>
                    <a:pt x="1402" y="6864"/>
                  </a:cubicBezTo>
                  <a:cubicBezTo>
                    <a:pt x="935" y="8266"/>
                    <a:pt x="468" y="9667"/>
                    <a:pt x="234" y="11069"/>
                  </a:cubicBezTo>
                  <a:cubicBezTo>
                    <a:pt x="0" y="12471"/>
                    <a:pt x="234" y="14106"/>
                    <a:pt x="935" y="15274"/>
                  </a:cubicBezTo>
                  <a:cubicBezTo>
                    <a:pt x="2804" y="19713"/>
                    <a:pt x="6308" y="22983"/>
                    <a:pt x="10513" y="25086"/>
                  </a:cubicBezTo>
                  <a:cubicBezTo>
                    <a:pt x="11915" y="25786"/>
                    <a:pt x="13316" y="26020"/>
                    <a:pt x="14952" y="26020"/>
                  </a:cubicBezTo>
                  <a:cubicBezTo>
                    <a:pt x="16353" y="26020"/>
                    <a:pt x="17755" y="25786"/>
                    <a:pt x="18689" y="25086"/>
                  </a:cubicBezTo>
                  <a:cubicBezTo>
                    <a:pt x="21025" y="23217"/>
                    <a:pt x="22194" y="20413"/>
                    <a:pt x="21726" y="17610"/>
                  </a:cubicBezTo>
                  <a:cubicBezTo>
                    <a:pt x="21259" y="15508"/>
                    <a:pt x="21025" y="13171"/>
                    <a:pt x="20792" y="10835"/>
                  </a:cubicBezTo>
                  <a:cubicBezTo>
                    <a:pt x="20558" y="4995"/>
                    <a:pt x="16587" y="2192"/>
                    <a:pt x="11681" y="323"/>
                  </a:cubicBezTo>
                  <a:cubicBezTo>
                    <a:pt x="11102" y="106"/>
                    <a:pt x="10524" y="1"/>
                    <a:pt x="9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764659" y="633753"/>
              <a:ext cx="301118" cy="354735"/>
            </a:xfrm>
            <a:custGeom>
              <a:rect b="b" l="l" r="r" t="t"/>
              <a:pathLst>
                <a:path extrusionOk="0" h="19266" w="16354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409597" y="1354407"/>
              <a:ext cx="253798" cy="274217"/>
            </a:xfrm>
            <a:custGeom>
              <a:rect b="b" l="l" r="r" t="t"/>
              <a:pathLst>
                <a:path extrusionOk="0" h="14893" w="13784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3516405" y="4822159"/>
              <a:ext cx="245306" cy="237759"/>
            </a:xfrm>
            <a:custGeom>
              <a:rect b="b" l="l" r="r" t="t"/>
              <a:pathLst>
                <a:path extrusionOk="0" h="18115" w="1869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4251642" y="4456019"/>
              <a:ext cx="154868" cy="163485"/>
            </a:xfrm>
            <a:custGeom>
              <a:rect b="b" l="l" r="r" t="t"/>
              <a:pathLst>
                <a:path extrusionOk="0" h="8879" w="8411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3908444" y="4928917"/>
              <a:ext cx="524678" cy="553894"/>
            </a:xfrm>
            <a:custGeom>
              <a:rect b="b" l="l" r="r" t="t"/>
              <a:pathLst>
                <a:path extrusionOk="0" h="8879" w="8411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3" name="Google Shape;713;p25"/>
          <p:cNvSpPr txBox="1"/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6" name="Google Shape;716;p26"/>
          <p:cNvGrpSpPr/>
          <p:nvPr/>
        </p:nvGrpSpPr>
        <p:grpSpPr>
          <a:xfrm>
            <a:off x="8142101" y="4338092"/>
            <a:ext cx="832214" cy="720997"/>
            <a:chOff x="607750" y="239800"/>
            <a:chExt cx="6043675" cy="5236000"/>
          </a:xfrm>
        </p:grpSpPr>
        <p:sp>
          <p:nvSpPr>
            <p:cNvPr id="717" name="Google Shape;717;p26"/>
            <p:cNvSpPr/>
            <p:nvPr/>
          </p:nvSpPr>
          <p:spPr>
            <a:xfrm>
              <a:off x="961625" y="578925"/>
              <a:ext cx="5398375" cy="4718025"/>
            </a:xfrm>
            <a:custGeom>
              <a:rect b="b" l="l" r="r" t="t"/>
              <a:pathLst>
                <a:path extrusionOk="0" h="188721" w="215935">
                  <a:moveTo>
                    <a:pt x="84417" y="0"/>
                  </a:moveTo>
                  <a:cubicBezTo>
                    <a:pt x="81066" y="0"/>
                    <a:pt x="77827" y="1001"/>
                    <a:pt x="75217" y="3299"/>
                  </a:cubicBezTo>
                  <a:cubicBezTo>
                    <a:pt x="69943" y="8017"/>
                    <a:pt x="69388" y="16066"/>
                    <a:pt x="69388" y="23282"/>
                  </a:cubicBezTo>
                  <a:lnTo>
                    <a:pt x="68278" y="90727"/>
                  </a:lnTo>
                  <a:lnTo>
                    <a:pt x="66058" y="85176"/>
                  </a:lnTo>
                  <a:cubicBezTo>
                    <a:pt x="65350" y="92956"/>
                    <a:pt x="57033" y="96931"/>
                    <a:pt x="49101" y="96931"/>
                  </a:cubicBezTo>
                  <a:cubicBezTo>
                    <a:pt x="47695" y="96931"/>
                    <a:pt x="46301" y="96806"/>
                    <a:pt x="44964" y="96555"/>
                  </a:cubicBezTo>
                  <a:cubicBezTo>
                    <a:pt x="36360" y="95167"/>
                    <a:pt x="28033" y="90449"/>
                    <a:pt x="18874" y="90449"/>
                  </a:cubicBezTo>
                  <a:cubicBezTo>
                    <a:pt x="9993" y="90449"/>
                    <a:pt x="1" y="98776"/>
                    <a:pt x="3331" y="107102"/>
                  </a:cubicBezTo>
                  <a:cubicBezTo>
                    <a:pt x="5659" y="113051"/>
                    <a:pt x="12567" y="114902"/>
                    <a:pt x="18887" y="114902"/>
                  </a:cubicBezTo>
                  <a:cubicBezTo>
                    <a:pt x="19349" y="114902"/>
                    <a:pt x="19808" y="114892"/>
                    <a:pt x="20262" y="114874"/>
                  </a:cubicBezTo>
                  <a:cubicBezTo>
                    <a:pt x="22800" y="114874"/>
                    <a:pt x="25418" y="114712"/>
                    <a:pt x="27994" y="114712"/>
                  </a:cubicBezTo>
                  <a:cubicBezTo>
                    <a:pt x="32180" y="114712"/>
                    <a:pt x="36254" y="115138"/>
                    <a:pt x="39690" y="117371"/>
                  </a:cubicBezTo>
                  <a:cubicBezTo>
                    <a:pt x="49405" y="123200"/>
                    <a:pt x="47462" y="137633"/>
                    <a:pt x="45241" y="148735"/>
                  </a:cubicBezTo>
                  <a:cubicBezTo>
                    <a:pt x="43021" y="159837"/>
                    <a:pt x="43576" y="175102"/>
                    <a:pt x="53846" y="178710"/>
                  </a:cubicBezTo>
                  <a:cubicBezTo>
                    <a:pt x="55326" y="179255"/>
                    <a:pt x="56791" y="179506"/>
                    <a:pt x="58228" y="179506"/>
                  </a:cubicBezTo>
                  <a:cubicBezTo>
                    <a:pt x="67027" y="179506"/>
                    <a:pt x="74808" y="170130"/>
                    <a:pt x="79103" y="161779"/>
                  </a:cubicBezTo>
                  <a:cubicBezTo>
                    <a:pt x="84201" y="152388"/>
                    <a:pt x="91374" y="140922"/>
                    <a:pt x="101625" y="140922"/>
                  </a:cubicBezTo>
                  <a:cubicBezTo>
                    <a:pt x="101978" y="140922"/>
                    <a:pt x="102334" y="140935"/>
                    <a:pt x="102694" y="140963"/>
                  </a:cubicBezTo>
                  <a:cubicBezTo>
                    <a:pt x="113796" y="141796"/>
                    <a:pt x="119347" y="154286"/>
                    <a:pt x="122400" y="164832"/>
                  </a:cubicBezTo>
                  <a:cubicBezTo>
                    <a:pt x="125731" y="175379"/>
                    <a:pt x="131282" y="187869"/>
                    <a:pt x="142106" y="188702"/>
                  </a:cubicBezTo>
                  <a:cubicBezTo>
                    <a:pt x="142356" y="188714"/>
                    <a:pt x="142604" y="188720"/>
                    <a:pt x="142850" y="188720"/>
                  </a:cubicBezTo>
                  <a:cubicBezTo>
                    <a:pt x="153531" y="188720"/>
                    <a:pt x="160493" y="177085"/>
                    <a:pt x="163478" y="166775"/>
                  </a:cubicBezTo>
                  <a:cubicBezTo>
                    <a:pt x="169029" y="145126"/>
                    <a:pt x="168196" y="120424"/>
                    <a:pt x="183184" y="104327"/>
                  </a:cubicBezTo>
                  <a:cubicBezTo>
                    <a:pt x="189290" y="97388"/>
                    <a:pt x="197339" y="92947"/>
                    <a:pt x="204000" y="86841"/>
                  </a:cubicBezTo>
                  <a:cubicBezTo>
                    <a:pt x="210661" y="80735"/>
                    <a:pt x="215934" y="71853"/>
                    <a:pt x="213992" y="63249"/>
                  </a:cubicBezTo>
                  <a:cubicBezTo>
                    <a:pt x="211494" y="55200"/>
                    <a:pt x="204833" y="49372"/>
                    <a:pt x="196784" y="48262"/>
                  </a:cubicBezTo>
                  <a:cubicBezTo>
                    <a:pt x="194451" y="47951"/>
                    <a:pt x="192141" y="47792"/>
                    <a:pt x="189852" y="47792"/>
                  </a:cubicBezTo>
                  <a:cubicBezTo>
                    <a:pt x="183970" y="47792"/>
                    <a:pt x="178231" y="48839"/>
                    <a:pt x="172637" y="51037"/>
                  </a:cubicBezTo>
                  <a:cubicBezTo>
                    <a:pt x="162084" y="54676"/>
                    <a:pt x="150339" y="59388"/>
                    <a:pt x="139590" y="59388"/>
                  </a:cubicBezTo>
                  <a:cubicBezTo>
                    <a:pt x="133941" y="59388"/>
                    <a:pt x="128568" y="58087"/>
                    <a:pt x="123788" y="54645"/>
                  </a:cubicBezTo>
                  <a:cubicBezTo>
                    <a:pt x="116572" y="49372"/>
                    <a:pt x="113241" y="40213"/>
                    <a:pt x="110466" y="31609"/>
                  </a:cubicBezTo>
                  <a:cubicBezTo>
                    <a:pt x="107968" y="22727"/>
                    <a:pt x="105747" y="13568"/>
                    <a:pt x="99641" y="6907"/>
                  </a:cubicBezTo>
                  <a:cubicBezTo>
                    <a:pt x="95832" y="2752"/>
                    <a:pt x="89972" y="0"/>
                    <a:pt x="84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607750" y="239800"/>
              <a:ext cx="6043675" cy="5236000"/>
            </a:xfrm>
            <a:custGeom>
              <a:rect b="b" l="l" r="r" t="t"/>
              <a:pathLst>
                <a:path extrusionOk="0" h="209440" w="241747">
                  <a:moveTo>
                    <a:pt x="102026" y="4234"/>
                  </a:moveTo>
                  <a:cubicBezTo>
                    <a:pt x="106090" y="4234"/>
                    <a:pt x="110104" y="5645"/>
                    <a:pt x="113241" y="8259"/>
                  </a:cubicBezTo>
                  <a:cubicBezTo>
                    <a:pt x="117682" y="11868"/>
                    <a:pt x="121290" y="16308"/>
                    <a:pt x="123510" y="21582"/>
                  </a:cubicBezTo>
                  <a:cubicBezTo>
                    <a:pt x="126563" y="27688"/>
                    <a:pt x="128784" y="34072"/>
                    <a:pt x="129617" y="41010"/>
                  </a:cubicBezTo>
                  <a:cubicBezTo>
                    <a:pt x="130449" y="46284"/>
                    <a:pt x="131282" y="51280"/>
                    <a:pt x="132392" y="56553"/>
                  </a:cubicBezTo>
                  <a:cubicBezTo>
                    <a:pt x="132947" y="59329"/>
                    <a:pt x="133780" y="62104"/>
                    <a:pt x="134890" y="64880"/>
                  </a:cubicBezTo>
                  <a:cubicBezTo>
                    <a:pt x="137489" y="70598"/>
                    <a:pt x="143253" y="74369"/>
                    <a:pt x="149445" y="74369"/>
                  </a:cubicBezTo>
                  <a:cubicBezTo>
                    <a:pt x="149865" y="74369"/>
                    <a:pt x="150287" y="74352"/>
                    <a:pt x="150710" y="74316"/>
                  </a:cubicBezTo>
                  <a:cubicBezTo>
                    <a:pt x="155151" y="73761"/>
                    <a:pt x="159592" y="72651"/>
                    <a:pt x="164033" y="70708"/>
                  </a:cubicBezTo>
                  <a:cubicBezTo>
                    <a:pt x="169861" y="68210"/>
                    <a:pt x="175690" y="65990"/>
                    <a:pt x="181518" y="63769"/>
                  </a:cubicBezTo>
                  <a:cubicBezTo>
                    <a:pt x="186514" y="61827"/>
                    <a:pt x="191510" y="60161"/>
                    <a:pt x="196784" y="59051"/>
                  </a:cubicBezTo>
                  <a:cubicBezTo>
                    <a:pt x="199298" y="58567"/>
                    <a:pt x="201880" y="58320"/>
                    <a:pt x="204471" y="58320"/>
                  </a:cubicBezTo>
                  <a:cubicBezTo>
                    <a:pt x="209315" y="58320"/>
                    <a:pt x="214189" y="59186"/>
                    <a:pt x="218710" y="60994"/>
                  </a:cubicBezTo>
                  <a:cubicBezTo>
                    <a:pt x="226759" y="64325"/>
                    <a:pt x="232865" y="71541"/>
                    <a:pt x="234530" y="80145"/>
                  </a:cubicBezTo>
                  <a:cubicBezTo>
                    <a:pt x="237583" y="88471"/>
                    <a:pt x="234253" y="97908"/>
                    <a:pt x="226481" y="102904"/>
                  </a:cubicBezTo>
                  <a:cubicBezTo>
                    <a:pt x="223428" y="104847"/>
                    <a:pt x="220098" y="107067"/>
                    <a:pt x="216767" y="109288"/>
                  </a:cubicBezTo>
                  <a:cubicBezTo>
                    <a:pt x="212326" y="112341"/>
                    <a:pt x="207608" y="115394"/>
                    <a:pt x="202890" y="118447"/>
                  </a:cubicBezTo>
                  <a:cubicBezTo>
                    <a:pt x="198449" y="121500"/>
                    <a:pt x="194286" y="125108"/>
                    <a:pt x="190400" y="129271"/>
                  </a:cubicBezTo>
                  <a:cubicBezTo>
                    <a:pt x="186514" y="133434"/>
                    <a:pt x="184294" y="138708"/>
                    <a:pt x="184294" y="144259"/>
                  </a:cubicBezTo>
                  <a:cubicBezTo>
                    <a:pt x="184016" y="150642"/>
                    <a:pt x="183739" y="157304"/>
                    <a:pt x="183184" y="163687"/>
                  </a:cubicBezTo>
                  <a:cubicBezTo>
                    <a:pt x="182351" y="174789"/>
                    <a:pt x="178188" y="185614"/>
                    <a:pt x="170971" y="194218"/>
                  </a:cubicBezTo>
                  <a:cubicBezTo>
                    <a:pt x="167918" y="198103"/>
                    <a:pt x="164033" y="200879"/>
                    <a:pt x="159869" y="203099"/>
                  </a:cubicBezTo>
                  <a:cubicBezTo>
                    <a:pt x="157751" y="204285"/>
                    <a:pt x="155478" y="204851"/>
                    <a:pt x="153255" y="204851"/>
                  </a:cubicBezTo>
                  <a:cubicBezTo>
                    <a:pt x="148195" y="204851"/>
                    <a:pt x="143395" y="201922"/>
                    <a:pt x="141274" y="196716"/>
                  </a:cubicBezTo>
                  <a:cubicBezTo>
                    <a:pt x="140996" y="196438"/>
                    <a:pt x="140996" y="195883"/>
                    <a:pt x="140719" y="195606"/>
                  </a:cubicBezTo>
                  <a:cubicBezTo>
                    <a:pt x="137665" y="187834"/>
                    <a:pt x="135445" y="179508"/>
                    <a:pt x="134335" y="171181"/>
                  </a:cubicBezTo>
                  <a:cubicBezTo>
                    <a:pt x="133780" y="170904"/>
                    <a:pt x="133225" y="170626"/>
                    <a:pt x="132670" y="170071"/>
                  </a:cubicBezTo>
                  <a:cubicBezTo>
                    <a:pt x="130727" y="167573"/>
                    <a:pt x="129061" y="164798"/>
                    <a:pt x="127119" y="162300"/>
                  </a:cubicBezTo>
                  <a:cubicBezTo>
                    <a:pt x="124093" y="160354"/>
                    <a:pt x="120562" y="159251"/>
                    <a:pt x="117050" y="159251"/>
                  </a:cubicBezTo>
                  <a:cubicBezTo>
                    <a:pt x="116053" y="159251"/>
                    <a:pt x="115056" y="159340"/>
                    <a:pt x="114074" y="159524"/>
                  </a:cubicBezTo>
                  <a:cubicBezTo>
                    <a:pt x="109911" y="160079"/>
                    <a:pt x="106025" y="162300"/>
                    <a:pt x="103804" y="165908"/>
                  </a:cubicBezTo>
                  <a:cubicBezTo>
                    <a:pt x="101862" y="168683"/>
                    <a:pt x="100474" y="171736"/>
                    <a:pt x="98809" y="174789"/>
                  </a:cubicBezTo>
                  <a:cubicBezTo>
                    <a:pt x="96588" y="178675"/>
                    <a:pt x="93813" y="182561"/>
                    <a:pt x="90482" y="185614"/>
                  </a:cubicBezTo>
                  <a:cubicBezTo>
                    <a:pt x="85929" y="190622"/>
                    <a:pt x="79695" y="193203"/>
                    <a:pt x="73158" y="193203"/>
                  </a:cubicBezTo>
                  <a:cubicBezTo>
                    <a:pt x="71726" y="193203"/>
                    <a:pt x="70280" y="193079"/>
                    <a:pt x="68833" y="192830"/>
                  </a:cubicBezTo>
                  <a:cubicBezTo>
                    <a:pt x="60507" y="191720"/>
                    <a:pt x="54678" y="183948"/>
                    <a:pt x="56343" y="175622"/>
                  </a:cubicBezTo>
                  <a:cubicBezTo>
                    <a:pt x="56899" y="172569"/>
                    <a:pt x="57731" y="169793"/>
                    <a:pt x="58564" y="167295"/>
                  </a:cubicBezTo>
                  <a:cubicBezTo>
                    <a:pt x="59674" y="163687"/>
                    <a:pt x="61062" y="160357"/>
                    <a:pt x="62172" y="156749"/>
                  </a:cubicBezTo>
                  <a:cubicBezTo>
                    <a:pt x="62727" y="154806"/>
                    <a:pt x="63282" y="152585"/>
                    <a:pt x="63560" y="150365"/>
                  </a:cubicBezTo>
                  <a:cubicBezTo>
                    <a:pt x="64947" y="143149"/>
                    <a:pt x="60229" y="135932"/>
                    <a:pt x="53013" y="134545"/>
                  </a:cubicBezTo>
                  <a:cubicBezTo>
                    <a:pt x="49127" y="133712"/>
                    <a:pt x="45241" y="133434"/>
                    <a:pt x="41633" y="133434"/>
                  </a:cubicBezTo>
                  <a:cubicBezTo>
                    <a:pt x="39968" y="133527"/>
                    <a:pt x="38334" y="133558"/>
                    <a:pt x="36709" y="133558"/>
                  </a:cubicBezTo>
                  <a:cubicBezTo>
                    <a:pt x="33461" y="133558"/>
                    <a:pt x="30254" y="133434"/>
                    <a:pt x="26923" y="133434"/>
                  </a:cubicBezTo>
                  <a:cubicBezTo>
                    <a:pt x="23315" y="133434"/>
                    <a:pt x="19429" y="132602"/>
                    <a:pt x="15821" y="131214"/>
                  </a:cubicBezTo>
                  <a:cubicBezTo>
                    <a:pt x="7772" y="128994"/>
                    <a:pt x="4997" y="119002"/>
                    <a:pt x="10825" y="113173"/>
                  </a:cubicBezTo>
                  <a:cubicBezTo>
                    <a:pt x="16992" y="106058"/>
                    <a:pt x="24171" y="101375"/>
                    <a:pt x="33403" y="101375"/>
                  </a:cubicBezTo>
                  <a:cubicBezTo>
                    <a:pt x="34975" y="101375"/>
                    <a:pt x="36607" y="101511"/>
                    <a:pt x="38303" y="101794"/>
                  </a:cubicBezTo>
                  <a:cubicBezTo>
                    <a:pt x="42743" y="102626"/>
                    <a:pt x="47184" y="103459"/>
                    <a:pt x="51625" y="104292"/>
                  </a:cubicBezTo>
                  <a:cubicBezTo>
                    <a:pt x="53687" y="104609"/>
                    <a:pt x="55726" y="104767"/>
                    <a:pt x="57736" y="104767"/>
                  </a:cubicBezTo>
                  <a:cubicBezTo>
                    <a:pt x="62761" y="104767"/>
                    <a:pt x="67604" y="103776"/>
                    <a:pt x="72164" y="101794"/>
                  </a:cubicBezTo>
                  <a:cubicBezTo>
                    <a:pt x="75217" y="100684"/>
                    <a:pt x="77715" y="98463"/>
                    <a:pt x="79102" y="95688"/>
                  </a:cubicBezTo>
                  <a:cubicBezTo>
                    <a:pt x="81045" y="90969"/>
                    <a:pt x="82156" y="85973"/>
                    <a:pt x="81878" y="80978"/>
                  </a:cubicBezTo>
                  <a:cubicBezTo>
                    <a:pt x="81323" y="70153"/>
                    <a:pt x="80213" y="59329"/>
                    <a:pt x="78270" y="48504"/>
                  </a:cubicBezTo>
                  <a:cubicBezTo>
                    <a:pt x="76605" y="40455"/>
                    <a:pt x="76882" y="32129"/>
                    <a:pt x="79102" y="24357"/>
                  </a:cubicBezTo>
                  <a:cubicBezTo>
                    <a:pt x="80768" y="15753"/>
                    <a:pt x="86874" y="8815"/>
                    <a:pt x="94923" y="5762"/>
                  </a:cubicBezTo>
                  <a:cubicBezTo>
                    <a:pt x="97194" y="4729"/>
                    <a:pt x="99619" y="4234"/>
                    <a:pt x="102026" y="4234"/>
                  </a:cubicBezTo>
                  <a:close/>
                  <a:moveTo>
                    <a:pt x="102048" y="1"/>
                  </a:moveTo>
                  <a:cubicBezTo>
                    <a:pt x="99252" y="1"/>
                    <a:pt x="96446" y="525"/>
                    <a:pt x="93813" y="1598"/>
                  </a:cubicBezTo>
                  <a:cubicBezTo>
                    <a:pt x="86596" y="4096"/>
                    <a:pt x="81045" y="9092"/>
                    <a:pt x="77715" y="15753"/>
                  </a:cubicBezTo>
                  <a:cubicBezTo>
                    <a:pt x="75217" y="20749"/>
                    <a:pt x="73829" y="25745"/>
                    <a:pt x="73274" y="31296"/>
                  </a:cubicBezTo>
                  <a:cubicBezTo>
                    <a:pt x="72996" y="37957"/>
                    <a:pt x="73274" y="44618"/>
                    <a:pt x="74384" y="51557"/>
                  </a:cubicBezTo>
                  <a:cubicBezTo>
                    <a:pt x="75217" y="57386"/>
                    <a:pt x="76049" y="63492"/>
                    <a:pt x="76882" y="69320"/>
                  </a:cubicBezTo>
                  <a:lnTo>
                    <a:pt x="76882" y="69876"/>
                  </a:lnTo>
                  <a:cubicBezTo>
                    <a:pt x="77160" y="74316"/>
                    <a:pt x="77437" y="78480"/>
                    <a:pt x="77715" y="82920"/>
                  </a:cubicBezTo>
                  <a:cubicBezTo>
                    <a:pt x="77992" y="86529"/>
                    <a:pt x="77160" y="90137"/>
                    <a:pt x="75772" y="93190"/>
                  </a:cubicBezTo>
                  <a:cubicBezTo>
                    <a:pt x="74662" y="95688"/>
                    <a:pt x="72441" y="97630"/>
                    <a:pt x="69943" y="98463"/>
                  </a:cubicBezTo>
                  <a:cubicBezTo>
                    <a:pt x="66244" y="100021"/>
                    <a:pt x="62271" y="100896"/>
                    <a:pt x="58216" y="100896"/>
                  </a:cubicBezTo>
                  <a:cubicBezTo>
                    <a:pt x="56492" y="100896"/>
                    <a:pt x="54752" y="100737"/>
                    <a:pt x="53013" y="100406"/>
                  </a:cubicBezTo>
                  <a:cubicBezTo>
                    <a:pt x="48294" y="99573"/>
                    <a:pt x="43576" y="98741"/>
                    <a:pt x="38580" y="97908"/>
                  </a:cubicBezTo>
                  <a:cubicBezTo>
                    <a:pt x="36898" y="97646"/>
                    <a:pt x="35262" y="97521"/>
                    <a:pt x="33668" y="97521"/>
                  </a:cubicBezTo>
                  <a:cubicBezTo>
                    <a:pt x="23430" y="97521"/>
                    <a:pt x="14977" y="102712"/>
                    <a:pt x="7772" y="110398"/>
                  </a:cubicBezTo>
                  <a:cubicBezTo>
                    <a:pt x="1" y="118724"/>
                    <a:pt x="3887" y="132602"/>
                    <a:pt x="14711" y="135655"/>
                  </a:cubicBezTo>
                  <a:cubicBezTo>
                    <a:pt x="18597" y="137043"/>
                    <a:pt x="22760" y="137875"/>
                    <a:pt x="26923" y="138153"/>
                  </a:cubicBezTo>
                  <a:cubicBezTo>
                    <a:pt x="31642" y="138153"/>
                    <a:pt x="36360" y="138430"/>
                    <a:pt x="41356" y="138430"/>
                  </a:cubicBezTo>
                  <a:cubicBezTo>
                    <a:pt x="42188" y="138361"/>
                    <a:pt x="43021" y="138326"/>
                    <a:pt x="43854" y="138326"/>
                  </a:cubicBezTo>
                  <a:cubicBezTo>
                    <a:pt x="46352" y="138326"/>
                    <a:pt x="48850" y="138638"/>
                    <a:pt x="51348" y="139263"/>
                  </a:cubicBezTo>
                  <a:cubicBezTo>
                    <a:pt x="58009" y="140651"/>
                    <a:pt x="60784" y="144814"/>
                    <a:pt x="59396" y="151475"/>
                  </a:cubicBezTo>
                  <a:cubicBezTo>
                    <a:pt x="58564" y="155361"/>
                    <a:pt x="57176" y="159247"/>
                    <a:pt x="56066" y="163132"/>
                  </a:cubicBezTo>
                  <a:cubicBezTo>
                    <a:pt x="54678" y="166740"/>
                    <a:pt x="53568" y="170626"/>
                    <a:pt x="52458" y="174234"/>
                  </a:cubicBezTo>
                  <a:cubicBezTo>
                    <a:pt x="49960" y="185614"/>
                    <a:pt x="57731" y="196716"/>
                    <a:pt x="69388" y="197826"/>
                  </a:cubicBezTo>
                  <a:cubicBezTo>
                    <a:pt x="70206" y="197900"/>
                    <a:pt x="71024" y="197935"/>
                    <a:pt x="71842" y="197935"/>
                  </a:cubicBezTo>
                  <a:cubicBezTo>
                    <a:pt x="74077" y="197935"/>
                    <a:pt x="76312" y="197677"/>
                    <a:pt x="78547" y="197271"/>
                  </a:cubicBezTo>
                  <a:cubicBezTo>
                    <a:pt x="86874" y="195606"/>
                    <a:pt x="94090" y="190610"/>
                    <a:pt x="98531" y="183671"/>
                  </a:cubicBezTo>
                  <a:cubicBezTo>
                    <a:pt x="101306" y="179230"/>
                    <a:pt x="103804" y="174512"/>
                    <a:pt x="106857" y="170071"/>
                  </a:cubicBezTo>
                  <a:cubicBezTo>
                    <a:pt x="108956" y="165734"/>
                    <a:pt x="113030" y="163583"/>
                    <a:pt x="117158" y="163583"/>
                  </a:cubicBezTo>
                  <a:cubicBezTo>
                    <a:pt x="121219" y="163583"/>
                    <a:pt x="125334" y="165664"/>
                    <a:pt x="127674" y="169793"/>
                  </a:cubicBezTo>
                  <a:cubicBezTo>
                    <a:pt x="128784" y="171736"/>
                    <a:pt x="129894" y="173957"/>
                    <a:pt x="130449" y="176455"/>
                  </a:cubicBezTo>
                  <a:cubicBezTo>
                    <a:pt x="131559" y="179230"/>
                    <a:pt x="132114" y="182283"/>
                    <a:pt x="132947" y="185336"/>
                  </a:cubicBezTo>
                  <a:cubicBezTo>
                    <a:pt x="134057" y="190610"/>
                    <a:pt x="136000" y="195606"/>
                    <a:pt x="138498" y="200324"/>
                  </a:cubicBezTo>
                  <a:cubicBezTo>
                    <a:pt x="141284" y="206094"/>
                    <a:pt x="147065" y="209439"/>
                    <a:pt x="153081" y="209439"/>
                  </a:cubicBezTo>
                  <a:cubicBezTo>
                    <a:pt x="155456" y="209439"/>
                    <a:pt x="157868" y="208918"/>
                    <a:pt x="160147" y="207818"/>
                  </a:cubicBezTo>
                  <a:cubicBezTo>
                    <a:pt x="167363" y="205042"/>
                    <a:pt x="173469" y="199769"/>
                    <a:pt x="177355" y="193108"/>
                  </a:cubicBezTo>
                  <a:cubicBezTo>
                    <a:pt x="182073" y="186169"/>
                    <a:pt x="185404" y="178120"/>
                    <a:pt x="186792" y="169793"/>
                  </a:cubicBezTo>
                  <a:cubicBezTo>
                    <a:pt x="187902" y="162022"/>
                    <a:pt x="188457" y="154528"/>
                    <a:pt x="188179" y="146757"/>
                  </a:cubicBezTo>
                  <a:cubicBezTo>
                    <a:pt x="188457" y="140096"/>
                    <a:pt x="191233" y="133989"/>
                    <a:pt x="196228" y="129549"/>
                  </a:cubicBezTo>
                  <a:cubicBezTo>
                    <a:pt x="202057" y="124553"/>
                    <a:pt x="208441" y="119834"/>
                    <a:pt x="215102" y="115671"/>
                  </a:cubicBezTo>
                  <a:cubicBezTo>
                    <a:pt x="219265" y="113173"/>
                    <a:pt x="223428" y="110398"/>
                    <a:pt x="227592" y="107622"/>
                  </a:cubicBezTo>
                  <a:cubicBezTo>
                    <a:pt x="230922" y="105124"/>
                    <a:pt x="233698" y="102349"/>
                    <a:pt x="236196" y="99296"/>
                  </a:cubicBezTo>
                  <a:cubicBezTo>
                    <a:pt x="237861" y="97075"/>
                    <a:pt x="239249" y="94300"/>
                    <a:pt x="239526" y="91524"/>
                  </a:cubicBezTo>
                  <a:cubicBezTo>
                    <a:pt x="241747" y="75427"/>
                    <a:pt x="232032" y="60439"/>
                    <a:pt x="216767" y="55720"/>
                  </a:cubicBezTo>
                  <a:cubicBezTo>
                    <a:pt x="212744" y="54637"/>
                    <a:pt x="208722" y="54072"/>
                    <a:pt x="204699" y="54072"/>
                  </a:cubicBezTo>
                  <a:cubicBezTo>
                    <a:pt x="201506" y="54072"/>
                    <a:pt x="198312" y="54428"/>
                    <a:pt x="195118" y="55165"/>
                  </a:cubicBezTo>
                  <a:cubicBezTo>
                    <a:pt x="189290" y="56553"/>
                    <a:pt x="183461" y="58218"/>
                    <a:pt x="177910" y="60439"/>
                  </a:cubicBezTo>
                  <a:cubicBezTo>
                    <a:pt x="170694" y="63214"/>
                    <a:pt x="164033" y="66267"/>
                    <a:pt x="156816" y="68210"/>
                  </a:cubicBezTo>
                  <a:cubicBezTo>
                    <a:pt x="154596" y="68765"/>
                    <a:pt x="152653" y="69320"/>
                    <a:pt x="150433" y="69598"/>
                  </a:cubicBezTo>
                  <a:cubicBezTo>
                    <a:pt x="150007" y="69645"/>
                    <a:pt x="149582" y="69668"/>
                    <a:pt x="149158" y="69668"/>
                  </a:cubicBezTo>
                  <a:cubicBezTo>
                    <a:pt x="144608" y="69668"/>
                    <a:pt x="140276" y="66999"/>
                    <a:pt x="138498" y="62937"/>
                  </a:cubicBezTo>
                  <a:cubicBezTo>
                    <a:pt x="137388" y="60439"/>
                    <a:pt x="136555" y="57941"/>
                    <a:pt x="136278" y="55165"/>
                  </a:cubicBezTo>
                  <a:cubicBezTo>
                    <a:pt x="135445" y="50169"/>
                    <a:pt x="134612" y="45174"/>
                    <a:pt x="133780" y="40178"/>
                  </a:cubicBezTo>
                  <a:cubicBezTo>
                    <a:pt x="132947" y="34349"/>
                    <a:pt x="131282" y="28798"/>
                    <a:pt x="129061" y="23525"/>
                  </a:cubicBezTo>
                  <a:cubicBezTo>
                    <a:pt x="126563" y="16586"/>
                    <a:pt x="122123" y="10202"/>
                    <a:pt x="116294" y="5206"/>
                  </a:cubicBezTo>
                  <a:cubicBezTo>
                    <a:pt x="112334" y="1786"/>
                    <a:pt x="107207" y="1"/>
                    <a:pt x="102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3570600" y="1294525"/>
              <a:ext cx="2255125" cy="1014825"/>
            </a:xfrm>
            <a:custGeom>
              <a:rect b="b" l="l" r="r" t="t"/>
              <a:pathLst>
                <a:path extrusionOk="0" h="40593" w="90205">
                  <a:moveTo>
                    <a:pt x="1423" y="1"/>
                  </a:moveTo>
                  <a:cubicBezTo>
                    <a:pt x="1180" y="1"/>
                    <a:pt x="972" y="70"/>
                    <a:pt x="833" y="209"/>
                  </a:cubicBezTo>
                  <a:cubicBezTo>
                    <a:pt x="278" y="487"/>
                    <a:pt x="1" y="764"/>
                    <a:pt x="1" y="1319"/>
                  </a:cubicBezTo>
                  <a:cubicBezTo>
                    <a:pt x="1" y="2152"/>
                    <a:pt x="278" y="3262"/>
                    <a:pt x="556" y="4095"/>
                  </a:cubicBezTo>
                  <a:cubicBezTo>
                    <a:pt x="1943" y="7703"/>
                    <a:pt x="3054" y="11311"/>
                    <a:pt x="3886" y="14919"/>
                  </a:cubicBezTo>
                  <a:cubicBezTo>
                    <a:pt x="5274" y="19360"/>
                    <a:pt x="6939" y="23801"/>
                    <a:pt x="8605" y="27964"/>
                  </a:cubicBezTo>
                  <a:cubicBezTo>
                    <a:pt x="11658" y="34348"/>
                    <a:pt x="17486" y="39066"/>
                    <a:pt x="24702" y="40176"/>
                  </a:cubicBezTo>
                  <a:cubicBezTo>
                    <a:pt x="26645" y="40454"/>
                    <a:pt x="28658" y="40593"/>
                    <a:pt x="30704" y="40593"/>
                  </a:cubicBezTo>
                  <a:cubicBezTo>
                    <a:pt x="32751" y="40593"/>
                    <a:pt x="34833" y="40454"/>
                    <a:pt x="36915" y="40176"/>
                  </a:cubicBezTo>
                  <a:cubicBezTo>
                    <a:pt x="44131" y="39621"/>
                    <a:pt x="51625" y="37956"/>
                    <a:pt x="58564" y="35458"/>
                  </a:cubicBezTo>
                  <a:cubicBezTo>
                    <a:pt x="67445" y="32405"/>
                    <a:pt x="76604" y="30184"/>
                    <a:pt x="86041" y="28797"/>
                  </a:cubicBezTo>
                  <a:cubicBezTo>
                    <a:pt x="87151" y="28519"/>
                    <a:pt x="87984" y="28519"/>
                    <a:pt x="88816" y="27964"/>
                  </a:cubicBezTo>
                  <a:cubicBezTo>
                    <a:pt x="89649" y="27687"/>
                    <a:pt x="90204" y="26576"/>
                    <a:pt x="89927" y="25744"/>
                  </a:cubicBezTo>
                  <a:cubicBezTo>
                    <a:pt x="89927" y="25059"/>
                    <a:pt x="89363" y="24561"/>
                    <a:pt x="88699" y="24561"/>
                  </a:cubicBezTo>
                  <a:cubicBezTo>
                    <a:pt x="88556" y="24561"/>
                    <a:pt x="88409" y="24584"/>
                    <a:pt x="88261" y="24633"/>
                  </a:cubicBezTo>
                  <a:cubicBezTo>
                    <a:pt x="84653" y="24633"/>
                    <a:pt x="81323" y="24911"/>
                    <a:pt x="77714" y="26021"/>
                  </a:cubicBezTo>
                  <a:cubicBezTo>
                    <a:pt x="70221" y="27409"/>
                    <a:pt x="62727" y="29629"/>
                    <a:pt x="55510" y="32127"/>
                  </a:cubicBezTo>
                  <a:cubicBezTo>
                    <a:pt x="47462" y="34903"/>
                    <a:pt x="39135" y="36291"/>
                    <a:pt x="30531" y="36568"/>
                  </a:cubicBezTo>
                  <a:cubicBezTo>
                    <a:pt x="29945" y="36629"/>
                    <a:pt x="29360" y="36658"/>
                    <a:pt x="28779" y="36658"/>
                  </a:cubicBezTo>
                  <a:cubicBezTo>
                    <a:pt x="21377" y="36658"/>
                    <a:pt x="14509" y="31839"/>
                    <a:pt x="11935" y="24633"/>
                  </a:cubicBezTo>
                  <a:cubicBezTo>
                    <a:pt x="10270" y="20470"/>
                    <a:pt x="8882" y="16585"/>
                    <a:pt x="7772" y="12421"/>
                  </a:cubicBezTo>
                  <a:cubicBezTo>
                    <a:pt x="6939" y="8813"/>
                    <a:pt x="5829" y="5483"/>
                    <a:pt x="4164" y="2152"/>
                  </a:cubicBezTo>
                  <a:cubicBezTo>
                    <a:pt x="3609" y="1319"/>
                    <a:pt x="2776" y="764"/>
                    <a:pt x="2221" y="209"/>
                  </a:cubicBezTo>
                  <a:cubicBezTo>
                    <a:pt x="1943" y="70"/>
                    <a:pt x="1666" y="1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3390200" y="3958275"/>
              <a:ext cx="1589000" cy="1188800"/>
            </a:xfrm>
            <a:custGeom>
              <a:rect b="b" l="l" r="r" t="t"/>
              <a:pathLst>
                <a:path extrusionOk="0" h="47552" w="63560">
                  <a:moveTo>
                    <a:pt x="7056" y="0"/>
                  </a:moveTo>
                  <a:cubicBezTo>
                    <a:pt x="5415" y="0"/>
                    <a:pt x="3767" y="357"/>
                    <a:pt x="2221" y="1071"/>
                  </a:cubicBezTo>
                  <a:cubicBezTo>
                    <a:pt x="1666" y="1071"/>
                    <a:pt x="1110" y="1626"/>
                    <a:pt x="555" y="2181"/>
                  </a:cubicBezTo>
                  <a:cubicBezTo>
                    <a:pt x="278" y="2736"/>
                    <a:pt x="0" y="3569"/>
                    <a:pt x="0" y="4124"/>
                  </a:cubicBezTo>
                  <a:cubicBezTo>
                    <a:pt x="0" y="4957"/>
                    <a:pt x="833" y="5234"/>
                    <a:pt x="1666" y="5234"/>
                  </a:cubicBezTo>
                  <a:cubicBezTo>
                    <a:pt x="2498" y="5234"/>
                    <a:pt x="3608" y="4957"/>
                    <a:pt x="4441" y="4679"/>
                  </a:cubicBezTo>
                  <a:cubicBezTo>
                    <a:pt x="5257" y="4475"/>
                    <a:pt x="6090" y="4371"/>
                    <a:pt x="6919" y="4371"/>
                  </a:cubicBezTo>
                  <a:cubicBezTo>
                    <a:pt x="9473" y="4371"/>
                    <a:pt x="11992" y="5359"/>
                    <a:pt x="13878" y="7454"/>
                  </a:cubicBezTo>
                  <a:cubicBezTo>
                    <a:pt x="15265" y="8565"/>
                    <a:pt x="16376" y="10230"/>
                    <a:pt x="17208" y="11895"/>
                  </a:cubicBezTo>
                  <a:cubicBezTo>
                    <a:pt x="19984" y="14948"/>
                    <a:pt x="21927" y="18556"/>
                    <a:pt x="23037" y="22442"/>
                  </a:cubicBezTo>
                  <a:cubicBezTo>
                    <a:pt x="24980" y="25218"/>
                    <a:pt x="26367" y="28271"/>
                    <a:pt x="27200" y="31601"/>
                  </a:cubicBezTo>
                  <a:cubicBezTo>
                    <a:pt x="28865" y="36320"/>
                    <a:pt x="31363" y="40760"/>
                    <a:pt x="34972" y="44369"/>
                  </a:cubicBezTo>
                  <a:cubicBezTo>
                    <a:pt x="36651" y="46506"/>
                    <a:pt x="39086" y="47552"/>
                    <a:pt x="41585" y="47552"/>
                  </a:cubicBezTo>
                  <a:cubicBezTo>
                    <a:pt x="43628" y="47552"/>
                    <a:pt x="45713" y="46852"/>
                    <a:pt x="47461" y="45479"/>
                  </a:cubicBezTo>
                  <a:cubicBezTo>
                    <a:pt x="51347" y="42981"/>
                    <a:pt x="54678" y="39373"/>
                    <a:pt x="57175" y="35209"/>
                  </a:cubicBezTo>
                  <a:cubicBezTo>
                    <a:pt x="60229" y="28548"/>
                    <a:pt x="62449" y="21610"/>
                    <a:pt x="63559" y="14393"/>
                  </a:cubicBezTo>
                  <a:cubicBezTo>
                    <a:pt x="63559" y="13838"/>
                    <a:pt x="63282" y="13283"/>
                    <a:pt x="63004" y="13005"/>
                  </a:cubicBezTo>
                  <a:cubicBezTo>
                    <a:pt x="63004" y="12450"/>
                    <a:pt x="62449" y="12173"/>
                    <a:pt x="62171" y="12173"/>
                  </a:cubicBezTo>
                  <a:cubicBezTo>
                    <a:pt x="61894" y="12034"/>
                    <a:pt x="61547" y="11965"/>
                    <a:pt x="61269" y="11965"/>
                  </a:cubicBezTo>
                  <a:cubicBezTo>
                    <a:pt x="60992" y="11965"/>
                    <a:pt x="60784" y="12034"/>
                    <a:pt x="60784" y="12173"/>
                  </a:cubicBezTo>
                  <a:cubicBezTo>
                    <a:pt x="59951" y="13005"/>
                    <a:pt x="59396" y="14116"/>
                    <a:pt x="59118" y="15226"/>
                  </a:cubicBezTo>
                  <a:cubicBezTo>
                    <a:pt x="58008" y="18834"/>
                    <a:pt x="57175" y="22720"/>
                    <a:pt x="56065" y="26328"/>
                  </a:cubicBezTo>
                  <a:cubicBezTo>
                    <a:pt x="54400" y="32434"/>
                    <a:pt x="51069" y="37430"/>
                    <a:pt x="46073" y="41038"/>
                  </a:cubicBezTo>
                  <a:cubicBezTo>
                    <a:pt x="44959" y="42400"/>
                    <a:pt x="43348" y="43044"/>
                    <a:pt x="41733" y="43044"/>
                  </a:cubicBezTo>
                  <a:cubicBezTo>
                    <a:pt x="39726" y="43044"/>
                    <a:pt x="37713" y="42050"/>
                    <a:pt x="36637" y="40205"/>
                  </a:cubicBezTo>
                  <a:cubicBezTo>
                    <a:pt x="35804" y="39095"/>
                    <a:pt x="34972" y="37985"/>
                    <a:pt x="34139" y="36597"/>
                  </a:cubicBezTo>
                  <a:cubicBezTo>
                    <a:pt x="32474" y="33822"/>
                    <a:pt x="31086" y="30769"/>
                    <a:pt x="29976" y="27438"/>
                  </a:cubicBezTo>
                  <a:cubicBezTo>
                    <a:pt x="27478" y="20777"/>
                    <a:pt x="24425" y="14671"/>
                    <a:pt x="20539" y="8842"/>
                  </a:cubicBezTo>
                  <a:cubicBezTo>
                    <a:pt x="18596" y="6067"/>
                    <a:pt x="16098" y="3569"/>
                    <a:pt x="13323" y="1903"/>
                  </a:cubicBezTo>
                  <a:cubicBezTo>
                    <a:pt x="11419" y="635"/>
                    <a:pt x="9244" y="0"/>
                    <a:pt x="70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2737950" y="659500"/>
              <a:ext cx="520425" cy="1872075"/>
            </a:xfrm>
            <a:custGeom>
              <a:rect b="b" l="l" r="r" t="t"/>
              <a:pathLst>
                <a:path extrusionOk="0" h="74883" w="20817">
                  <a:moveTo>
                    <a:pt x="14612" y="0"/>
                  </a:moveTo>
                  <a:cubicBezTo>
                    <a:pt x="12815" y="0"/>
                    <a:pt x="11033" y="700"/>
                    <a:pt x="9715" y="2018"/>
                  </a:cubicBezTo>
                  <a:cubicBezTo>
                    <a:pt x="7772" y="3684"/>
                    <a:pt x="6384" y="5627"/>
                    <a:pt x="5274" y="7847"/>
                  </a:cubicBezTo>
                  <a:cubicBezTo>
                    <a:pt x="1111" y="17006"/>
                    <a:pt x="1" y="27553"/>
                    <a:pt x="2499" y="37267"/>
                  </a:cubicBezTo>
                  <a:cubicBezTo>
                    <a:pt x="3054" y="39488"/>
                    <a:pt x="3331" y="41708"/>
                    <a:pt x="3886" y="43651"/>
                  </a:cubicBezTo>
                  <a:cubicBezTo>
                    <a:pt x="6384" y="52810"/>
                    <a:pt x="6939" y="62247"/>
                    <a:pt x="5274" y="71406"/>
                  </a:cubicBezTo>
                  <a:cubicBezTo>
                    <a:pt x="4996" y="72794"/>
                    <a:pt x="4719" y="73904"/>
                    <a:pt x="6107" y="74736"/>
                  </a:cubicBezTo>
                  <a:cubicBezTo>
                    <a:pt x="6307" y="74836"/>
                    <a:pt x="6525" y="74882"/>
                    <a:pt x="6751" y="74882"/>
                  </a:cubicBezTo>
                  <a:cubicBezTo>
                    <a:pt x="7781" y="74882"/>
                    <a:pt x="8982" y="73931"/>
                    <a:pt x="9437" y="72794"/>
                  </a:cubicBezTo>
                  <a:cubicBezTo>
                    <a:pt x="9715" y="71683"/>
                    <a:pt x="9992" y="70851"/>
                    <a:pt x="9992" y="70018"/>
                  </a:cubicBezTo>
                  <a:cubicBezTo>
                    <a:pt x="11103" y="61414"/>
                    <a:pt x="10547" y="52532"/>
                    <a:pt x="8605" y="44206"/>
                  </a:cubicBezTo>
                  <a:cubicBezTo>
                    <a:pt x="7217" y="39488"/>
                    <a:pt x="6107" y="34769"/>
                    <a:pt x="5552" y="30051"/>
                  </a:cubicBezTo>
                  <a:cubicBezTo>
                    <a:pt x="5274" y="23112"/>
                    <a:pt x="6384" y="16173"/>
                    <a:pt x="9437" y="9790"/>
                  </a:cubicBezTo>
                  <a:cubicBezTo>
                    <a:pt x="9992" y="8402"/>
                    <a:pt x="10825" y="7292"/>
                    <a:pt x="11658" y="6182"/>
                  </a:cubicBezTo>
                  <a:cubicBezTo>
                    <a:pt x="12233" y="5032"/>
                    <a:pt x="13337" y="4411"/>
                    <a:pt x="14513" y="4411"/>
                  </a:cubicBezTo>
                  <a:cubicBezTo>
                    <a:pt x="15041" y="4411"/>
                    <a:pt x="15583" y="4536"/>
                    <a:pt x="16098" y="4794"/>
                  </a:cubicBezTo>
                  <a:cubicBezTo>
                    <a:pt x="16654" y="5071"/>
                    <a:pt x="16931" y="5349"/>
                    <a:pt x="17486" y="5349"/>
                  </a:cubicBezTo>
                  <a:cubicBezTo>
                    <a:pt x="17903" y="5488"/>
                    <a:pt x="18319" y="5696"/>
                    <a:pt x="18735" y="5696"/>
                  </a:cubicBezTo>
                  <a:cubicBezTo>
                    <a:pt x="19152" y="5696"/>
                    <a:pt x="19568" y="5488"/>
                    <a:pt x="19984" y="4794"/>
                  </a:cubicBezTo>
                  <a:cubicBezTo>
                    <a:pt x="20817" y="3406"/>
                    <a:pt x="19984" y="2296"/>
                    <a:pt x="19152" y="1741"/>
                  </a:cubicBezTo>
                  <a:cubicBezTo>
                    <a:pt x="17841" y="561"/>
                    <a:pt x="16220" y="0"/>
                    <a:pt x="14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5194275" y="2018625"/>
              <a:ext cx="1068575" cy="1247400"/>
            </a:xfrm>
            <a:custGeom>
              <a:rect b="b" l="l" r="r" t="t"/>
              <a:pathLst>
                <a:path extrusionOk="0" h="49896" w="42743">
                  <a:moveTo>
                    <a:pt x="36767" y="1"/>
                  </a:moveTo>
                  <a:cubicBezTo>
                    <a:pt x="36331" y="1"/>
                    <a:pt x="35901" y="138"/>
                    <a:pt x="35527" y="388"/>
                  </a:cubicBezTo>
                  <a:cubicBezTo>
                    <a:pt x="34694" y="665"/>
                    <a:pt x="34416" y="1776"/>
                    <a:pt x="34971" y="2608"/>
                  </a:cubicBezTo>
                  <a:cubicBezTo>
                    <a:pt x="36082" y="4551"/>
                    <a:pt x="36914" y="6771"/>
                    <a:pt x="37192" y="8992"/>
                  </a:cubicBezTo>
                  <a:cubicBezTo>
                    <a:pt x="37469" y="12600"/>
                    <a:pt x="36359" y="16486"/>
                    <a:pt x="33584" y="19261"/>
                  </a:cubicBezTo>
                  <a:cubicBezTo>
                    <a:pt x="30531" y="23147"/>
                    <a:pt x="26367" y="26200"/>
                    <a:pt x="21927" y="28698"/>
                  </a:cubicBezTo>
                  <a:cubicBezTo>
                    <a:pt x="16931" y="31196"/>
                    <a:pt x="12490" y="34249"/>
                    <a:pt x="8049" y="37579"/>
                  </a:cubicBezTo>
                  <a:cubicBezTo>
                    <a:pt x="5551" y="39522"/>
                    <a:pt x="3331" y="41743"/>
                    <a:pt x="1388" y="44241"/>
                  </a:cubicBezTo>
                  <a:cubicBezTo>
                    <a:pt x="278" y="45351"/>
                    <a:pt x="0" y="46739"/>
                    <a:pt x="278" y="48126"/>
                  </a:cubicBezTo>
                  <a:cubicBezTo>
                    <a:pt x="555" y="48959"/>
                    <a:pt x="833" y="49514"/>
                    <a:pt x="1388" y="49792"/>
                  </a:cubicBezTo>
                  <a:cubicBezTo>
                    <a:pt x="1596" y="49861"/>
                    <a:pt x="1804" y="49896"/>
                    <a:pt x="2004" y="49896"/>
                  </a:cubicBezTo>
                  <a:cubicBezTo>
                    <a:pt x="2602" y="49896"/>
                    <a:pt x="3123" y="49583"/>
                    <a:pt x="3331" y="48959"/>
                  </a:cubicBezTo>
                  <a:cubicBezTo>
                    <a:pt x="5829" y="44796"/>
                    <a:pt x="9159" y="41465"/>
                    <a:pt x="13323" y="38967"/>
                  </a:cubicBezTo>
                  <a:cubicBezTo>
                    <a:pt x="16376" y="36747"/>
                    <a:pt x="19706" y="34526"/>
                    <a:pt x="23037" y="32861"/>
                  </a:cubicBezTo>
                  <a:cubicBezTo>
                    <a:pt x="28310" y="30363"/>
                    <a:pt x="32751" y="26755"/>
                    <a:pt x="36637" y="22314"/>
                  </a:cubicBezTo>
                  <a:cubicBezTo>
                    <a:pt x="41633" y="17318"/>
                    <a:pt x="42743" y="10102"/>
                    <a:pt x="40245" y="3718"/>
                  </a:cubicBezTo>
                  <a:cubicBezTo>
                    <a:pt x="39690" y="2608"/>
                    <a:pt x="39135" y="1498"/>
                    <a:pt x="38302" y="665"/>
                  </a:cubicBezTo>
                  <a:cubicBezTo>
                    <a:pt x="37844" y="207"/>
                    <a:pt x="37301" y="1"/>
                    <a:pt x="36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2210600" y="3832375"/>
              <a:ext cx="485750" cy="982550"/>
            </a:xfrm>
            <a:custGeom>
              <a:rect b="b" l="l" r="r" t="t"/>
              <a:pathLst>
                <a:path extrusionOk="0" h="39302" w="19430">
                  <a:moveTo>
                    <a:pt x="6662" y="1"/>
                  </a:moveTo>
                  <a:cubicBezTo>
                    <a:pt x="5829" y="1"/>
                    <a:pt x="4997" y="833"/>
                    <a:pt x="4997" y="1944"/>
                  </a:cubicBezTo>
                  <a:cubicBezTo>
                    <a:pt x="4442" y="8050"/>
                    <a:pt x="3054" y="13878"/>
                    <a:pt x="1389" y="19707"/>
                  </a:cubicBezTo>
                  <a:cubicBezTo>
                    <a:pt x="278" y="22760"/>
                    <a:pt x="1" y="25813"/>
                    <a:pt x="278" y="28866"/>
                  </a:cubicBezTo>
                  <a:cubicBezTo>
                    <a:pt x="278" y="30254"/>
                    <a:pt x="556" y="31641"/>
                    <a:pt x="833" y="33307"/>
                  </a:cubicBezTo>
                  <a:cubicBezTo>
                    <a:pt x="1389" y="35805"/>
                    <a:pt x="3331" y="37747"/>
                    <a:pt x="5829" y="38858"/>
                  </a:cubicBezTo>
                  <a:cubicBezTo>
                    <a:pt x="6909" y="39158"/>
                    <a:pt x="8002" y="39302"/>
                    <a:pt x="9079" y="39302"/>
                  </a:cubicBezTo>
                  <a:cubicBezTo>
                    <a:pt x="12988" y="39302"/>
                    <a:pt x="16699" y="37403"/>
                    <a:pt x="18874" y="34139"/>
                  </a:cubicBezTo>
                  <a:cubicBezTo>
                    <a:pt x="19152" y="33862"/>
                    <a:pt x="19429" y="33307"/>
                    <a:pt x="18874" y="32752"/>
                  </a:cubicBezTo>
                  <a:cubicBezTo>
                    <a:pt x="18597" y="32196"/>
                    <a:pt x="17764" y="31919"/>
                    <a:pt x="17209" y="31919"/>
                  </a:cubicBezTo>
                  <a:cubicBezTo>
                    <a:pt x="15544" y="32474"/>
                    <a:pt x="13878" y="33584"/>
                    <a:pt x="12213" y="34417"/>
                  </a:cubicBezTo>
                  <a:cubicBezTo>
                    <a:pt x="11068" y="34951"/>
                    <a:pt x="10028" y="35213"/>
                    <a:pt x="9104" y="35213"/>
                  </a:cubicBezTo>
                  <a:cubicBezTo>
                    <a:pt x="6670" y="35213"/>
                    <a:pt x="5045" y="33397"/>
                    <a:pt x="4442" y="29976"/>
                  </a:cubicBezTo>
                  <a:cubicBezTo>
                    <a:pt x="4164" y="27478"/>
                    <a:pt x="4442" y="24703"/>
                    <a:pt x="4997" y="22205"/>
                  </a:cubicBezTo>
                  <a:cubicBezTo>
                    <a:pt x="5829" y="18597"/>
                    <a:pt x="6662" y="15266"/>
                    <a:pt x="7772" y="11658"/>
                  </a:cubicBezTo>
                  <a:cubicBezTo>
                    <a:pt x="8605" y="9160"/>
                    <a:pt x="8882" y="6662"/>
                    <a:pt x="8882" y="3886"/>
                  </a:cubicBezTo>
                  <a:cubicBezTo>
                    <a:pt x="8882" y="3331"/>
                    <a:pt x="8605" y="2499"/>
                    <a:pt x="8605" y="1944"/>
                  </a:cubicBezTo>
                  <a:cubicBezTo>
                    <a:pt x="8327" y="833"/>
                    <a:pt x="7772" y="1"/>
                    <a:pt x="6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1093475" y="2930350"/>
              <a:ext cx="416350" cy="432725"/>
            </a:xfrm>
            <a:custGeom>
              <a:rect b="b" l="l" r="r" t="t"/>
              <a:pathLst>
                <a:path extrusionOk="0" h="17309" w="16654">
                  <a:moveTo>
                    <a:pt x="11380" y="0"/>
                  </a:moveTo>
                  <a:cubicBezTo>
                    <a:pt x="7772" y="278"/>
                    <a:pt x="4441" y="2221"/>
                    <a:pt x="2498" y="5551"/>
                  </a:cubicBezTo>
                  <a:cubicBezTo>
                    <a:pt x="0" y="9992"/>
                    <a:pt x="2221" y="15543"/>
                    <a:pt x="7217" y="17208"/>
                  </a:cubicBezTo>
                  <a:cubicBezTo>
                    <a:pt x="7479" y="17274"/>
                    <a:pt x="7756" y="17308"/>
                    <a:pt x="8035" y="17308"/>
                  </a:cubicBezTo>
                  <a:cubicBezTo>
                    <a:pt x="8936" y="17308"/>
                    <a:pt x="9846" y="16946"/>
                    <a:pt x="10270" y="16098"/>
                  </a:cubicBezTo>
                  <a:cubicBezTo>
                    <a:pt x="11102" y="14710"/>
                    <a:pt x="10270" y="13878"/>
                    <a:pt x="9159" y="13323"/>
                  </a:cubicBezTo>
                  <a:cubicBezTo>
                    <a:pt x="8604" y="13045"/>
                    <a:pt x="8327" y="12768"/>
                    <a:pt x="7772" y="12768"/>
                  </a:cubicBezTo>
                  <a:cubicBezTo>
                    <a:pt x="5274" y="11102"/>
                    <a:pt x="5274" y="7217"/>
                    <a:pt x="7772" y="5829"/>
                  </a:cubicBezTo>
                  <a:cubicBezTo>
                    <a:pt x="9715" y="4441"/>
                    <a:pt x="11935" y="3886"/>
                    <a:pt x="13878" y="3886"/>
                  </a:cubicBezTo>
                  <a:cubicBezTo>
                    <a:pt x="15266" y="3886"/>
                    <a:pt x="16653" y="3331"/>
                    <a:pt x="16376" y="1943"/>
                  </a:cubicBezTo>
                  <a:cubicBezTo>
                    <a:pt x="16098" y="833"/>
                    <a:pt x="14988" y="278"/>
                    <a:pt x="14155" y="278"/>
                  </a:cubicBezTo>
                  <a:cubicBezTo>
                    <a:pt x="13323" y="0"/>
                    <a:pt x="12213" y="0"/>
                    <a:pt x="11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2432650" y="2902600"/>
              <a:ext cx="305325" cy="201250"/>
            </a:xfrm>
            <a:custGeom>
              <a:rect b="b" l="l" r="r" t="t"/>
              <a:pathLst>
                <a:path extrusionOk="0" h="8050" w="12213">
                  <a:moveTo>
                    <a:pt x="10270" y="0"/>
                  </a:moveTo>
                  <a:cubicBezTo>
                    <a:pt x="9992" y="0"/>
                    <a:pt x="9992" y="0"/>
                    <a:pt x="9715" y="278"/>
                  </a:cubicBezTo>
                  <a:cubicBezTo>
                    <a:pt x="7494" y="2498"/>
                    <a:pt x="4441" y="3886"/>
                    <a:pt x="1388" y="4163"/>
                  </a:cubicBezTo>
                  <a:cubicBezTo>
                    <a:pt x="556" y="4163"/>
                    <a:pt x="0" y="4996"/>
                    <a:pt x="278" y="5829"/>
                  </a:cubicBezTo>
                  <a:cubicBezTo>
                    <a:pt x="556" y="6384"/>
                    <a:pt x="833" y="6939"/>
                    <a:pt x="1388" y="7494"/>
                  </a:cubicBezTo>
                  <a:cubicBezTo>
                    <a:pt x="1943" y="8049"/>
                    <a:pt x="2776" y="8049"/>
                    <a:pt x="3609" y="8049"/>
                  </a:cubicBezTo>
                  <a:cubicBezTo>
                    <a:pt x="6662" y="7771"/>
                    <a:pt x="9715" y="6384"/>
                    <a:pt x="11657" y="3886"/>
                  </a:cubicBezTo>
                  <a:cubicBezTo>
                    <a:pt x="11935" y="3053"/>
                    <a:pt x="12213" y="2498"/>
                    <a:pt x="12213" y="1665"/>
                  </a:cubicBezTo>
                  <a:cubicBezTo>
                    <a:pt x="12213" y="1110"/>
                    <a:pt x="11657" y="555"/>
                    <a:pt x="11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26"/>
          <p:cNvGrpSpPr/>
          <p:nvPr/>
        </p:nvGrpSpPr>
        <p:grpSpPr>
          <a:xfrm>
            <a:off x="41900" y="1022675"/>
            <a:ext cx="8932502" cy="4272092"/>
            <a:chOff x="41900" y="1022675"/>
            <a:chExt cx="8932502" cy="4272092"/>
          </a:xfrm>
        </p:grpSpPr>
        <p:sp>
          <p:nvSpPr>
            <p:cNvPr id="727" name="Google Shape;727;p26"/>
            <p:cNvSpPr/>
            <p:nvPr/>
          </p:nvSpPr>
          <p:spPr>
            <a:xfrm>
              <a:off x="41900" y="1022675"/>
              <a:ext cx="475800" cy="630275"/>
            </a:xfrm>
            <a:custGeom>
              <a:rect b="b" l="l" r="r" t="t"/>
              <a:pathLst>
                <a:path extrusionOk="0" h="25211" w="19032">
                  <a:moveTo>
                    <a:pt x="6847" y="0"/>
                  </a:moveTo>
                  <a:cubicBezTo>
                    <a:pt x="4825" y="0"/>
                    <a:pt x="2829" y="988"/>
                    <a:pt x="1692" y="2835"/>
                  </a:cubicBezTo>
                  <a:cubicBezTo>
                    <a:pt x="635" y="4527"/>
                    <a:pt x="0" y="6642"/>
                    <a:pt x="212" y="8756"/>
                  </a:cubicBezTo>
                  <a:cubicBezTo>
                    <a:pt x="423" y="14254"/>
                    <a:pt x="2961" y="19329"/>
                    <a:pt x="6978" y="23135"/>
                  </a:cubicBezTo>
                  <a:cubicBezTo>
                    <a:pt x="8442" y="24466"/>
                    <a:pt x="10409" y="25210"/>
                    <a:pt x="12456" y="25210"/>
                  </a:cubicBezTo>
                  <a:cubicBezTo>
                    <a:pt x="13662" y="25210"/>
                    <a:pt x="14895" y="24952"/>
                    <a:pt x="16071" y="24404"/>
                  </a:cubicBezTo>
                  <a:cubicBezTo>
                    <a:pt x="18608" y="23346"/>
                    <a:pt x="18820" y="20809"/>
                    <a:pt x="19031" y="18060"/>
                  </a:cubicBezTo>
                  <a:lnTo>
                    <a:pt x="19031" y="17214"/>
                  </a:lnTo>
                  <a:cubicBezTo>
                    <a:pt x="18820" y="11082"/>
                    <a:pt x="15859" y="5373"/>
                    <a:pt x="11207" y="1567"/>
                  </a:cubicBezTo>
                  <a:cubicBezTo>
                    <a:pt x="10785" y="1355"/>
                    <a:pt x="10150" y="932"/>
                    <a:pt x="9727" y="721"/>
                  </a:cubicBezTo>
                  <a:cubicBezTo>
                    <a:pt x="8826" y="235"/>
                    <a:pt x="7833" y="0"/>
                    <a:pt x="68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1071844" y="4811365"/>
              <a:ext cx="460257" cy="483402"/>
            </a:xfrm>
            <a:custGeom>
              <a:rect b="b" l="l" r="r" t="t"/>
              <a:pathLst>
                <a:path extrusionOk="0" h="26254" w="24997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8673284" y="1226478"/>
              <a:ext cx="301118" cy="354735"/>
            </a:xfrm>
            <a:custGeom>
              <a:rect b="b" l="l" r="r" t="t"/>
              <a:pathLst>
                <a:path extrusionOk="0" h="19266" w="16354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8575822" y="2618332"/>
              <a:ext cx="253798" cy="274217"/>
            </a:xfrm>
            <a:custGeom>
              <a:rect b="b" l="l" r="r" t="t"/>
              <a:pathLst>
                <a:path extrusionOk="0" h="14893" w="13784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6"/>
            <p:cNvSpPr/>
            <p:nvPr/>
          </p:nvSpPr>
          <p:spPr>
            <a:xfrm>
              <a:off x="8365717" y="1101394"/>
              <a:ext cx="154868" cy="163485"/>
            </a:xfrm>
            <a:custGeom>
              <a:rect b="b" l="l" r="r" t="t"/>
              <a:pathLst>
                <a:path extrusionOk="0" h="8879" w="8411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6"/>
            <p:cNvSpPr/>
            <p:nvPr/>
          </p:nvSpPr>
          <p:spPr>
            <a:xfrm>
              <a:off x="152525" y="3948137"/>
              <a:ext cx="919336" cy="863238"/>
            </a:xfrm>
            <a:custGeom>
              <a:rect b="b" l="l" r="r" t="t"/>
              <a:pathLst>
                <a:path extrusionOk="0" h="207634" w="221127">
                  <a:moveTo>
                    <a:pt x="85093" y="0"/>
                  </a:moveTo>
                  <a:cubicBezTo>
                    <a:pt x="78726" y="0"/>
                    <a:pt x="72551" y="772"/>
                    <a:pt x="66570" y="2508"/>
                  </a:cubicBezTo>
                  <a:cubicBezTo>
                    <a:pt x="58466" y="4052"/>
                    <a:pt x="50747" y="6946"/>
                    <a:pt x="43415" y="10998"/>
                  </a:cubicBezTo>
                  <a:cubicBezTo>
                    <a:pt x="41871" y="11577"/>
                    <a:pt x="40521" y="12349"/>
                    <a:pt x="38977" y="12735"/>
                  </a:cubicBezTo>
                  <a:cubicBezTo>
                    <a:pt x="34732" y="14086"/>
                    <a:pt x="31066" y="16015"/>
                    <a:pt x="27593" y="18910"/>
                  </a:cubicBezTo>
                  <a:cubicBezTo>
                    <a:pt x="22576" y="23155"/>
                    <a:pt x="17945" y="28172"/>
                    <a:pt x="14279" y="33767"/>
                  </a:cubicBezTo>
                  <a:cubicBezTo>
                    <a:pt x="9069" y="42450"/>
                    <a:pt x="5210" y="52098"/>
                    <a:pt x="3087" y="61939"/>
                  </a:cubicBezTo>
                  <a:cubicBezTo>
                    <a:pt x="386" y="73130"/>
                    <a:pt x="0" y="84515"/>
                    <a:pt x="1930" y="95706"/>
                  </a:cubicBezTo>
                  <a:cubicBezTo>
                    <a:pt x="3280" y="103810"/>
                    <a:pt x="5403" y="111914"/>
                    <a:pt x="7911" y="119826"/>
                  </a:cubicBezTo>
                  <a:cubicBezTo>
                    <a:pt x="11770" y="133140"/>
                    <a:pt x="17366" y="145682"/>
                    <a:pt x="24505" y="157645"/>
                  </a:cubicBezTo>
                  <a:cubicBezTo>
                    <a:pt x="33381" y="172695"/>
                    <a:pt x="46502" y="184659"/>
                    <a:pt x="62325" y="192377"/>
                  </a:cubicBezTo>
                  <a:cubicBezTo>
                    <a:pt x="68692" y="195657"/>
                    <a:pt x="75253" y="198166"/>
                    <a:pt x="82006" y="200481"/>
                  </a:cubicBezTo>
                  <a:cubicBezTo>
                    <a:pt x="98021" y="205691"/>
                    <a:pt x="114615" y="207235"/>
                    <a:pt x="131403" y="207620"/>
                  </a:cubicBezTo>
                  <a:cubicBezTo>
                    <a:pt x="131975" y="207629"/>
                    <a:pt x="132547" y="207634"/>
                    <a:pt x="133119" y="207634"/>
                  </a:cubicBezTo>
                  <a:cubicBezTo>
                    <a:pt x="145071" y="207634"/>
                    <a:pt x="156840" y="205717"/>
                    <a:pt x="168257" y="202218"/>
                  </a:cubicBezTo>
                  <a:cubicBezTo>
                    <a:pt x="173853" y="200288"/>
                    <a:pt x="179255" y="198166"/>
                    <a:pt x="184465" y="195464"/>
                  </a:cubicBezTo>
                  <a:cubicBezTo>
                    <a:pt x="192569" y="191026"/>
                    <a:pt x="200288" y="186202"/>
                    <a:pt x="207620" y="180800"/>
                  </a:cubicBezTo>
                  <a:cubicBezTo>
                    <a:pt x="212251" y="177519"/>
                    <a:pt x="215917" y="173081"/>
                    <a:pt x="218232" y="167872"/>
                  </a:cubicBezTo>
                  <a:cubicBezTo>
                    <a:pt x="220548" y="161697"/>
                    <a:pt x="221127" y="154944"/>
                    <a:pt x="219583" y="148576"/>
                  </a:cubicBezTo>
                  <a:cubicBezTo>
                    <a:pt x="216110" y="134876"/>
                    <a:pt x="207041" y="125807"/>
                    <a:pt x="193920" y="120790"/>
                  </a:cubicBezTo>
                  <a:cubicBezTo>
                    <a:pt x="193341" y="120404"/>
                    <a:pt x="192762" y="120211"/>
                    <a:pt x="191990" y="120211"/>
                  </a:cubicBezTo>
                  <a:cubicBezTo>
                    <a:pt x="188324" y="119440"/>
                    <a:pt x="184658" y="118861"/>
                    <a:pt x="180992" y="118282"/>
                  </a:cubicBezTo>
                  <a:cubicBezTo>
                    <a:pt x="175782" y="117317"/>
                    <a:pt x="170572" y="116159"/>
                    <a:pt x="165363" y="114809"/>
                  </a:cubicBezTo>
                  <a:cubicBezTo>
                    <a:pt x="159960" y="113458"/>
                    <a:pt x="155522" y="109792"/>
                    <a:pt x="153014" y="104775"/>
                  </a:cubicBezTo>
                  <a:cubicBezTo>
                    <a:pt x="151277" y="101881"/>
                    <a:pt x="150119" y="98600"/>
                    <a:pt x="149540" y="95320"/>
                  </a:cubicBezTo>
                  <a:cubicBezTo>
                    <a:pt x="148576" y="90882"/>
                    <a:pt x="147997" y="86444"/>
                    <a:pt x="147804" y="81813"/>
                  </a:cubicBezTo>
                  <a:cubicBezTo>
                    <a:pt x="147225" y="73130"/>
                    <a:pt x="146646" y="64447"/>
                    <a:pt x="145488" y="55957"/>
                  </a:cubicBezTo>
                  <a:cubicBezTo>
                    <a:pt x="143559" y="39749"/>
                    <a:pt x="135841" y="24891"/>
                    <a:pt x="123877" y="14086"/>
                  </a:cubicBezTo>
                  <a:cubicBezTo>
                    <a:pt x="119246" y="9841"/>
                    <a:pt x="114037" y="6560"/>
                    <a:pt x="108248" y="4438"/>
                  </a:cubicBezTo>
                  <a:cubicBezTo>
                    <a:pt x="100723" y="1737"/>
                    <a:pt x="93004" y="193"/>
                    <a:pt x="85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3" name="Google Shape;733;p26"/>
          <p:cNvSpPr txBox="1"/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734" name="Google Shape;734;p26"/>
          <p:cNvGrpSpPr/>
          <p:nvPr/>
        </p:nvGrpSpPr>
        <p:grpSpPr>
          <a:xfrm rot="1175841">
            <a:off x="431927" y="37492"/>
            <a:ext cx="441156" cy="1585960"/>
            <a:chOff x="3070900" y="237500"/>
            <a:chExt cx="1436575" cy="5164500"/>
          </a:xfrm>
        </p:grpSpPr>
        <p:sp>
          <p:nvSpPr>
            <p:cNvPr id="735" name="Google Shape;735;p26"/>
            <p:cNvSpPr/>
            <p:nvPr/>
          </p:nvSpPr>
          <p:spPr>
            <a:xfrm>
              <a:off x="3489675" y="1738475"/>
              <a:ext cx="562975" cy="3394525"/>
            </a:xfrm>
            <a:custGeom>
              <a:rect b="b" l="l" r="r" t="t"/>
              <a:pathLst>
                <a:path extrusionOk="0" h="135781" w="22519">
                  <a:moveTo>
                    <a:pt x="10427" y="0"/>
                  </a:moveTo>
                  <a:cubicBezTo>
                    <a:pt x="0" y="0"/>
                    <a:pt x="1997" y="12646"/>
                    <a:pt x="2551" y="19524"/>
                  </a:cubicBezTo>
                  <a:cubicBezTo>
                    <a:pt x="4548" y="44151"/>
                    <a:pt x="6545" y="68778"/>
                    <a:pt x="8542" y="93515"/>
                  </a:cubicBezTo>
                  <a:lnTo>
                    <a:pt x="11981" y="135780"/>
                  </a:lnTo>
                  <a:cubicBezTo>
                    <a:pt x="16529" y="130678"/>
                    <a:pt x="17083" y="123245"/>
                    <a:pt x="17416" y="116367"/>
                  </a:cubicBezTo>
                  <a:lnTo>
                    <a:pt x="22075" y="21854"/>
                  </a:lnTo>
                  <a:cubicBezTo>
                    <a:pt x="22519" y="13756"/>
                    <a:pt x="21853" y="0"/>
                    <a:pt x="10427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3162425" y="319650"/>
              <a:ext cx="1281275" cy="1388875"/>
            </a:xfrm>
            <a:custGeom>
              <a:rect b="b" l="l" r="r" t="t"/>
              <a:pathLst>
                <a:path extrusionOk="0" h="55555" w="51251">
                  <a:moveTo>
                    <a:pt x="25397" y="1"/>
                  </a:moveTo>
                  <a:cubicBezTo>
                    <a:pt x="20531" y="1"/>
                    <a:pt x="15655" y="1454"/>
                    <a:pt x="11426" y="4393"/>
                  </a:cubicBezTo>
                  <a:cubicBezTo>
                    <a:pt x="3772" y="9940"/>
                    <a:pt x="0" y="20146"/>
                    <a:pt x="1331" y="29575"/>
                  </a:cubicBezTo>
                  <a:cubicBezTo>
                    <a:pt x="2441" y="38117"/>
                    <a:pt x="7100" y="44772"/>
                    <a:pt x="13090" y="50652"/>
                  </a:cubicBezTo>
                  <a:cubicBezTo>
                    <a:pt x="15752" y="53314"/>
                    <a:pt x="16751" y="54423"/>
                    <a:pt x="20522" y="55200"/>
                  </a:cubicBezTo>
                  <a:cubicBezTo>
                    <a:pt x="21208" y="55325"/>
                    <a:pt x="25506" y="55555"/>
                    <a:pt x="29157" y="55555"/>
                  </a:cubicBezTo>
                  <a:cubicBezTo>
                    <a:pt x="32000" y="55555"/>
                    <a:pt x="34451" y="55415"/>
                    <a:pt x="34500" y="54978"/>
                  </a:cubicBezTo>
                  <a:cubicBezTo>
                    <a:pt x="35165" y="47213"/>
                    <a:pt x="42487" y="41777"/>
                    <a:pt x="46258" y="34900"/>
                  </a:cubicBezTo>
                  <a:cubicBezTo>
                    <a:pt x="51250" y="25027"/>
                    <a:pt x="49142" y="13157"/>
                    <a:pt x="41155" y="5724"/>
                  </a:cubicBezTo>
                  <a:cubicBezTo>
                    <a:pt x="36585" y="1926"/>
                    <a:pt x="30998" y="1"/>
                    <a:pt x="253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3070900" y="237500"/>
              <a:ext cx="1436575" cy="5164500"/>
            </a:xfrm>
            <a:custGeom>
              <a:rect b="b" l="l" r="r" t="t"/>
              <a:pathLst>
                <a:path extrusionOk="0" h="206580" w="57463">
                  <a:moveTo>
                    <a:pt x="29290" y="1756"/>
                  </a:moveTo>
                  <a:cubicBezTo>
                    <a:pt x="30622" y="1756"/>
                    <a:pt x="31980" y="1859"/>
                    <a:pt x="33280" y="2022"/>
                  </a:cubicBezTo>
                  <a:cubicBezTo>
                    <a:pt x="38715" y="2909"/>
                    <a:pt x="43596" y="5572"/>
                    <a:pt x="47257" y="9565"/>
                  </a:cubicBezTo>
                  <a:cubicBezTo>
                    <a:pt x="55466" y="18440"/>
                    <a:pt x="57130" y="31419"/>
                    <a:pt x="51583" y="42068"/>
                  </a:cubicBezTo>
                  <a:cubicBezTo>
                    <a:pt x="50918" y="43399"/>
                    <a:pt x="49919" y="44730"/>
                    <a:pt x="48921" y="45840"/>
                  </a:cubicBezTo>
                  <a:cubicBezTo>
                    <a:pt x="45149" y="50721"/>
                    <a:pt x="39381" y="53716"/>
                    <a:pt x="33280" y="53827"/>
                  </a:cubicBezTo>
                  <a:cubicBezTo>
                    <a:pt x="31671" y="53938"/>
                    <a:pt x="30063" y="53993"/>
                    <a:pt x="28468" y="53993"/>
                  </a:cubicBezTo>
                  <a:cubicBezTo>
                    <a:pt x="26873" y="53993"/>
                    <a:pt x="25293" y="53938"/>
                    <a:pt x="23740" y="53827"/>
                  </a:cubicBezTo>
                  <a:cubicBezTo>
                    <a:pt x="19413" y="53716"/>
                    <a:pt x="15309" y="52163"/>
                    <a:pt x="12203" y="49279"/>
                  </a:cubicBezTo>
                  <a:cubicBezTo>
                    <a:pt x="11870" y="49168"/>
                    <a:pt x="11648" y="49057"/>
                    <a:pt x="11537" y="48835"/>
                  </a:cubicBezTo>
                  <a:cubicBezTo>
                    <a:pt x="11204" y="48613"/>
                    <a:pt x="10983" y="48280"/>
                    <a:pt x="11204" y="47948"/>
                  </a:cubicBezTo>
                  <a:cubicBezTo>
                    <a:pt x="11305" y="47797"/>
                    <a:pt x="11450" y="47737"/>
                    <a:pt x="11600" y="47737"/>
                  </a:cubicBezTo>
                  <a:cubicBezTo>
                    <a:pt x="11782" y="47737"/>
                    <a:pt x="11970" y="47826"/>
                    <a:pt x="12092" y="47948"/>
                  </a:cubicBezTo>
                  <a:cubicBezTo>
                    <a:pt x="12425" y="48169"/>
                    <a:pt x="12647" y="48502"/>
                    <a:pt x="12868" y="48724"/>
                  </a:cubicBezTo>
                  <a:cubicBezTo>
                    <a:pt x="17422" y="51728"/>
                    <a:pt x="22822" y="53377"/>
                    <a:pt x="28255" y="53377"/>
                  </a:cubicBezTo>
                  <a:cubicBezTo>
                    <a:pt x="29043" y="53377"/>
                    <a:pt x="29831" y="53342"/>
                    <a:pt x="30617" y="53272"/>
                  </a:cubicBezTo>
                  <a:cubicBezTo>
                    <a:pt x="33723" y="53161"/>
                    <a:pt x="36719" y="52496"/>
                    <a:pt x="39603" y="51386"/>
                  </a:cubicBezTo>
                  <a:cubicBezTo>
                    <a:pt x="42043" y="50388"/>
                    <a:pt x="44151" y="48946"/>
                    <a:pt x="46037" y="47171"/>
                  </a:cubicBezTo>
                  <a:cubicBezTo>
                    <a:pt x="46480" y="46616"/>
                    <a:pt x="47035" y="46173"/>
                    <a:pt x="47479" y="45729"/>
                  </a:cubicBezTo>
                  <a:cubicBezTo>
                    <a:pt x="47590" y="45507"/>
                    <a:pt x="47701" y="45174"/>
                    <a:pt x="47701" y="44952"/>
                  </a:cubicBezTo>
                  <a:cubicBezTo>
                    <a:pt x="47701" y="44620"/>
                    <a:pt x="47590" y="44398"/>
                    <a:pt x="47368" y="44176"/>
                  </a:cubicBezTo>
                  <a:cubicBezTo>
                    <a:pt x="47257" y="44120"/>
                    <a:pt x="47118" y="44093"/>
                    <a:pt x="46980" y="44093"/>
                  </a:cubicBezTo>
                  <a:cubicBezTo>
                    <a:pt x="46841" y="44093"/>
                    <a:pt x="46702" y="44120"/>
                    <a:pt x="46591" y="44176"/>
                  </a:cubicBezTo>
                  <a:cubicBezTo>
                    <a:pt x="46148" y="44509"/>
                    <a:pt x="45704" y="44841"/>
                    <a:pt x="45371" y="45285"/>
                  </a:cubicBezTo>
                  <a:cubicBezTo>
                    <a:pt x="43263" y="47615"/>
                    <a:pt x="40601" y="49390"/>
                    <a:pt x="37606" y="50277"/>
                  </a:cubicBezTo>
                  <a:cubicBezTo>
                    <a:pt x="34792" y="51180"/>
                    <a:pt x="31851" y="51625"/>
                    <a:pt x="28905" y="51625"/>
                  </a:cubicBezTo>
                  <a:cubicBezTo>
                    <a:pt x="25695" y="51625"/>
                    <a:pt x="22479" y="51096"/>
                    <a:pt x="19413" y="50055"/>
                  </a:cubicBezTo>
                  <a:cubicBezTo>
                    <a:pt x="16751" y="49279"/>
                    <a:pt x="14311" y="47726"/>
                    <a:pt x="12425" y="45729"/>
                  </a:cubicBezTo>
                  <a:cubicBezTo>
                    <a:pt x="11870" y="45063"/>
                    <a:pt x="11315" y="44287"/>
                    <a:pt x="10428" y="44065"/>
                  </a:cubicBezTo>
                  <a:cubicBezTo>
                    <a:pt x="10339" y="44035"/>
                    <a:pt x="10258" y="44021"/>
                    <a:pt x="10182" y="44021"/>
                  </a:cubicBezTo>
                  <a:cubicBezTo>
                    <a:pt x="9976" y="44021"/>
                    <a:pt x="9814" y="44124"/>
                    <a:pt x="9651" y="44287"/>
                  </a:cubicBezTo>
                  <a:cubicBezTo>
                    <a:pt x="9541" y="44509"/>
                    <a:pt x="9541" y="44730"/>
                    <a:pt x="9541" y="44841"/>
                  </a:cubicBezTo>
                  <a:cubicBezTo>
                    <a:pt x="9984" y="45507"/>
                    <a:pt x="10428" y="46062"/>
                    <a:pt x="10872" y="46727"/>
                  </a:cubicBezTo>
                  <a:cubicBezTo>
                    <a:pt x="10983" y="47060"/>
                    <a:pt x="10872" y="47393"/>
                    <a:pt x="10650" y="47504"/>
                  </a:cubicBezTo>
                  <a:cubicBezTo>
                    <a:pt x="10539" y="47559"/>
                    <a:pt x="10428" y="47587"/>
                    <a:pt x="10331" y="47587"/>
                  </a:cubicBezTo>
                  <a:cubicBezTo>
                    <a:pt x="10234" y="47587"/>
                    <a:pt x="10151" y="47559"/>
                    <a:pt x="10095" y="47504"/>
                  </a:cubicBezTo>
                  <a:cubicBezTo>
                    <a:pt x="9651" y="47171"/>
                    <a:pt x="9208" y="46727"/>
                    <a:pt x="8764" y="46394"/>
                  </a:cubicBezTo>
                  <a:cubicBezTo>
                    <a:pt x="5880" y="43067"/>
                    <a:pt x="3883" y="39073"/>
                    <a:pt x="3107" y="34858"/>
                  </a:cubicBezTo>
                  <a:cubicBezTo>
                    <a:pt x="1221" y="26205"/>
                    <a:pt x="3550" y="17108"/>
                    <a:pt x="9319" y="10453"/>
                  </a:cubicBezTo>
                  <a:cubicBezTo>
                    <a:pt x="13679" y="4893"/>
                    <a:pt x="20397" y="1797"/>
                    <a:pt x="27471" y="1797"/>
                  </a:cubicBezTo>
                  <a:cubicBezTo>
                    <a:pt x="27595" y="1797"/>
                    <a:pt x="27720" y="1798"/>
                    <a:pt x="27844" y="1800"/>
                  </a:cubicBezTo>
                  <a:cubicBezTo>
                    <a:pt x="28320" y="1770"/>
                    <a:pt x="28803" y="1756"/>
                    <a:pt x="29290" y="1756"/>
                  </a:cubicBezTo>
                  <a:close/>
                  <a:moveTo>
                    <a:pt x="39294" y="54545"/>
                  </a:moveTo>
                  <a:cubicBezTo>
                    <a:pt x="39670" y="54545"/>
                    <a:pt x="40026" y="54925"/>
                    <a:pt x="39936" y="55380"/>
                  </a:cubicBezTo>
                  <a:cubicBezTo>
                    <a:pt x="39825" y="55935"/>
                    <a:pt x="39603" y="56489"/>
                    <a:pt x="39492" y="57044"/>
                  </a:cubicBezTo>
                  <a:cubicBezTo>
                    <a:pt x="39159" y="57931"/>
                    <a:pt x="38382" y="58486"/>
                    <a:pt x="37495" y="58486"/>
                  </a:cubicBezTo>
                  <a:lnTo>
                    <a:pt x="33391" y="58486"/>
                  </a:lnTo>
                  <a:cubicBezTo>
                    <a:pt x="32247" y="58282"/>
                    <a:pt x="31014" y="58213"/>
                    <a:pt x="29729" y="58213"/>
                  </a:cubicBezTo>
                  <a:cubicBezTo>
                    <a:pt x="27523" y="58213"/>
                    <a:pt x="25165" y="58416"/>
                    <a:pt x="22852" y="58486"/>
                  </a:cubicBezTo>
                  <a:lnTo>
                    <a:pt x="20523" y="58486"/>
                  </a:lnTo>
                  <a:cubicBezTo>
                    <a:pt x="18637" y="58375"/>
                    <a:pt x="17971" y="57931"/>
                    <a:pt x="17638" y="55935"/>
                  </a:cubicBezTo>
                  <a:cubicBezTo>
                    <a:pt x="17470" y="55008"/>
                    <a:pt x="17685" y="54593"/>
                    <a:pt x="18236" y="54593"/>
                  </a:cubicBezTo>
                  <a:cubicBezTo>
                    <a:pt x="18411" y="54593"/>
                    <a:pt x="18619" y="54634"/>
                    <a:pt x="18859" y="54714"/>
                  </a:cubicBezTo>
                  <a:cubicBezTo>
                    <a:pt x="20902" y="55343"/>
                    <a:pt x="23057" y="55638"/>
                    <a:pt x="25205" y="55638"/>
                  </a:cubicBezTo>
                  <a:cubicBezTo>
                    <a:pt x="26088" y="55638"/>
                    <a:pt x="26971" y="55588"/>
                    <a:pt x="27844" y="55491"/>
                  </a:cubicBezTo>
                  <a:lnTo>
                    <a:pt x="28732" y="55491"/>
                  </a:lnTo>
                  <a:cubicBezTo>
                    <a:pt x="29735" y="55620"/>
                    <a:pt x="30748" y="55684"/>
                    <a:pt x="31762" y="55684"/>
                  </a:cubicBezTo>
                  <a:cubicBezTo>
                    <a:pt x="34223" y="55684"/>
                    <a:pt x="36691" y="55310"/>
                    <a:pt x="39048" y="54603"/>
                  </a:cubicBezTo>
                  <a:cubicBezTo>
                    <a:pt x="39128" y="54563"/>
                    <a:pt x="39212" y="54545"/>
                    <a:pt x="39294" y="54545"/>
                  </a:cubicBezTo>
                  <a:close/>
                  <a:moveTo>
                    <a:pt x="28747" y="59813"/>
                  </a:moveTo>
                  <a:cubicBezTo>
                    <a:pt x="29748" y="59813"/>
                    <a:pt x="30744" y="59850"/>
                    <a:pt x="31727" y="59928"/>
                  </a:cubicBezTo>
                  <a:cubicBezTo>
                    <a:pt x="33612" y="59928"/>
                    <a:pt x="35387" y="60039"/>
                    <a:pt x="37273" y="60150"/>
                  </a:cubicBezTo>
                  <a:cubicBezTo>
                    <a:pt x="37717" y="60150"/>
                    <a:pt x="38161" y="60594"/>
                    <a:pt x="38050" y="61148"/>
                  </a:cubicBezTo>
                  <a:cubicBezTo>
                    <a:pt x="37939" y="63589"/>
                    <a:pt x="37828" y="65918"/>
                    <a:pt x="37606" y="68359"/>
                  </a:cubicBezTo>
                  <a:cubicBezTo>
                    <a:pt x="37273" y="75569"/>
                    <a:pt x="36719" y="82780"/>
                    <a:pt x="36275" y="89991"/>
                  </a:cubicBezTo>
                  <a:cubicBezTo>
                    <a:pt x="36053" y="93319"/>
                    <a:pt x="35831" y="96536"/>
                    <a:pt x="35609" y="99864"/>
                  </a:cubicBezTo>
                  <a:cubicBezTo>
                    <a:pt x="35387" y="104301"/>
                    <a:pt x="35166" y="108849"/>
                    <a:pt x="34833" y="113397"/>
                  </a:cubicBezTo>
                  <a:cubicBezTo>
                    <a:pt x="34389" y="120941"/>
                    <a:pt x="33834" y="128595"/>
                    <a:pt x="33391" y="136249"/>
                  </a:cubicBezTo>
                  <a:cubicBezTo>
                    <a:pt x="33169" y="139355"/>
                    <a:pt x="32947" y="142572"/>
                    <a:pt x="32725" y="145678"/>
                  </a:cubicBezTo>
                  <a:cubicBezTo>
                    <a:pt x="32503" y="150448"/>
                    <a:pt x="32281" y="155218"/>
                    <a:pt x="31949" y="159878"/>
                  </a:cubicBezTo>
                  <a:cubicBezTo>
                    <a:pt x="31505" y="167310"/>
                    <a:pt x="30950" y="174632"/>
                    <a:pt x="30506" y="182064"/>
                  </a:cubicBezTo>
                  <a:cubicBezTo>
                    <a:pt x="30174" y="186501"/>
                    <a:pt x="29952" y="190938"/>
                    <a:pt x="29619" y="195376"/>
                  </a:cubicBezTo>
                  <a:cubicBezTo>
                    <a:pt x="29508" y="197927"/>
                    <a:pt x="29286" y="200590"/>
                    <a:pt x="29064" y="203141"/>
                  </a:cubicBezTo>
                  <a:cubicBezTo>
                    <a:pt x="29064" y="203363"/>
                    <a:pt x="28953" y="203474"/>
                    <a:pt x="28842" y="203696"/>
                  </a:cubicBezTo>
                  <a:cubicBezTo>
                    <a:pt x="28510" y="203696"/>
                    <a:pt x="28177" y="203363"/>
                    <a:pt x="28177" y="203030"/>
                  </a:cubicBezTo>
                  <a:cubicBezTo>
                    <a:pt x="28066" y="202475"/>
                    <a:pt x="27955" y="201921"/>
                    <a:pt x="27955" y="201366"/>
                  </a:cubicBezTo>
                  <a:cubicBezTo>
                    <a:pt x="27622" y="196929"/>
                    <a:pt x="27400" y="192492"/>
                    <a:pt x="27178" y="188054"/>
                  </a:cubicBezTo>
                  <a:cubicBezTo>
                    <a:pt x="26624" y="180511"/>
                    <a:pt x="26180" y="172968"/>
                    <a:pt x="25625" y="165535"/>
                  </a:cubicBezTo>
                  <a:cubicBezTo>
                    <a:pt x="25404" y="162207"/>
                    <a:pt x="25182" y="158768"/>
                    <a:pt x="25071" y="155440"/>
                  </a:cubicBezTo>
                  <a:cubicBezTo>
                    <a:pt x="24738" y="150781"/>
                    <a:pt x="24516" y="146122"/>
                    <a:pt x="24294" y="141574"/>
                  </a:cubicBezTo>
                  <a:cubicBezTo>
                    <a:pt x="23740" y="134252"/>
                    <a:pt x="23296" y="126931"/>
                    <a:pt x="22741" y="119609"/>
                  </a:cubicBezTo>
                  <a:cubicBezTo>
                    <a:pt x="22519" y="116281"/>
                    <a:pt x="22298" y="112843"/>
                    <a:pt x="22076" y="109515"/>
                  </a:cubicBezTo>
                  <a:cubicBezTo>
                    <a:pt x="21854" y="104855"/>
                    <a:pt x="21632" y="100196"/>
                    <a:pt x="21299" y="95648"/>
                  </a:cubicBezTo>
                  <a:cubicBezTo>
                    <a:pt x="20855" y="88216"/>
                    <a:pt x="20301" y="80894"/>
                    <a:pt x="19857" y="73462"/>
                  </a:cubicBezTo>
                  <a:cubicBezTo>
                    <a:pt x="19635" y="69690"/>
                    <a:pt x="19413" y="65918"/>
                    <a:pt x="19191" y="62147"/>
                  </a:cubicBezTo>
                  <a:cubicBezTo>
                    <a:pt x="19081" y="61592"/>
                    <a:pt x="19081" y="61037"/>
                    <a:pt x="19413" y="60483"/>
                  </a:cubicBezTo>
                  <a:cubicBezTo>
                    <a:pt x="19413" y="60372"/>
                    <a:pt x="19524" y="60372"/>
                    <a:pt x="19524" y="60372"/>
                  </a:cubicBezTo>
                  <a:cubicBezTo>
                    <a:pt x="19746" y="60372"/>
                    <a:pt x="19968" y="60372"/>
                    <a:pt x="20079" y="60483"/>
                  </a:cubicBezTo>
                  <a:cubicBezTo>
                    <a:pt x="20190" y="60816"/>
                    <a:pt x="20301" y="61037"/>
                    <a:pt x="20301" y="61370"/>
                  </a:cubicBezTo>
                  <a:cubicBezTo>
                    <a:pt x="20523" y="62812"/>
                    <a:pt x="20634" y="64365"/>
                    <a:pt x="20745" y="65918"/>
                  </a:cubicBezTo>
                  <a:cubicBezTo>
                    <a:pt x="20966" y="70134"/>
                    <a:pt x="21188" y="74238"/>
                    <a:pt x="21521" y="78454"/>
                  </a:cubicBezTo>
                  <a:cubicBezTo>
                    <a:pt x="21632" y="81227"/>
                    <a:pt x="21854" y="84000"/>
                    <a:pt x="22076" y="86774"/>
                  </a:cubicBezTo>
                  <a:cubicBezTo>
                    <a:pt x="22187" y="87106"/>
                    <a:pt x="22298" y="87439"/>
                    <a:pt x="22519" y="87772"/>
                  </a:cubicBezTo>
                  <a:cubicBezTo>
                    <a:pt x="22630" y="87883"/>
                    <a:pt x="22741" y="87994"/>
                    <a:pt x="22963" y="87994"/>
                  </a:cubicBezTo>
                  <a:cubicBezTo>
                    <a:pt x="23185" y="87994"/>
                    <a:pt x="23296" y="87883"/>
                    <a:pt x="23407" y="87661"/>
                  </a:cubicBezTo>
                  <a:cubicBezTo>
                    <a:pt x="23629" y="87328"/>
                    <a:pt x="23740" y="86995"/>
                    <a:pt x="23740" y="86663"/>
                  </a:cubicBezTo>
                  <a:cubicBezTo>
                    <a:pt x="23629" y="84777"/>
                    <a:pt x="23407" y="83002"/>
                    <a:pt x="23296" y="81116"/>
                  </a:cubicBezTo>
                  <a:cubicBezTo>
                    <a:pt x="23074" y="76790"/>
                    <a:pt x="22741" y="72463"/>
                    <a:pt x="22519" y="68137"/>
                  </a:cubicBezTo>
                  <a:cubicBezTo>
                    <a:pt x="22408" y="65918"/>
                    <a:pt x="22187" y="63700"/>
                    <a:pt x="22076" y="61481"/>
                  </a:cubicBezTo>
                  <a:cubicBezTo>
                    <a:pt x="21965" y="60372"/>
                    <a:pt x="22187" y="60261"/>
                    <a:pt x="23296" y="60150"/>
                  </a:cubicBezTo>
                  <a:cubicBezTo>
                    <a:pt x="25087" y="59935"/>
                    <a:pt x="26924" y="59813"/>
                    <a:pt x="28747" y="59813"/>
                  </a:cubicBezTo>
                  <a:close/>
                  <a:moveTo>
                    <a:pt x="29929" y="1"/>
                  </a:moveTo>
                  <a:cubicBezTo>
                    <a:pt x="29568" y="1"/>
                    <a:pt x="29206" y="9"/>
                    <a:pt x="28842" y="25"/>
                  </a:cubicBezTo>
                  <a:cubicBezTo>
                    <a:pt x="28493" y="11"/>
                    <a:pt x="28145" y="4"/>
                    <a:pt x="27797" y="4"/>
                  </a:cubicBezTo>
                  <a:cubicBezTo>
                    <a:pt x="20080" y="4"/>
                    <a:pt x="12759" y="3515"/>
                    <a:pt x="7877" y="9565"/>
                  </a:cubicBezTo>
                  <a:cubicBezTo>
                    <a:pt x="2552" y="15777"/>
                    <a:pt x="0" y="23875"/>
                    <a:pt x="888" y="31973"/>
                  </a:cubicBezTo>
                  <a:cubicBezTo>
                    <a:pt x="1443" y="38518"/>
                    <a:pt x="4438" y="44730"/>
                    <a:pt x="9208" y="49279"/>
                  </a:cubicBezTo>
                  <a:cubicBezTo>
                    <a:pt x="10761" y="50721"/>
                    <a:pt x="12425" y="51941"/>
                    <a:pt x="14311" y="52939"/>
                  </a:cubicBezTo>
                  <a:cubicBezTo>
                    <a:pt x="15087" y="53272"/>
                    <a:pt x="15531" y="53938"/>
                    <a:pt x="15642" y="54714"/>
                  </a:cubicBezTo>
                  <a:cubicBezTo>
                    <a:pt x="15753" y="56267"/>
                    <a:pt x="16196" y="57709"/>
                    <a:pt x="17084" y="59041"/>
                  </a:cubicBezTo>
                  <a:cubicBezTo>
                    <a:pt x="17417" y="59484"/>
                    <a:pt x="17528" y="60039"/>
                    <a:pt x="17528" y="60705"/>
                  </a:cubicBezTo>
                  <a:cubicBezTo>
                    <a:pt x="17971" y="67028"/>
                    <a:pt x="18304" y="73351"/>
                    <a:pt x="18748" y="79785"/>
                  </a:cubicBezTo>
                  <a:cubicBezTo>
                    <a:pt x="19191" y="87550"/>
                    <a:pt x="19746" y="95315"/>
                    <a:pt x="20190" y="103081"/>
                  </a:cubicBezTo>
                  <a:lnTo>
                    <a:pt x="21632" y="124823"/>
                  </a:lnTo>
                  <a:lnTo>
                    <a:pt x="23185" y="150448"/>
                  </a:lnTo>
                  <a:cubicBezTo>
                    <a:pt x="23629" y="157104"/>
                    <a:pt x="24072" y="163760"/>
                    <a:pt x="24516" y="170416"/>
                  </a:cubicBezTo>
                  <a:cubicBezTo>
                    <a:pt x="24960" y="178625"/>
                    <a:pt x="25515" y="186945"/>
                    <a:pt x="25958" y="195265"/>
                  </a:cubicBezTo>
                  <a:lnTo>
                    <a:pt x="26513" y="203363"/>
                  </a:lnTo>
                  <a:cubicBezTo>
                    <a:pt x="26513" y="204139"/>
                    <a:pt x="26735" y="205027"/>
                    <a:pt x="26957" y="205803"/>
                  </a:cubicBezTo>
                  <a:cubicBezTo>
                    <a:pt x="27178" y="206247"/>
                    <a:pt x="27511" y="206469"/>
                    <a:pt x="27844" y="206580"/>
                  </a:cubicBezTo>
                  <a:lnTo>
                    <a:pt x="29286" y="206580"/>
                  </a:lnTo>
                  <a:cubicBezTo>
                    <a:pt x="29841" y="206580"/>
                    <a:pt x="30395" y="206136"/>
                    <a:pt x="30506" y="205581"/>
                  </a:cubicBezTo>
                  <a:cubicBezTo>
                    <a:pt x="30617" y="205027"/>
                    <a:pt x="30728" y="204361"/>
                    <a:pt x="30839" y="203807"/>
                  </a:cubicBezTo>
                  <a:cubicBezTo>
                    <a:pt x="30950" y="201144"/>
                    <a:pt x="31172" y="198482"/>
                    <a:pt x="31283" y="195709"/>
                  </a:cubicBezTo>
                  <a:cubicBezTo>
                    <a:pt x="31838" y="188498"/>
                    <a:pt x="32281" y="181287"/>
                    <a:pt x="32725" y="174077"/>
                  </a:cubicBezTo>
                  <a:cubicBezTo>
                    <a:pt x="33391" y="163095"/>
                    <a:pt x="34167" y="152112"/>
                    <a:pt x="34833" y="141130"/>
                  </a:cubicBezTo>
                  <a:cubicBezTo>
                    <a:pt x="35498" y="130813"/>
                    <a:pt x="36053" y="120386"/>
                    <a:pt x="36719" y="109958"/>
                  </a:cubicBezTo>
                  <a:cubicBezTo>
                    <a:pt x="37495" y="98089"/>
                    <a:pt x="38272" y="86330"/>
                    <a:pt x="38937" y="74460"/>
                  </a:cubicBezTo>
                  <a:cubicBezTo>
                    <a:pt x="39270" y="70023"/>
                    <a:pt x="39603" y="65586"/>
                    <a:pt x="39936" y="61148"/>
                  </a:cubicBezTo>
                  <a:cubicBezTo>
                    <a:pt x="39825" y="60372"/>
                    <a:pt x="39936" y="59595"/>
                    <a:pt x="40379" y="58930"/>
                  </a:cubicBezTo>
                  <a:cubicBezTo>
                    <a:pt x="41156" y="57820"/>
                    <a:pt x="41710" y="56378"/>
                    <a:pt x="41710" y="54936"/>
                  </a:cubicBezTo>
                  <a:cubicBezTo>
                    <a:pt x="41821" y="53938"/>
                    <a:pt x="42376" y="53161"/>
                    <a:pt x="43263" y="52718"/>
                  </a:cubicBezTo>
                  <a:cubicBezTo>
                    <a:pt x="47923" y="50166"/>
                    <a:pt x="51694" y="46173"/>
                    <a:pt x="53913" y="41292"/>
                  </a:cubicBezTo>
                  <a:cubicBezTo>
                    <a:pt x="56797" y="35079"/>
                    <a:pt x="57463" y="28091"/>
                    <a:pt x="55688" y="21546"/>
                  </a:cubicBezTo>
                  <a:cubicBezTo>
                    <a:pt x="52564" y="8943"/>
                    <a:pt x="42014" y="1"/>
                    <a:pt x="29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6"/>
            <p:cNvSpPr/>
            <p:nvPr/>
          </p:nvSpPr>
          <p:spPr>
            <a:xfrm>
              <a:off x="4291125" y="689125"/>
              <a:ext cx="97100" cy="519675"/>
            </a:xfrm>
            <a:custGeom>
              <a:rect b="b" l="l" r="r" t="t"/>
              <a:pathLst>
                <a:path extrusionOk="0" h="20787" w="3884">
                  <a:moveTo>
                    <a:pt x="930" y="0"/>
                  </a:moveTo>
                  <a:cubicBezTo>
                    <a:pt x="840" y="0"/>
                    <a:pt x="750" y="14"/>
                    <a:pt x="667" y="42"/>
                  </a:cubicBezTo>
                  <a:cubicBezTo>
                    <a:pt x="223" y="264"/>
                    <a:pt x="1" y="707"/>
                    <a:pt x="223" y="1040"/>
                  </a:cubicBezTo>
                  <a:cubicBezTo>
                    <a:pt x="334" y="1928"/>
                    <a:pt x="556" y="2704"/>
                    <a:pt x="777" y="3481"/>
                  </a:cubicBezTo>
                  <a:cubicBezTo>
                    <a:pt x="1665" y="6254"/>
                    <a:pt x="1998" y="9027"/>
                    <a:pt x="1887" y="11912"/>
                  </a:cubicBezTo>
                  <a:cubicBezTo>
                    <a:pt x="1998" y="14241"/>
                    <a:pt x="1443" y="16571"/>
                    <a:pt x="556" y="18789"/>
                  </a:cubicBezTo>
                  <a:cubicBezTo>
                    <a:pt x="334" y="19233"/>
                    <a:pt x="223" y="19677"/>
                    <a:pt x="112" y="20121"/>
                  </a:cubicBezTo>
                  <a:cubicBezTo>
                    <a:pt x="1" y="20453"/>
                    <a:pt x="223" y="20675"/>
                    <a:pt x="556" y="20786"/>
                  </a:cubicBezTo>
                  <a:cubicBezTo>
                    <a:pt x="777" y="20786"/>
                    <a:pt x="999" y="20786"/>
                    <a:pt x="1221" y="20675"/>
                  </a:cubicBezTo>
                  <a:cubicBezTo>
                    <a:pt x="1332" y="20564"/>
                    <a:pt x="1443" y="20453"/>
                    <a:pt x="1554" y="20231"/>
                  </a:cubicBezTo>
                  <a:cubicBezTo>
                    <a:pt x="2441" y="18457"/>
                    <a:pt x="3107" y="16571"/>
                    <a:pt x="3440" y="14574"/>
                  </a:cubicBezTo>
                  <a:cubicBezTo>
                    <a:pt x="3884" y="10137"/>
                    <a:pt x="3440" y="5699"/>
                    <a:pt x="1998" y="1484"/>
                  </a:cubicBezTo>
                  <a:cubicBezTo>
                    <a:pt x="1998" y="1151"/>
                    <a:pt x="1776" y="707"/>
                    <a:pt x="1554" y="375"/>
                  </a:cubicBezTo>
                  <a:cubicBezTo>
                    <a:pt x="1471" y="125"/>
                    <a:pt x="1200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6"/>
            <p:cNvSpPr/>
            <p:nvPr/>
          </p:nvSpPr>
          <p:spPr>
            <a:xfrm>
              <a:off x="3190150" y="690150"/>
              <a:ext cx="97100" cy="519675"/>
            </a:xfrm>
            <a:custGeom>
              <a:rect b="b" l="l" r="r" t="t"/>
              <a:pathLst>
                <a:path extrusionOk="0" h="20787" w="3884">
                  <a:moveTo>
                    <a:pt x="3107" y="1"/>
                  </a:moveTo>
                  <a:cubicBezTo>
                    <a:pt x="2885" y="1"/>
                    <a:pt x="2552" y="1"/>
                    <a:pt x="2330" y="112"/>
                  </a:cubicBezTo>
                  <a:cubicBezTo>
                    <a:pt x="2108" y="334"/>
                    <a:pt x="1886" y="556"/>
                    <a:pt x="1886" y="888"/>
                  </a:cubicBezTo>
                  <a:cubicBezTo>
                    <a:pt x="777" y="3994"/>
                    <a:pt x="222" y="7322"/>
                    <a:pt x="1" y="10761"/>
                  </a:cubicBezTo>
                  <a:cubicBezTo>
                    <a:pt x="1" y="12425"/>
                    <a:pt x="111" y="14200"/>
                    <a:pt x="555" y="15864"/>
                  </a:cubicBezTo>
                  <a:cubicBezTo>
                    <a:pt x="888" y="17417"/>
                    <a:pt x="1554" y="18970"/>
                    <a:pt x="2330" y="20412"/>
                  </a:cubicBezTo>
                  <a:cubicBezTo>
                    <a:pt x="2496" y="20662"/>
                    <a:pt x="2788" y="20787"/>
                    <a:pt x="3063" y="20787"/>
                  </a:cubicBezTo>
                  <a:cubicBezTo>
                    <a:pt x="3155" y="20787"/>
                    <a:pt x="3245" y="20773"/>
                    <a:pt x="3328" y="20745"/>
                  </a:cubicBezTo>
                  <a:cubicBezTo>
                    <a:pt x="3772" y="20634"/>
                    <a:pt x="3883" y="20190"/>
                    <a:pt x="3772" y="19747"/>
                  </a:cubicBezTo>
                  <a:cubicBezTo>
                    <a:pt x="3661" y="19414"/>
                    <a:pt x="3550" y="19081"/>
                    <a:pt x="3328" y="18748"/>
                  </a:cubicBezTo>
                  <a:cubicBezTo>
                    <a:pt x="1664" y="14866"/>
                    <a:pt x="1221" y="10650"/>
                    <a:pt x="2219" y="6657"/>
                  </a:cubicBezTo>
                  <a:cubicBezTo>
                    <a:pt x="2552" y="5104"/>
                    <a:pt x="2885" y="3662"/>
                    <a:pt x="3217" y="2109"/>
                  </a:cubicBezTo>
                  <a:cubicBezTo>
                    <a:pt x="3328" y="1554"/>
                    <a:pt x="3439" y="999"/>
                    <a:pt x="3439" y="445"/>
                  </a:cubicBezTo>
                  <a:cubicBezTo>
                    <a:pt x="3439" y="223"/>
                    <a:pt x="3328" y="112"/>
                    <a:pt x="3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6"/>
            <p:cNvSpPr/>
            <p:nvPr/>
          </p:nvSpPr>
          <p:spPr>
            <a:xfrm>
              <a:off x="3368000" y="1272275"/>
              <a:ext cx="124450" cy="139225"/>
            </a:xfrm>
            <a:custGeom>
              <a:rect b="b" l="l" r="r" t="t"/>
              <a:pathLst>
                <a:path extrusionOk="0" h="5569" w="4978">
                  <a:moveTo>
                    <a:pt x="806" y="1"/>
                  </a:moveTo>
                  <a:cubicBezTo>
                    <a:pt x="471" y="1"/>
                    <a:pt x="1" y="706"/>
                    <a:pt x="208" y="1121"/>
                  </a:cubicBezTo>
                  <a:cubicBezTo>
                    <a:pt x="984" y="2896"/>
                    <a:pt x="2427" y="4338"/>
                    <a:pt x="4091" y="5447"/>
                  </a:cubicBezTo>
                  <a:cubicBezTo>
                    <a:pt x="4175" y="5532"/>
                    <a:pt x="4276" y="5568"/>
                    <a:pt x="4381" y="5568"/>
                  </a:cubicBezTo>
                  <a:cubicBezTo>
                    <a:pt x="4550" y="5568"/>
                    <a:pt x="4730" y="5473"/>
                    <a:pt x="4867" y="5336"/>
                  </a:cubicBezTo>
                  <a:cubicBezTo>
                    <a:pt x="4978" y="5003"/>
                    <a:pt x="4978" y="4782"/>
                    <a:pt x="4978" y="4560"/>
                  </a:cubicBezTo>
                  <a:cubicBezTo>
                    <a:pt x="4978" y="4338"/>
                    <a:pt x="4867" y="4116"/>
                    <a:pt x="4756" y="4005"/>
                  </a:cubicBezTo>
                  <a:cubicBezTo>
                    <a:pt x="3647" y="2785"/>
                    <a:pt x="2537" y="1454"/>
                    <a:pt x="1317" y="233"/>
                  </a:cubicBezTo>
                  <a:cubicBezTo>
                    <a:pt x="1206" y="122"/>
                    <a:pt x="984" y="122"/>
                    <a:pt x="874" y="12"/>
                  </a:cubicBezTo>
                  <a:cubicBezTo>
                    <a:pt x="852" y="4"/>
                    <a:pt x="829" y="1"/>
                    <a:pt x="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6"/>
            <p:cNvSpPr/>
            <p:nvPr/>
          </p:nvSpPr>
          <p:spPr>
            <a:xfrm>
              <a:off x="3653275" y="2892150"/>
              <a:ext cx="86000" cy="721075"/>
            </a:xfrm>
            <a:custGeom>
              <a:rect b="b" l="l" r="r" t="t"/>
              <a:pathLst>
                <a:path extrusionOk="0" h="28843" w="3440">
                  <a:moveTo>
                    <a:pt x="888" y="1"/>
                  </a:moveTo>
                  <a:cubicBezTo>
                    <a:pt x="667" y="112"/>
                    <a:pt x="445" y="223"/>
                    <a:pt x="223" y="444"/>
                  </a:cubicBezTo>
                  <a:cubicBezTo>
                    <a:pt x="1" y="1443"/>
                    <a:pt x="1" y="2330"/>
                    <a:pt x="223" y="3218"/>
                  </a:cubicBezTo>
                  <a:cubicBezTo>
                    <a:pt x="556" y="7433"/>
                    <a:pt x="888" y="11759"/>
                    <a:pt x="1110" y="15864"/>
                  </a:cubicBezTo>
                  <a:cubicBezTo>
                    <a:pt x="1443" y="19636"/>
                    <a:pt x="1554" y="23407"/>
                    <a:pt x="1887" y="27179"/>
                  </a:cubicBezTo>
                  <a:cubicBezTo>
                    <a:pt x="1887" y="27512"/>
                    <a:pt x="1887" y="27845"/>
                    <a:pt x="1998" y="28288"/>
                  </a:cubicBezTo>
                  <a:cubicBezTo>
                    <a:pt x="2109" y="28621"/>
                    <a:pt x="2663" y="28843"/>
                    <a:pt x="2885" y="28843"/>
                  </a:cubicBezTo>
                  <a:cubicBezTo>
                    <a:pt x="3107" y="28732"/>
                    <a:pt x="3440" y="28399"/>
                    <a:pt x="3440" y="28288"/>
                  </a:cubicBezTo>
                  <a:lnTo>
                    <a:pt x="3440" y="25626"/>
                  </a:lnTo>
                  <a:lnTo>
                    <a:pt x="3329" y="25737"/>
                  </a:lnTo>
                  <a:cubicBezTo>
                    <a:pt x="2996" y="18970"/>
                    <a:pt x="2552" y="12314"/>
                    <a:pt x="2109" y="5547"/>
                  </a:cubicBezTo>
                  <a:cubicBezTo>
                    <a:pt x="1998" y="4105"/>
                    <a:pt x="1887" y="2663"/>
                    <a:pt x="1776" y="1221"/>
                  </a:cubicBezTo>
                  <a:cubicBezTo>
                    <a:pt x="1776" y="999"/>
                    <a:pt x="1665" y="666"/>
                    <a:pt x="1554" y="444"/>
                  </a:cubicBezTo>
                  <a:cubicBezTo>
                    <a:pt x="1443" y="223"/>
                    <a:pt x="1221" y="112"/>
                    <a:pt x="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6"/>
            <p:cNvSpPr/>
            <p:nvPr/>
          </p:nvSpPr>
          <p:spPr>
            <a:xfrm>
              <a:off x="3636650" y="2592100"/>
              <a:ext cx="44400" cy="92625"/>
            </a:xfrm>
            <a:custGeom>
              <a:rect b="b" l="l" r="r" t="t"/>
              <a:pathLst>
                <a:path extrusionOk="0" h="3705" w="1776">
                  <a:moveTo>
                    <a:pt x="910" y="0"/>
                  </a:moveTo>
                  <a:cubicBezTo>
                    <a:pt x="866" y="0"/>
                    <a:pt x="821" y="7"/>
                    <a:pt x="777" y="22"/>
                  </a:cubicBezTo>
                  <a:cubicBezTo>
                    <a:pt x="444" y="22"/>
                    <a:pt x="222" y="244"/>
                    <a:pt x="222" y="577"/>
                  </a:cubicBezTo>
                  <a:cubicBezTo>
                    <a:pt x="0" y="1353"/>
                    <a:pt x="0" y="2241"/>
                    <a:pt x="222" y="3128"/>
                  </a:cubicBezTo>
                  <a:cubicBezTo>
                    <a:pt x="222" y="3416"/>
                    <a:pt x="555" y="3705"/>
                    <a:pt x="860" y="3705"/>
                  </a:cubicBezTo>
                  <a:cubicBezTo>
                    <a:pt x="908" y="3705"/>
                    <a:pt x="954" y="3698"/>
                    <a:pt x="999" y="3683"/>
                  </a:cubicBezTo>
                  <a:cubicBezTo>
                    <a:pt x="1332" y="3572"/>
                    <a:pt x="1553" y="3350"/>
                    <a:pt x="1664" y="3128"/>
                  </a:cubicBezTo>
                  <a:cubicBezTo>
                    <a:pt x="1664" y="2795"/>
                    <a:pt x="1775" y="2463"/>
                    <a:pt x="1775" y="2130"/>
                  </a:cubicBezTo>
                  <a:cubicBezTo>
                    <a:pt x="1664" y="1686"/>
                    <a:pt x="1664" y="1131"/>
                    <a:pt x="1553" y="577"/>
                  </a:cubicBezTo>
                  <a:cubicBezTo>
                    <a:pt x="1457" y="288"/>
                    <a:pt x="1195" y="0"/>
                    <a:pt x="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5" name="Google Shape;745;p27"/>
          <p:cNvGrpSpPr/>
          <p:nvPr/>
        </p:nvGrpSpPr>
        <p:grpSpPr>
          <a:xfrm>
            <a:off x="50775" y="67700"/>
            <a:ext cx="9023491" cy="4948930"/>
            <a:chOff x="50775" y="67700"/>
            <a:chExt cx="9023491" cy="4948930"/>
          </a:xfrm>
        </p:grpSpPr>
        <p:grpSp>
          <p:nvGrpSpPr>
            <p:cNvPr id="746" name="Google Shape;746;p27"/>
            <p:cNvGrpSpPr/>
            <p:nvPr/>
          </p:nvGrpSpPr>
          <p:grpSpPr>
            <a:xfrm>
              <a:off x="50775" y="67700"/>
              <a:ext cx="9023491" cy="4948930"/>
              <a:chOff x="50775" y="67700"/>
              <a:chExt cx="9023491" cy="4948930"/>
            </a:xfrm>
          </p:grpSpPr>
          <p:grpSp>
            <p:nvGrpSpPr>
              <p:cNvPr id="747" name="Google Shape;747;p27"/>
              <p:cNvGrpSpPr/>
              <p:nvPr/>
            </p:nvGrpSpPr>
            <p:grpSpPr>
              <a:xfrm>
                <a:off x="50775" y="67700"/>
                <a:ext cx="9023491" cy="4948930"/>
                <a:chOff x="50775" y="67700"/>
                <a:chExt cx="9023491" cy="4948930"/>
              </a:xfrm>
            </p:grpSpPr>
            <p:sp>
              <p:nvSpPr>
                <p:cNvPr id="748" name="Google Shape;748;p27"/>
                <p:cNvSpPr/>
                <p:nvPr/>
              </p:nvSpPr>
              <p:spPr>
                <a:xfrm>
                  <a:off x="50775" y="67700"/>
                  <a:ext cx="723057" cy="749453"/>
                </a:xfrm>
                <a:custGeom>
                  <a:rect b="b" l="l" r="r" t="t"/>
                  <a:pathLst>
                    <a:path extrusionOk="0" h="35945" w="34679">
                      <a:moveTo>
                        <a:pt x="10274" y="0"/>
                      </a:moveTo>
                      <a:cubicBezTo>
                        <a:pt x="9534" y="0"/>
                        <a:pt x="8785" y="71"/>
                        <a:pt x="8036" y="220"/>
                      </a:cubicBezTo>
                      <a:cubicBezTo>
                        <a:pt x="3172" y="1066"/>
                        <a:pt x="1" y="5718"/>
                        <a:pt x="846" y="10582"/>
                      </a:cubicBezTo>
                      <a:cubicBezTo>
                        <a:pt x="1269" y="12273"/>
                        <a:pt x="1692" y="13965"/>
                        <a:pt x="2538" y="15445"/>
                      </a:cubicBezTo>
                      <a:cubicBezTo>
                        <a:pt x="5921" y="22846"/>
                        <a:pt x="11419" y="28978"/>
                        <a:pt x="18397" y="33207"/>
                      </a:cubicBezTo>
                      <a:cubicBezTo>
                        <a:pt x="20089" y="34053"/>
                        <a:pt x="21780" y="34899"/>
                        <a:pt x="23683" y="35322"/>
                      </a:cubicBezTo>
                      <a:cubicBezTo>
                        <a:pt x="25067" y="35741"/>
                        <a:pt x="26335" y="35944"/>
                        <a:pt x="27478" y="35944"/>
                      </a:cubicBezTo>
                      <a:cubicBezTo>
                        <a:pt x="32097" y="35944"/>
                        <a:pt x="34679" y="32627"/>
                        <a:pt x="34679" y="26864"/>
                      </a:cubicBezTo>
                      <a:cubicBezTo>
                        <a:pt x="34679" y="23692"/>
                        <a:pt x="33833" y="20731"/>
                        <a:pt x="32564" y="17983"/>
                      </a:cubicBezTo>
                      <a:cubicBezTo>
                        <a:pt x="29815" y="12273"/>
                        <a:pt x="25586" y="7410"/>
                        <a:pt x="20512" y="3815"/>
                      </a:cubicBezTo>
                      <a:cubicBezTo>
                        <a:pt x="18397" y="2335"/>
                        <a:pt x="16494" y="1278"/>
                        <a:pt x="14168" y="643"/>
                      </a:cubicBezTo>
                      <a:cubicBezTo>
                        <a:pt x="12939" y="234"/>
                        <a:pt x="11622" y="0"/>
                        <a:pt x="1027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9" name="Google Shape;749;p27"/>
                <p:cNvSpPr/>
                <p:nvPr/>
              </p:nvSpPr>
              <p:spPr>
                <a:xfrm>
                  <a:off x="8725847" y="1436356"/>
                  <a:ext cx="348420" cy="398888"/>
                </a:xfrm>
                <a:custGeom>
                  <a:rect b="b" l="l" r="r" t="t"/>
                  <a:pathLst>
                    <a:path extrusionOk="0" h="21664" w="18923">
                      <a:moveTo>
                        <a:pt x="8864" y="0"/>
                      </a:moveTo>
                      <a:cubicBezTo>
                        <a:pt x="7113" y="0"/>
                        <a:pt x="5369" y="591"/>
                        <a:pt x="3971" y="1735"/>
                      </a:cubicBezTo>
                      <a:cubicBezTo>
                        <a:pt x="1168" y="3837"/>
                        <a:pt x="0" y="7342"/>
                        <a:pt x="701" y="10846"/>
                      </a:cubicBezTo>
                      <a:cubicBezTo>
                        <a:pt x="2570" y="15518"/>
                        <a:pt x="6308" y="19256"/>
                        <a:pt x="10980" y="21125"/>
                      </a:cubicBezTo>
                      <a:cubicBezTo>
                        <a:pt x="11213" y="21358"/>
                        <a:pt x="11681" y="21592"/>
                        <a:pt x="12381" y="21592"/>
                      </a:cubicBezTo>
                      <a:cubicBezTo>
                        <a:pt x="12669" y="21640"/>
                        <a:pt x="12959" y="21663"/>
                        <a:pt x="13249" y="21663"/>
                      </a:cubicBezTo>
                      <a:cubicBezTo>
                        <a:pt x="15781" y="21663"/>
                        <a:pt x="18270" y="19879"/>
                        <a:pt x="18689" y="17153"/>
                      </a:cubicBezTo>
                      <a:cubicBezTo>
                        <a:pt x="18923" y="16452"/>
                        <a:pt x="18923" y="15518"/>
                        <a:pt x="18923" y="14817"/>
                      </a:cubicBezTo>
                      <a:cubicBezTo>
                        <a:pt x="18923" y="12014"/>
                        <a:pt x="18455" y="9444"/>
                        <a:pt x="17521" y="6641"/>
                      </a:cubicBezTo>
                      <a:cubicBezTo>
                        <a:pt x="16820" y="4305"/>
                        <a:pt x="15185" y="2436"/>
                        <a:pt x="13082" y="1268"/>
                      </a:cubicBezTo>
                      <a:cubicBezTo>
                        <a:pt x="11804" y="415"/>
                        <a:pt x="10331" y="0"/>
                        <a:pt x="88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0" name="Google Shape;750;p27"/>
                <p:cNvSpPr/>
                <p:nvPr/>
              </p:nvSpPr>
              <p:spPr>
                <a:xfrm>
                  <a:off x="7910511" y="4028712"/>
                  <a:ext cx="1040534" cy="987918"/>
                </a:xfrm>
                <a:custGeom>
                  <a:rect b="b" l="l" r="r" t="t"/>
                  <a:pathLst>
                    <a:path extrusionOk="0" h="199177" w="209785">
                      <a:moveTo>
                        <a:pt x="145334" y="0"/>
                      </a:moveTo>
                      <a:cubicBezTo>
                        <a:pt x="144236" y="0"/>
                        <a:pt x="143137" y="47"/>
                        <a:pt x="142037" y="139"/>
                      </a:cubicBezTo>
                      <a:cubicBezTo>
                        <a:pt x="135262" y="606"/>
                        <a:pt x="128721" y="2008"/>
                        <a:pt x="122647" y="4344"/>
                      </a:cubicBezTo>
                      <a:cubicBezTo>
                        <a:pt x="109565" y="8549"/>
                        <a:pt x="99519" y="19061"/>
                        <a:pt x="95548" y="32377"/>
                      </a:cubicBezTo>
                      <a:cubicBezTo>
                        <a:pt x="93212" y="40086"/>
                        <a:pt x="92745" y="48263"/>
                        <a:pt x="94380" y="56206"/>
                      </a:cubicBezTo>
                      <a:cubicBezTo>
                        <a:pt x="95548" y="61579"/>
                        <a:pt x="96482" y="66718"/>
                        <a:pt x="97183" y="72091"/>
                      </a:cubicBezTo>
                      <a:cubicBezTo>
                        <a:pt x="97884" y="79800"/>
                        <a:pt x="94146" y="87042"/>
                        <a:pt x="87605" y="91014"/>
                      </a:cubicBezTo>
                      <a:cubicBezTo>
                        <a:pt x="83867" y="93116"/>
                        <a:pt x="80130" y="94751"/>
                        <a:pt x="76158" y="96153"/>
                      </a:cubicBezTo>
                      <a:cubicBezTo>
                        <a:pt x="71019" y="97788"/>
                        <a:pt x="65879" y="99424"/>
                        <a:pt x="60973" y="101059"/>
                      </a:cubicBezTo>
                      <a:cubicBezTo>
                        <a:pt x="52096" y="103862"/>
                        <a:pt x="43452" y="107367"/>
                        <a:pt x="35276" y="111572"/>
                      </a:cubicBezTo>
                      <a:cubicBezTo>
                        <a:pt x="28735" y="115076"/>
                        <a:pt x="22661" y="119514"/>
                        <a:pt x="17288" y="124654"/>
                      </a:cubicBezTo>
                      <a:cubicBezTo>
                        <a:pt x="10747" y="130961"/>
                        <a:pt x="6075" y="139138"/>
                        <a:pt x="3972" y="148015"/>
                      </a:cubicBezTo>
                      <a:cubicBezTo>
                        <a:pt x="1" y="162499"/>
                        <a:pt x="5607" y="178151"/>
                        <a:pt x="17989" y="186795"/>
                      </a:cubicBezTo>
                      <a:cubicBezTo>
                        <a:pt x="20559" y="188664"/>
                        <a:pt x="23362" y="190299"/>
                        <a:pt x="26165" y="191934"/>
                      </a:cubicBezTo>
                      <a:cubicBezTo>
                        <a:pt x="37379" y="197774"/>
                        <a:pt x="49526" y="199176"/>
                        <a:pt x="61908" y="199176"/>
                      </a:cubicBezTo>
                      <a:cubicBezTo>
                        <a:pt x="64945" y="198942"/>
                        <a:pt x="67982" y="198942"/>
                        <a:pt x="70785" y="198709"/>
                      </a:cubicBezTo>
                      <a:cubicBezTo>
                        <a:pt x="84802" y="197774"/>
                        <a:pt x="98819" y="195205"/>
                        <a:pt x="112134" y="191000"/>
                      </a:cubicBezTo>
                      <a:cubicBezTo>
                        <a:pt x="145541" y="180254"/>
                        <a:pt x="173808" y="157593"/>
                        <a:pt x="191796" y="127691"/>
                      </a:cubicBezTo>
                      <a:cubicBezTo>
                        <a:pt x="204645" y="107834"/>
                        <a:pt x="209784" y="83772"/>
                        <a:pt x="206046" y="60411"/>
                      </a:cubicBezTo>
                      <a:cubicBezTo>
                        <a:pt x="204878" y="50132"/>
                        <a:pt x="201374" y="40320"/>
                        <a:pt x="196235" y="31209"/>
                      </a:cubicBezTo>
                      <a:cubicBezTo>
                        <a:pt x="195067" y="29340"/>
                        <a:pt x="193899" y="27471"/>
                        <a:pt x="192731" y="25369"/>
                      </a:cubicBezTo>
                      <a:cubicBezTo>
                        <a:pt x="188759" y="19295"/>
                        <a:pt x="183620" y="14389"/>
                        <a:pt x="177312" y="10885"/>
                      </a:cubicBezTo>
                      <a:cubicBezTo>
                        <a:pt x="171238" y="7381"/>
                        <a:pt x="165164" y="4577"/>
                        <a:pt x="158623" y="2475"/>
                      </a:cubicBezTo>
                      <a:cubicBezTo>
                        <a:pt x="154304" y="785"/>
                        <a:pt x="149834" y="0"/>
                        <a:pt x="145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1" name="Google Shape;751;p27"/>
                <p:cNvSpPr/>
                <p:nvPr/>
              </p:nvSpPr>
              <p:spPr>
                <a:xfrm rot="-9935296">
                  <a:off x="1441381" y="4385246"/>
                  <a:ext cx="348408" cy="398875"/>
                </a:xfrm>
                <a:custGeom>
                  <a:rect b="b" l="l" r="r" t="t"/>
                  <a:pathLst>
                    <a:path extrusionOk="0" h="21664" w="18923">
                      <a:moveTo>
                        <a:pt x="8864" y="0"/>
                      </a:moveTo>
                      <a:cubicBezTo>
                        <a:pt x="7113" y="0"/>
                        <a:pt x="5369" y="591"/>
                        <a:pt x="3971" y="1735"/>
                      </a:cubicBezTo>
                      <a:cubicBezTo>
                        <a:pt x="1168" y="3837"/>
                        <a:pt x="0" y="7342"/>
                        <a:pt x="701" y="10846"/>
                      </a:cubicBezTo>
                      <a:cubicBezTo>
                        <a:pt x="2570" y="15518"/>
                        <a:pt x="6308" y="19256"/>
                        <a:pt x="10980" y="21125"/>
                      </a:cubicBezTo>
                      <a:cubicBezTo>
                        <a:pt x="11213" y="21358"/>
                        <a:pt x="11681" y="21592"/>
                        <a:pt x="12381" y="21592"/>
                      </a:cubicBezTo>
                      <a:cubicBezTo>
                        <a:pt x="12669" y="21640"/>
                        <a:pt x="12959" y="21663"/>
                        <a:pt x="13249" y="21663"/>
                      </a:cubicBezTo>
                      <a:cubicBezTo>
                        <a:pt x="15781" y="21663"/>
                        <a:pt x="18270" y="19879"/>
                        <a:pt x="18689" y="17153"/>
                      </a:cubicBezTo>
                      <a:cubicBezTo>
                        <a:pt x="18923" y="16452"/>
                        <a:pt x="18923" y="15518"/>
                        <a:pt x="18923" y="14817"/>
                      </a:cubicBezTo>
                      <a:cubicBezTo>
                        <a:pt x="18923" y="12014"/>
                        <a:pt x="18455" y="9444"/>
                        <a:pt x="17521" y="6641"/>
                      </a:cubicBezTo>
                      <a:cubicBezTo>
                        <a:pt x="16820" y="4305"/>
                        <a:pt x="15185" y="2436"/>
                        <a:pt x="13082" y="1268"/>
                      </a:cubicBezTo>
                      <a:cubicBezTo>
                        <a:pt x="11804" y="415"/>
                        <a:pt x="10331" y="0"/>
                        <a:pt x="88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52" name="Google Shape;752;p27"/>
              <p:cNvSpPr/>
              <p:nvPr/>
            </p:nvSpPr>
            <p:spPr>
              <a:xfrm>
                <a:off x="7621617" y="2160681"/>
                <a:ext cx="154868" cy="163485"/>
              </a:xfrm>
              <a:custGeom>
                <a:rect b="b" l="l" r="r" t="t"/>
                <a:pathLst>
                  <a:path extrusionOk="0" h="8879" w="8411">
                    <a:moveTo>
                      <a:pt x="3972" y="1"/>
                    </a:moveTo>
                    <a:cubicBezTo>
                      <a:pt x="2103" y="234"/>
                      <a:pt x="468" y="1870"/>
                      <a:pt x="234" y="3739"/>
                    </a:cubicBezTo>
                    <a:cubicBezTo>
                      <a:pt x="0" y="6308"/>
                      <a:pt x="1869" y="8411"/>
                      <a:pt x="4205" y="8878"/>
                    </a:cubicBezTo>
                    <a:cubicBezTo>
                      <a:pt x="6541" y="8878"/>
                      <a:pt x="8410" y="6776"/>
                      <a:pt x="8177" y="4440"/>
                    </a:cubicBezTo>
                    <a:cubicBezTo>
                      <a:pt x="8177" y="2103"/>
                      <a:pt x="6308" y="234"/>
                      <a:pt x="39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53" name="Google Shape;753;p27"/>
            <p:cNvSpPr/>
            <p:nvPr/>
          </p:nvSpPr>
          <p:spPr>
            <a:xfrm>
              <a:off x="4934417" y="4853131"/>
              <a:ext cx="154868" cy="163485"/>
            </a:xfrm>
            <a:custGeom>
              <a:rect b="b" l="l" r="r" t="t"/>
              <a:pathLst>
                <a:path extrusionOk="0" h="8879" w="8411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27"/>
          <p:cNvGrpSpPr/>
          <p:nvPr/>
        </p:nvGrpSpPr>
        <p:grpSpPr>
          <a:xfrm>
            <a:off x="50773" y="193684"/>
            <a:ext cx="9172312" cy="4896941"/>
            <a:chOff x="50773" y="193684"/>
            <a:chExt cx="9172312" cy="4896941"/>
          </a:xfrm>
        </p:grpSpPr>
        <p:grpSp>
          <p:nvGrpSpPr>
            <p:cNvPr id="755" name="Google Shape;755;p27"/>
            <p:cNvGrpSpPr/>
            <p:nvPr/>
          </p:nvGrpSpPr>
          <p:grpSpPr>
            <a:xfrm>
              <a:off x="50773" y="4034165"/>
              <a:ext cx="937173" cy="1056459"/>
              <a:chOff x="1462300" y="238775"/>
              <a:chExt cx="4518675" cy="5093825"/>
            </a:xfrm>
          </p:grpSpPr>
          <p:sp>
            <p:nvSpPr>
              <p:cNvPr id="756" name="Google Shape;756;p27"/>
              <p:cNvSpPr/>
              <p:nvPr/>
            </p:nvSpPr>
            <p:spPr>
              <a:xfrm>
                <a:off x="3104100" y="2080550"/>
                <a:ext cx="910125" cy="865750"/>
              </a:xfrm>
              <a:custGeom>
                <a:rect b="b" l="l" r="r" t="t"/>
                <a:pathLst>
                  <a:path extrusionOk="0" h="34630" w="36405">
                    <a:moveTo>
                      <a:pt x="11543" y="1"/>
                    </a:moveTo>
                    <a:lnTo>
                      <a:pt x="11543" y="1"/>
                    </a:lnTo>
                    <a:cubicBezTo>
                      <a:pt x="4085" y="3730"/>
                      <a:pt x="0" y="11721"/>
                      <a:pt x="1243" y="19890"/>
                    </a:cubicBezTo>
                    <a:cubicBezTo>
                      <a:pt x="2842" y="28059"/>
                      <a:pt x="9590" y="34097"/>
                      <a:pt x="17936" y="34630"/>
                    </a:cubicBezTo>
                    <a:cubicBezTo>
                      <a:pt x="26105" y="34630"/>
                      <a:pt x="33386" y="28947"/>
                      <a:pt x="35162" y="20778"/>
                    </a:cubicBezTo>
                    <a:cubicBezTo>
                      <a:pt x="36405" y="12609"/>
                      <a:pt x="31255" y="4618"/>
                      <a:pt x="23441" y="2309"/>
                    </a:cubicBezTo>
                    <a:cubicBezTo>
                      <a:pt x="22267" y="2054"/>
                      <a:pt x="21092" y="1931"/>
                      <a:pt x="19935" y="1931"/>
                    </a:cubicBezTo>
                    <a:cubicBezTo>
                      <a:pt x="14989" y="1931"/>
                      <a:pt x="10352" y="4179"/>
                      <a:pt x="7340" y="7976"/>
                    </a:cubicBezTo>
                    <a:lnTo>
                      <a:pt x="7340" y="7976"/>
                    </a:lnTo>
                    <a:lnTo>
                      <a:pt x="11543" y="1"/>
                    </a:lnTo>
                    <a:close/>
                  </a:path>
                </a:pathLst>
              </a:custGeom>
              <a:solidFill>
                <a:srgbClr val="FFD6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27"/>
              <p:cNvSpPr/>
              <p:nvPr/>
            </p:nvSpPr>
            <p:spPr>
              <a:xfrm>
                <a:off x="4156275" y="329900"/>
                <a:ext cx="816900" cy="661700"/>
              </a:xfrm>
              <a:custGeom>
                <a:rect b="b" l="l" r="r" t="t"/>
                <a:pathLst>
                  <a:path extrusionOk="0" h="26468" w="32676">
                    <a:moveTo>
                      <a:pt x="21394" y="1"/>
                    </a:moveTo>
                    <a:cubicBezTo>
                      <a:pt x="19603" y="1"/>
                      <a:pt x="17818" y="371"/>
                      <a:pt x="16161" y="1124"/>
                    </a:cubicBezTo>
                    <a:cubicBezTo>
                      <a:pt x="12254" y="3077"/>
                      <a:pt x="8702" y="5563"/>
                      <a:pt x="5861" y="8938"/>
                    </a:cubicBezTo>
                    <a:lnTo>
                      <a:pt x="11721" y="769"/>
                    </a:lnTo>
                    <a:lnTo>
                      <a:pt x="11721" y="769"/>
                    </a:lnTo>
                    <a:cubicBezTo>
                      <a:pt x="5328" y="946"/>
                      <a:pt x="178" y="6096"/>
                      <a:pt x="1" y="12489"/>
                    </a:cubicBezTo>
                    <a:cubicBezTo>
                      <a:pt x="178" y="18882"/>
                      <a:pt x="4440" y="24210"/>
                      <a:pt x="10478" y="25986"/>
                    </a:cubicBezTo>
                    <a:cubicBezTo>
                      <a:pt x="11855" y="26310"/>
                      <a:pt x="13250" y="26467"/>
                      <a:pt x="14636" y="26467"/>
                    </a:cubicBezTo>
                    <a:cubicBezTo>
                      <a:pt x="19329" y="26467"/>
                      <a:pt x="23921" y="24659"/>
                      <a:pt x="27348" y="21368"/>
                    </a:cubicBezTo>
                    <a:cubicBezTo>
                      <a:pt x="30012" y="18882"/>
                      <a:pt x="31788" y="15508"/>
                      <a:pt x="32321" y="11956"/>
                    </a:cubicBezTo>
                    <a:cubicBezTo>
                      <a:pt x="32676" y="8227"/>
                      <a:pt x="31255" y="4498"/>
                      <a:pt x="28414" y="2012"/>
                    </a:cubicBezTo>
                    <a:cubicBezTo>
                      <a:pt x="26267" y="682"/>
                      <a:pt x="23825" y="1"/>
                      <a:pt x="21394" y="1"/>
                    </a:cubicBezTo>
                    <a:close/>
                  </a:path>
                </a:pathLst>
              </a:custGeom>
              <a:solidFill>
                <a:srgbClr val="FFD6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27"/>
              <p:cNvSpPr/>
              <p:nvPr/>
            </p:nvSpPr>
            <p:spPr>
              <a:xfrm>
                <a:off x="4924325" y="2733175"/>
                <a:ext cx="936775" cy="916675"/>
              </a:xfrm>
              <a:custGeom>
                <a:rect b="b" l="l" r="r" t="t"/>
                <a:pathLst>
                  <a:path extrusionOk="0" h="36667" w="37471">
                    <a:moveTo>
                      <a:pt x="10833" y="1"/>
                    </a:moveTo>
                    <a:lnTo>
                      <a:pt x="10833" y="1"/>
                    </a:lnTo>
                    <a:cubicBezTo>
                      <a:pt x="9864" y="221"/>
                      <a:pt x="8938" y="550"/>
                      <a:pt x="8070" y="976"/>
                    </a:cubicBezTo>
                    <a:lnTo>
                      <a:pt x="8070" y="976"/>
                    </a:lnTo>
                    <a:lnTo>
                      <a:pt x="10833" y="1"/>
                    </a:lnTo>
                    <a:close/>
                    <a:moveTo>
                      <a:pt x="14628" y="457"/>
                    </a:moveTo>
                    <a:cubicBezTo>
                      <a:pt x="12383" y="457"/>
                      <a:pt x="10145" y="650"/>
                      <a:pt x="7931" y="1045"/>
                    </a:cubicBezTo>
                    <a:lnTo>
                      <a:pt x="7931" y="1045"/>
                    </a:lnTo>
                    <a:cubicBezTo>
                      <a:pt x="7977" y="1022"/>
                      <a:pt x="8024" y="999"/>
                      <a:pt x="8070" y="976"/>
                    </a:cubicBezTo>
                    <a:lnTo>
                      <a:pt x="8070" y="976"/>
                    </a:lnTo>
                    <a:lnTo>
                      <a:pt x="7814" y="1066"/>
                    </a:lnTo>
                    <a:cubicBezTo>
                      <a:pt x="7853" y="1059"/>
                      <a:pt x="7892" y="1052"/>
                      <a:pt x="7931" y="1045"/>
                    </a:cubicBezTo>
                    <a:lnTo>
                      <a:pt x="7931" y="1045"/>
                    </a:lnTo>
                    <a:cubicBezTo>
                      <a:pt x="5364" y="2342"/>
                      <a:pt x="3312" y="4481"/>
                      <a:pt x="2132" y="7104"/>
                    </a:cubicBezTo>
                    <a:cubicBezTo>
                      <a:pt x="711" y="10833"/>
                      <a:pt x="1" y="14740"/>
                      <a:pt x="178" y="18647"/>
                    </a:cubicBezTo>
                    <a:cubicBezTo>
                      <a:pt x="356" y="25395"/>
                      <a:pt x="2664" y="33031"/>
                      <a:pt x="8880" y="35695"/>
                    </a:cubicBezTo>
                    <a:cubicBezTo>
                      <a:pt x="10425" y="36371"/>
                      <a:pt x="12037" y="36667"/>
                      <a:pt x="13667" y="36667"/>
                    </a:cubicBezTo>
                    <a:cubicBezTo>
                      <a:pt x="18032" y="36667"/>
                      <a:pt x="22534" y="34552"/>
                      <a:pt x="26283" y="31966"/>
                    </a:cubicBezTo>
                    <a:cubicBezTo>
                      <a:pt x="31966" y="27881"/>
                      <a:pt x="37471" y="21844"/>
                      <a:pt x="36760" y="14740"/>
                    </a:cubicBezTo>
                    <a:cubicBezTo>
                      <a:pt x="36228" y="8880"/>
                      <a:pt x="31255" y="4085"/>
                      <a:pt x="25573" y="1954"/>
                    </a:cubicBezTo>
                    <a:cubicBezTo>
                      <a:pt x="21964" y="970"/>
                      <a:pt x="18288" y="457"/>
                      <a:pt x="14628" y="457"/>
                    </a:cubicBezTo>
                    <a:close/>
                  </a:path>
                </a:pathLst>
              </a:custGeom>
              <a:solidFill>
                <a:srgbClr val="B7D6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27"/>
              <p:cNvSpPr/>
              <p:nvPr/>
            </p:nvSpPr>
            <p:spPr>
              <a:xfrm>
                <a:off x="2271150" y="3600725"/>
                <a:ext cx="877375" cy="692150"/>
              </a:xfrm>
              <a:custGeom>
                <a:rect b="b" l="l" r="r" t="t"/>
                <a:pathLst>
                  <a:path extrusionOk="0" h="27686" w="35095">
                    <a:moveTo>
                      <a:pt x="19606" y="0"/>
                    </a:moveTo>
                    <a:cubicBezTo>
                      <a:pt x="17350" y="0"/>
                      <a:pt x="15046" y="319"/>
                      <a:pt x="12789" y="701"/>
                    </a:cubicBezTo>
                    <a:lnTo>
                      <a:pt x="12789" y="701"/>
                    </a:lnTo>
                    <a:cubicBezTo>
                      <a:pt x="12825" y="680"/>
                      <a:pt x="12860" y="659"/>
                      <a:pt x="12896" y="638"/>
                    </a:cubicBezTo>
                    <a:lnTo>
                      <a:pt x="12896" y="638"/>
                    </a:lnTo>
                    <a:lnTo>
                      <a:pt x="11120" y="993"/>
                    </a:lnTo>
                    <a:cubicBezTo>
                      <a:pt x="11673" y="895"/>
                      <a:pt x="12230" y="796"/>
                      <a:pt x="12789" y="701"/>
                    </a:cubicBezTo>
                    <a:lnTo>
                      <a:pt x="12789" y="701"/>
                    </a:lnTo>
                    <a:cubicBezTo>
                      <a:pt x="1" y="8330"/>
                      <a:pt x="5819" y="27685"/>
                      <a:pt x="20097" y="27685"/>
                    </a:cubicBezTo>
                    <a:cubicBezTo>
                      <a:pt x="20530" y="27685"/>
                      <a:pt x="20972" y="27667"/>
                      <a:pt x="21420" y="27631"/>
                    </a:cubicBezTo>
                    <a:cubicBezTo>
                      <a:pt x="27635" y="26921"/>
                      <a:pt x="32785" y="22303"/>
                      <a:pt x="34029" y="16088"/>
                    </a:cubicBezTo>
                    <a:cubicBezTo>
                      <a:pt x="35094" y="9872"/>
                      <a:pt x="31720" y="3835"/>
                      <a:pt x="26037" y="1171"/>
                    </a:cubicBezTo>
                    <a:cubicBezTo>
                      <a:pt x="24001" y="309"/>
                      <a:pt x="21827" y="0"/>
                      <a:pt x="19606" y="0"/>
                    </a:cubicBezTo>
                    <a:close/>
                  </a:path>
                </a:pathLst>
              </a:custGeom>
              <a:solidFill>
                <a:srgbClr val="B7D6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27"/>
              <p:cNvSpPr/>
              <p:nvPr/>
            </p:nvSpPr>
            <p:spPr>
              <a:xfrm>
                <a:off x="4031975" y="4399625"/>
                <a:ext cx="963400" cy="932975"/>
              </a:xfrm>
              <a:custGeom>
                <a:rect b="b" l="l" r="r" t="t"/>
                <a:pathLst>
                  <a:path extrusionOk="0" h="37319" w="38536">
                    <a:moveTo>
                      <a:pt x="21526" y="0"/>
                    </a:moveTo>
                    <a:cubicBezTo>
                      <a:pt x="16678" y="0"/>
                      <a:pt x="11993" y="2114"/>
                      <a:pt x="8879" y="5975"/>
                    </a:cubicBezTo>
                    <a:lnTo>
                      <a:pt x="11628" y="5315"/>
                    </a:lnTo>
                    <a:lnTo>
                      <a:pt x="11628" y="5315"/>
                    </a:lnTo>
                    <a:cubicBezTo>
                      <a:pt x="5724" y="7072"/>
                      <a:pt x="1360" y="12056"/>
                      <a:pt x="711" y="18228"/>
                    </a:cubicBezTo>
                    <a:cubicBezTo>
                      <a:pt x="0" y="24976"/>
                      <a:pt x="3374" y="31369"/>
                      <a:pt x="9235" y="34921"/>
                    </a:cubicBezTo>
                    <a:cubicBezTo>
                      <a:pt x="12165" y="36519"/>
                      <a:pt x="15406" y="37319"/>
                      <a:pt x="18646" y="37319"/>
                    </a:cubicBezTo>
                    <a:cubicBezTo>
                      <a:pt x="21887" y="37319"/>
                      <a:pt x="25128" y="36519"/>
                      <a:pt x="28058" y="34921"/>
                    </a:cubicBezTo>
                    <a:cubicBezTo>
                      <a:pt x="34274" y="31369"/>
                      <a:pt x="38358" y="24976"/>
                      <a:pt x="38536" y="17873"/>
                    </a:cubicBezTo>
                    <a:cubicBezTo>
                      <a:pt x="38536" y="10592"/>
                      <a:pt x="34274" y="4021"/>
                      <a:pt x="27703" y="1180"/>
                    </a:cubicBezTo>
                    <a:cubicBezTo>
                      <a:pt x="25687" y="384"/>
                      <a:pt x="23592" y="0"/>
                      <a:pt x="21526" y="0"/>
                    </a:cubicBezTo>
                    <a:close/>
                  </a:path>
                </a:pathLst>
              </a:custGeom>
              <a:solidFill>
                <a:srgbClr val="FFD8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27"/>
              <p:cNvSpPr/>
              <p:nvPr/>
            </p:nvSpPr>
            <p:spPr>
              <a:xfrm>
                <a:off x="1585750" y="948450"/>
                <a:ext cx="803600" cy="743675"/>
              </a:xfrm>
              <a:custGeom>
                <a:rect b="b" l="l" r="r" t="t"/>
                <a:pathLst>
                  <a:path extrusionOk="0" h="29747" w="32144">
                    <a:moveTo>
                      <a:pt x="15805" y="1"/>
                    </a:moveTo>
                    <a:cubicBezTo>
                      <a:pt x="9945" y="178"/>
                      <a:pt x="4618" y="3907"/>
                      <a:pt x="178" y="7637"/>
                    </a:cubicBezTo>
                    <a:lnTo>
                      <a:pt x="7104" y="3375"/>
                    </a:lnTo>
                    <a:lnTo>
                      <a:pt x="7104" y="3375"/>
                    </a:lnTo>
                    <a:cubicBezTo>
                      <a:pt x="1421" y="7992"/>
                      <a:pt x="1" y="15806"/>
                      <a:pt x="3375" y="22376"/>
                    </a:cubicBezTo>
                    <a:cubicBezTo>
                      <a:pt x="6229" y="26998"/>
                      <a:pt x="11268" y="29747"/>
                      <a:pt x="16581" y="29747"/>
                    </a:cubicBezTo>
                    <a:cubicBezTo>
                      <a:pt x="18210" y="29747"/>
                      <a:pt x="19864" y="29488"/>
                      <a:pt x="21488" y="28947"/>
                    </a:cubicBezTo>
                    <a:cubicBezTo>
                      <a:pt x="28236" y="26283"/>
                      <a:pt x="32143" y="19180"/>
                      <a:pt x="30900" y="12076"/>
                    </a:cubicBezTo>
                    <a:cubicBezTo>
                      <a:pt x="29302" y="4973"/>
                      <a:pt x="23086" y="1"/>
                      <a:pt x="15805" y="1"/>
                    </a:cubicBezTo>
                    <a:close/>
                  </a:path>
                </a:pathLst>
              </a:custGeom>
              <a:solidFill>
                <a:srgbClr val="FFD8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27"/>
              <p:cNvSpPr/>
              <p:nvPr/>
            </p:nvSpPr>
            <p:spPr>
              <a:xfrm>
                <a:off x="1462300" y="866650"/>
                <a:ext cx="4518675" cy="4455875"/>
              </a:xfrm>
              <a:custGeom>
                <a:rect b="b" l="l" r="r" t="t"/>
                <a:pathLst>
                  <a:path extrusionOk="0" h="178235" w="180747">
                    <a:moveTo>
                      <a:pt x="19842" y="2863"/>
                    </a:moveTo>
                    <a:cubicBezTo>
                      <a:pt x="20309" y="2863"/>
                      <a:pt x="20787" y="2881"/>
                      <a:pt x="21276" y="2917"/>
                    </a:cubicBezTo>
                    <a:cubicBezTo>
                      <a:pt x="21589" y="2898"/>
                      <a:pt x="21900" y="2889"/>
                      <a:pt x="22210" y="2889"/>
                    </a:cubicBezTo>
                    <a:cubicBezTo>
                      <a:pt x="27717" y="2889"/>
                      <a:pt x="32812" y="5837"/>
                      <a:pt x="35838" y="10376"/>
                    </a:cubicBezTo>
                    <a:cubicBezTo>
                      <a:pt x="40100" y="15881"/>
                      <a:pt x="41343" y="23162"/>
                      <a:pt x="39035" y="29733"/>
                    </a:cubicBezTo>
                    <a:cubicBezTo>
                      <a:pt x="38679" y="30976"/>
                      <a:pt x="37792" y="31864"/>
                      <a:pt x="36726" y="32219"/>
                    </a:cubicBezTo>
                    <a:cubicBezTo>
                      <a:pt x="35128" y="32929"/>
                      <a:pt x="33707" y="33640"/>
                      <a:pt x="32286" y="34350"/>
                    </a:cubicBezTo>
                    <a:cubicBezTo>
                      <a:pt x="28826" y="36162"/>
                      <a:pt x="24908" y="37210"/>
                      <a:pt x="21098" y="37210"/>
                    </a:cubicBezTo>
                    <a:cubicBezTo>
                      <a:pt x="20801" y="37210"/>
                      <a:pt x="20506" y="37204"/>
                      <a:pt x="20211" y="37191"/>
                    </a:cubicBezTo>
                    <a:cubicBezTo>
                      <a:pt x="19960" y="37209"/>
                      <a:pt x="19708" y="37218"/>
                      <a:pt x="19458" y="37218"/>
                    </a:cubicBezTo>
                    <a:cubicBezTo>
                      <a:pt x="17226" y="37218"/>
                      <a:pt x="15023" y="36515"/>
                      <a:pt x="13107" y="35238"/>
                    </a:cubicBezTo>
                    <a:cubicBezTo>
                      <a:pt x="10621" y="33817"/>
                      <a:pt x="8490" y="31686"/>
                      <a:pt x="6714" y="29378"/>
                    </a:cubicBezTo>
                    <a:cubicBezTo>
                      <a:pt x="5649" y="27779"/>
                      <a:pt x="4761" y="25826"/>
                      <a:pt x="4583" y="23872"/>
                    </a:cubicBezTo>
                    <a:cubicBezTo>
                      <a:pt x="4051" y="19610"/>
                      <a:pt x="4939" y="15526"/>
                      <a:pt x="6714" y="11797"/>
                    </a:cubicBezTo>
                    <a:cubicBezTo>
                      <a:pt x="9360" y="6175"/>
                      <a:pt x="13545" y="2863"/>
                      <a:pt x="19842" y="2863"/>
                    </a:cubicBezTo>
                    <a:close/>
                    <a:moveTo>
                      <a:pt x="86114" y="46040"/>
                    </a:moveTo>
                    <a:cubicBezTo>
                      <a:pt x="87583" y="46040"/>
                      <a:pt x="89062" y="46168"/>
                      <a:pt x="90534" y="46426"/>
                    </a:cubicBezTo>
                    <a:cubicBezTo>
                      <a:pt x="95151" y="47314"/>
                      <a:pt x="99058" y="50155"/>
                      <a:pt x="101367" y="54239"/>
                    </a:cubicBezTo>
                    <a:cubicBezTo>
                      <a:pt x="102787" y="56903"/>
                      <a:pt x="103675" y="59922"/>
                      <a:pt x="104030" y="63119"/>
                    </a:cubicBezTo>
                    <a:cubicBezTo>
                      <a:pt x="104563" y="70044"/>
                      <a:pt x="100834" y="76615"/>
                      <a:pt x="94441" y="79634"/>
                    </a:cubicBezTo>
                    <a:cubicBezTo>
                      <a:pt x="93020" y="80344"/>
                      <a:pt x="91777" y="81055"/>
                      <a:pt x="90534" y="81765"/>
                    </a:cubicBezTo>
                    <a:cubicBezTo>
                      <a:pt x="87337" y="83203"/>
                      <a:pt x="84141" y="83923"/>
                      <a:pt x="80815" y="83923"/>
                    </a:cubicBezTo>
                    <a:cubicBezTo>
                      <a:pt x="80445" y="83923"/>
                      <a:pt x="80074" y="83914"/>
                      <a:pt x="79701" y="83896"/>
                    </a:cubicBezTo>
                    <a:lnTo>
                      <a:pt x="79524" y="83896"/>
                    </a:lnTo>
                    <a:cubicBezTo>
                      <a:pt x="79376" y="83901"/>
                      <a:pt x="79229" y="83903"/>
                      <a:pt x="79082" y="83903"/>
                    </a:cubicBezTo>
                    <a:cubicBezTo>
                      <a:pt x="73397" y="83903"/>
                      <a:pt x="68269" y="80570"/>
                      <a:pt x="65672" y="75550"/>
                    </a:cubicBezTo>
                    <a:cubicBezTo>
                      <a:pt x="64429" y="73419"/>
                      <a:pt x="63364" y="70932"/>
                      <a:pt x="62831" y="68446"/>
                    </a:cubicBezTo>
                    <a:cubicBezTo>
                      <a:pt x="62298" y="64894"/>
                      <a:pt x="62831" y="61165"/>
                      <a:pt x="64607" y="58146"/>
                    </a:cubicBezTo>
                    <a:cubicBezTo>
                      <a:pt x="65276" y="56807"/>
                      <a:pt x="65946" y="55467"/>
                      <a:pt x="67806" y="55467"/>
                    </a:cubicBezTo>
                    <a:cubicBezTo>
                      <a:pt x="67919" y="55467"/>
                      <a:pt x="68036" y="55472"/>
                      <a:pt x="68158" y="55482"/>
                    </a:cubicBezTo>
                    <a:cubicBezTo>
                      <a:pt x="68691" y="55482"/>
                      <a:pt x="69224" y="54950"/>
                      <a:pt x="69224" y="54417"/>
                    </a:cubicBezTo>
                    <a:cubicBezTo>
                      <a:pt x="69224" y="53174"/>
                      <a:pt x="69579" y="52286"/>
                      <a:pt x="70645" y="51576"/>
                    </a:cubicBezTo>
                    <a:cubicBezTo>
                      <a:pt x="75009" y="47915"/>
                      <a:pt x="80490" y="46040"/>
                      <a:pt x="86114" y="46040"/>
                    </a:cubicBezTo>
                    <a:close/>
                    <a:moveTo>
                      <a:pt x="154855" y="70443"/>
                    </a:moveTo>
                    <a:cubicBezTo>
                      <a:pt x="158488" y="70443"/>
                      <a:pt x="162047" y="71481"/>
                      <a:pt x="165297" y="73241"/>
                    </a:cubicBezTo>
                    <a:cubicBezTo>
                      <a:pt x="170091" y="76082"/>
                      <a:pt x="173998" y="80344"/>
                      <a:pt x="176307" y="85494"/>
                    </a:cubicBezTo>
                    <a:cubicBezTo>
                      <a:pt x="177372" y="87448"/>
                      <a:pt x="177728" y="89756"/>
                      <a:pt x="177728" y="92065"/>
                    </a:cubicBezTo>
                    <a:cubicBezTo>
                      <a:pt x="177195" y="100056"/>
                      <a:pt x="172045" y="107160"/>
                      <a:pt x="164409" y="109823"/>
                    </a:cubicBezTo>
                    <a:cubicBezTo>
                      <a:pt x="161999" y="110627"/>
                      <a:pt x="159532" y="111018"/>
                      <a:pt x="157096" y="111018"/>
                    </a:cubicBezTo>
                    <a:cubicBezTo>
                      <a:pt x="150918" y="111018"/>
                      <a:pt x="144943" y="108498"/>
                      <a:pt x="140613" y="103786"/>
                    </a:cubicBezTo>
                    <a:cubicBezTo>
                      <a:pt x="137949" y="100944"/>
                      <a:pt x="136351" y="97215"/>
                      <a:pt x="135995" y="93308"/>
                    </a:cubicBezTo>
                    <a:cubicBezTo>
                      <a:pt x="135285" y="87625"/>
                      <a:pt x="136883" y="81765"/>
                      <a:pt x="140613" y="77325"/>
                    </a:cubicBezTo>
                    <a:cubicBezTo>
                      <a:pt x="141500" y="76260"/>
                      <a:pt x="142388" y="75194"/>
                      <a:pt x="143987" y="75194"/>
                    </a:cubicBezTo>
                    <a:lnTo>
                      <a:pt x="143987" y="75372"/>
                    </a:lnTo>
                    <a:cubicBezTo>
                      <a:pt x="144164" y="75017"/>
                      <a:pt x="144519" y="74662"/>
                      <a:pt x="144875" y="74484"/>
                    </a:cubicBezTo>
                    <a:cubicBezTo>
                      <a:pt x="145940" y="73774"/>
                      <a:pt x="145585" y="72175"/>
                      <a:pt x="147006" y="71643"/>
                    </a:cubicBezTo>
                    <a:cubicBezTo>
                      <a:pt x="148426" y="71110"/>
                      <a:pt x="149847" y="70755"/>
                      <a:pt x="151445" y="70755"/>
                    </a:cubicBezTo>
                    <a:cubicBezTo>
                      <a:pt x="152584" y="70544"/>
                      <a:pt x="153723" y="70443"/>
                      <a:pt x="154855" y="70443"/>
                    </a:cubicBezTo>
                    <a:close/>
                    <a:moveTo>
                      <a:pt x="37792" y="116572"/>
                    </a:moveTo>
                    <a:lnTo>
                      <a:pt x="37969" y="117282"/>
                    </a:lnTo>
                    <a:lnTo>
                      <a:pt x="37614" y="117637"/>
                    </a:lnTo>
                    <a:cubicBezTo>
                      <a:pt x="37614" y="117282"/>
                      <a:pt x="37614" y="117104"/>
                      <a:pt x="37436" y="116749"/>
                    </a:cubicBezTo>
                    <a:cubicBezTo>
                      <a:pt x="37436" y="116749"/>
                      <a:pt x="37792" y="116572"/>
                      <a:pt x="37792" y="116572"/>
                    </a:cubicBezTo>
                    <a:close/>
                    <a:moveTo>
                      <a:pt x="51465" y="108048"/>
                    </a:moveTo>
                    <a:cubicBezTo>
                      <a:pt x="55727" y="108580"/>
                      <a:pt x="59989" y="109291"/>
                      <a:pt x="63364" y="112487"/>
                    </a:cubicBezTo>
                    <a:cubicBezTo>
                      <a:pt x="66560" y="115329"/>
                      <a:pt x="68514" y="119413"/>
                      <a:pt x="68691" y="123675"/>
                    </a:cubicBezTo>
                    <a:cubicBezTo>
                      <a:pt x="68869" y="125096"/>
                      <a:pt x="68691" y="126694"/>
                      <a:pt x="67981" y="128115"/>
                    </a:cubicBezTo>
                    <a:cubicBezTo>
                      <a:pt x="65183" y="135217"/>
                      <a:pt x="58537" y="139125"/>
                      <a:pt x="51758" y="139125"/>
                    </a:cubicBezTo>
                    <a:cubicBezTo>
                      <a:pt x="47351" y="139125"/>
                      <a:pt x="42888" y="137473"/>
                      <a:pt x="39390" y="133975"/>
                    </a:cubicBezTo>
                    <a:cubicBezTo>
                      <a:pt x="35483" y="130068"/>
                      <a:pt x="34595" y="124030"/>
                      <a:pt x="37081" y="119235"/>
                    </a:cubicBezTo>
                    <a:lnTo>
                      <a:pt x="37081" y="119235"/>
                    </a:lnTo>
                    <a:cubicBezTo>
                      <a:pt x="37081" y="121544"/>
                      <a:pt x="37081" y="123497"/>
                      <a:pt x="37081" y="125451"/>
                    </a:cubicBezTo>
                    <a:cubicBezTo>
                      <a:pt x="37081" y="127049"/>
                      <a:pt x="37614" y="128825"/>
                      <a:pt x="38502" y="130246"/>
                    </a:cubicBezTo>
                    <a:cubicBezTo>
                      <a:pt x="39160" y="131727"/>
                      <a:pt x="40582" y="132751"/>
                      <a:pt x="42201" y="132751"/>
                    </a:cubicBezTo>
                    <a:cubicBezTo>
                      <a:pt x="42328" y="132751"/>
                      <a:pt x="42457" y="132745"/>
                      <a:pt x="42586" y="132732"/>
                    </a:cubicBezTo>
                    <a:cubicBezTo>
                      <a:pt x="43119" y="132732"/>
                      <a:pt x="43474" y="132377"/>
                      <a:pt x="43474" y="132022"/>
                    </a:cubicBezTo>
                    <a:cubicBezTo>
                      <a:pt x="43652" y="131666"/>
                      <a:pt x="43474" y="131489"/>
                      <a:pt x="43474" y="131134"/>
                    </a:cubicBezTo>
                    <a:cubicBezTo>
                      <a:pt x="43297" y="130956"/>
                      <a:pt x="43297" y="130778"/>
                      <a:pt x="43119" y="130778"/>
                    </a:cubicBezTo>
                    <a:cubicBezTo>
                      <a:pt x="39923" y="129535"/>
                      <a:pt x="39745" y="126694"/>
                      <a:pt x="39745" y="123853"/>
                    </a:cubicBezTo>
                    <a:cubicBezTo>
                      <a:pt x="39390" y="118880"/>
                      <a:pt x="41876" y="114263"/>
                      <a:pt x="46138" y="111777"/>
                    </a:cubicBezTo>
                    <a:cubicBezTo>
                      <a:pt x="47559" y="110889"/>
                      <a:pt x="49867" y="110711"/>
                      <a:pt x="50222" y="108403"/>
                    </a:cubicBezTo>
                    <a:cubicBezTo>
                      <a:pt x="50400" y="108225"/>
                      <a:pt x="51110" y="108048"/>
                      <a:pt x="51465" y="108048"/>
                    </a:cubicBezTo>
                    <a:close/>
                    <a:moveTo>
                      <a:pt x="123920" y="140546"/>
                    </a:moveTo>
                    <a:cubicBezTo>
                      <a:pt x="126761" y="140546"/>
                      <a:pt x="129780" y="141789"/>
                      <a:pt x="131733" y="143920"/>
                    </a:cubicBezTo>
                    <a:cubicBezTo>
                      <a:pt x="134575" y="146583"/>
                      <a:pt x="136706" y="149958"/>
                      <a:pt x="137416" y="153864"/>
                    </a:cubicBezTo>
                    <a:cubicBezTo>
                      <a:pt x="138482" y="157416"/>
                      <a:pt x="137771" y="161323"/>
                      <a:pt x="135463" y="164342"/>
                    </a:cubicBezTo>
                    <a:cubicBezTo>
                      <a:pt x="132444" y="169314"/>
                      <a:pt x="127471" y="173044"/>
                      <a:pt x="121966" y="174819"/>
                    </a:cubicBezTo>
                    <a:cubicBezTo>
                      <a:pt x="120661" y="175109"/>
                      <a:pt x="119475" y="175399"/>
                      <a:pt x="118310" y="175399"/>
                    </a:cubicBezTo>
                    <a:cubicBezTo>
                      <a:pt x="118048" y="175399"/>
                      <a:pt x="117787" y="175385"/>
                      <a:pt x="117527" y="175352"/>
                    </a:cubicBezTo>
                    <a:cubicBezTo>
                      <a:pt x="108115" y="175352"/>
                      <a:pt x="101189" y="166651"/>
                      <a:pt x="103498" y="157594"/>
                    </a:cubicBezTo>
                    <a:cubicBezTo>
                      <a:pt x="104385" y="153509"/>
                      <a:pt x="106516" y="149780"/>
                      <a:pt x="109358" y="146761"/>
                    </a:cubicBezTo>
                    <a:cubicBezTo>
                      <a:pt x="110423" y="145163"/>
                      <a:pt x="112199" y="143920"/>
                      <a:pt x="114330" y="143742"/>
                    </a:cubicBezTo>
                    <a:cubicBezTo>
                      <a:pt x="114863" y="143742"/>
                      <a:pt x="115751" y="143565"/>
                      <a:pt x="115928" y="143209"/>
                    </a:cubicBezTo>
                    <a:cubicBezTo>
                      <a:pt x="117882" y="140190"/>
                      <a:pt x="121078" y="140723"/>
                      <a:pt x="123920" y="140546"/>
                    </a:cubicBezTo>
                    <a:close/>
                    <a:moveTo>
                      <a:pt x="20903" y="0"/>
                    </a:moveTo>
                    <a:cubicBezTo>
                      <a:pt x="20270" y="0"/>
                      <a:pt x="19625" y="25"/>
                      <a:pt x="18968" y="76"/>
                    </a:cubicBezTo>
                    <a:cubicBezTo>
                      <a:pt x="14883" y="254"/>
                      <a:pt x="10976" y="2029"/>
                      <a:pt x="8135" y="4871"/>
                    </a:cubicBezTo>
                    <a:cubicBezTo>
                      <a:pt x="4939" y="8423"/>
                      <a:pt x="2808" y="12862"/>
                      <a:pt x="2097" y="17657"/>
                    </a:cubicBezTo>
                    <a:cubicBezTo>
                      <a:pt x="0" y="29365"/>
                      <a:pt x="9080" y="40041"/>
                      <a:pt x="20877" y="40041"/>
                    </a:cubicBezTo>
                    <a:cubicBezTo>
                      <a:pt x="21068" y="40041"/>
                      <a:pt x="21261" y="40038"/>
                      <a:pt x="21454" y="40033"/>
                    </a:cubicBezTo>
                    <a:cubicBezTo>
                      <a:pt x="25893" y="40033"/>
                      <a:pt x="30333" y="38790"/>
                      <a:pt x="34240" y="36481"/>
                    </a:cubicBezTo>
                    <a:cubicBezTo>
                      <a:pt x="35055" y="35888"/>
                      <a:pt x="35994" y="35604"/>
                      <a:pt x="36928" y="35604"/>
                    </a:cubicBezTo>
                    <a:cubicBezTo>
                      <a:pt x="38231" y="35604"/>
                      <a:pt x="39524" y="36157"/>
                      <a:pt x="40455" y="37191"/>
                    </a:cubicBezTo>
                    <a:cubicBezTo>
                      <a:pt x="42586" y="38967"/>
                      <a:pt x="45072" y="40565"/>
                      <a:pt x="47559" y="42164"/>
                    </a:cubicBezTo>
                    <a:cubicBezTo>
                      <a:pt x="52531" y="45538"/>
                      <a:pt x="57326" y="48734"/>
                      <a:pt x="62298" y="51931"/>
                    </a:cubicBezTo>
                    <a:cubicBezTo>
                      <a:pt x="63008" y="52464"/>
                      <a:pt x="64074" y="52641"/>
                      <a:pt x="64074" y="54062"/>
                    </a:cubicBezTo>
                    <a:cubicBezTo>
                      <a:pt x="61410" y="57436"/>
                      <a:pt x="59812" y="61520"/>
                      <a:pt x="59634" y="65960"/>
                    </a:cubicBezTo>
                    <a:cubicBezTo>
                      <a:pt x="59279" y="68091"/>
                      <a:pt x="59812" y="70577"/>
                      <a:pt x="60877" y="72531"/>
                    </a:cubicBezTo>
                    <a:cubicBezTo>
                      <a:pt x="62476" y="75727"/>
                      <a:pt x="64429" y="78746"/>
                      <a:pt x="66738" y="81410"/>
                    </a:cubicBezTo>
                    <a:cubicBezTo>
                      <a:pt x="67803" y="82475"/>
                      <a:pt x="67803" y="84074"/>
                      <a:pt x="66915" y="85317"/>
                    </a:cubicBezTo>
                    <a:cubicBezTo>
                      <a:pt x="64074" y="90644"/>
                      <a:pt x="61588" y="95794"/>
                      <a:pt x="58569" y="101299"/>
                    </a:cubicBezTo>
                    <a:cubicBezTo>
                      <a:pt x="56729" y="104865"/>
                      <a:pt x="56527" y="105972"/>
                      <a:pt x="55070" y="105972"/>
                    </a:cubicBezTo>
                    <a:cubicBezTo>
                      <a:pt x="54277" y="105972"/>
                      <a:pt x="53113" y="105644"/>
                      <a:pt x="51110" y="105206"/>
                    </a:cubicBezTo>
                    <a:cubicBezTo>
                      <a:pt x="50221" y="104933"/>
                      <a:pt x="49332" y="104791"/>
                      <a:pt x="48453" y="104791"/>
                    </a:cubicBezTo>
                    <a:cubicBezTo>
                      <a:pt x="47050" y="104791"/>
                      <a:pt x="45672" y="105152"/>
                      <a:pt x="44362" y="105917"/>
                    </a:cubicBezTo>
                    <a:cubicBezTo>
                      <a:pt x="37259" y="109468"/>
                      <a:pt x="32642" y="116927"/>
                      <a:pt x="32819" y="124918"/>
                    </a:cubicBezTo>
                    <a:cubicBezTo>
                      <a:pt x="32819" y="128647"/>
                      <a:pt x="34240" y="132377"/>
                      <a:pt x="36726" y="135218"/>
                    </a:cubicBezTo>
                    <a:cubicBezTo>
                      <a:pt x="40643" y="139436"/>
                      <a:pt x="46094" y="141610"/>
                      <a:pt x="51568" y="141610"/>
                    </a:cubicBezTo>
                    <a:cubicBezTo>
                      <a:pt x="55773" y="141610"/>
                      <a:pt x="59992" y="140327"/>
                      <a:pt x="63541" y="137704"/>
                    </a:cubicBezTo>
                    <a:cubicBezTo>
                      <a:pt x="66205" y="135396"/>
                      <a:pt x="68336" y="132732"/>
                      <a:pt x="69934" y="129713"/>
                    </a:cubicBezTo>
                    <a:cubicBezTo>
                      <a:pt x="71000" y="127759"/>
                      <a:pt x="71532" y="125451"/>
                      <a:pt x="71355" y="123142"/>
                    </a:cubicBezTo>
                    <a:cubicBezTo>
                      <a:pt x="71000" y="117815"/>
                      <a:pt x="68336" y="112842"/>
                      <a:pt x="63896" y="109823"/>
                    </a:cubicBezTo>
                    <a:cubicBezTo>
                      <a:pt x="62831" y="109113"/>
                      <a:pt x="61765" y="108403"/>
                      <a:pt x="60522" y="107515"/>
                    </a:cubicBezTo>
                    <a:cubicBezTo>
                      <a:pt x="59279" y="106627"/>
                      <a:pt x="59102" y="106272"/>
                      <a:pt x="59812" y="104851"/>
                    </a:cubicBezTo>
                    <a:cubicBezTo>
                      <a:pt x="62831" y="98813"/>
                      <a:pt x="65850" y="92953"/>
                      <a:pt x="68869" y="87093"/>
                    </a:cubicBezTo>
                    <a:cubicBezTo>
                      <a:pt x="69758" y="85536"/>
                      <a:pt x="70091" y="84954"/>
                      <a:pt x="70868" y="84954"/>
                    </a:cubicBezTo>
                    <a:cubicBezTo>
                      <a:pt x="71333" y="84954"/>
                      <a:pt x="71957" y="85162"/>
                      <a:pt x="72953" y="85494"/>
                    </a:cubicBezTo>
                    <a:cubicBezTo>
                      <a:pt x="75389" y="86306"/>
                      <a:pt x="77940" y="86712"/>
                      <a:pt x="80508" y="86712"/>
                    </a:cubicBezTo>
                    <a:cubicBezTo>
                      <a:pt x="82434" y="86712"/>
                      <a:pt x="84369" y="86484"/>
                      <a:pt x="86272" y="86027"/>
                    </a:cubicBezTo>
                    <a:cubicBezTo>
                      <a:pt x="87337" y="85849"/>
                      <a:pt x="88580" y="85317"/>
                      <a:pt x="89824" y="84962"/>
                    </a:cubicBezTo>
                    <a:cubicBezTo>
                      <a:pt x="90521" y="84708"/>
                      <a:pt x="90991" y="84545"/>
                      <a:pt x="91349" y="84545"/>
                    </a:cubicBezTo>
                    <a:cubicBezTo>
                      <a:pt x="91994" y="84545"/>
                      <a:pt x="92271" y="85075"/>
                      <a:pt x="92843" y="86560"/>
                    </a:cubicBezTo>
                    <a:cubicBezTo>
                      <a:pt x="93908" y="89401"/>
                      <a:pt x="94796" y="92420"/>
                      <a:pt x="95861" y="95261"/>
                    </a:cubicBezTo>
                    <a:cubicBezTo>
                      <a:pt x="97815" y="101832"/>
                      <a:pt x="99591" y="108403"/>
                      <a:pt x="102077" y="114796"/>
                    </a:cubicBezTo>
                    <a:cubicBezTo>
                      <a:pt x="104918" y="122610"/>
                      <a:pt x="107937" y="130601"/>
                      <a:pt x="110956" y="138592"/>
                    </a:cubicBezTo>
                    <a:cubicBezTo>
                      <a:pt x="111666" y="140368"/>
                      <a:pt x="111666" y="141256"/>
                      <a:pt x="109891" y="142499"/>
                    </a:cubicBezTo>
                    <a:cubicBezTo>
                      <a:pt x="105629" y="146051"/>
                      <a:pt x="102432" y="150845"/>
                      <a:pt x="101011" y="156351"/>
                    </a:cubicBezTo>
                    <a:cubicBezTo>
                      <a:pt x="97713" y="167501"/>
                      <a:pt x="106498" y="178235"/>
                      <a:pt x="117417" y="178235"/>
                    </a:cubicBezTo>
                    <a:cubicBezTo>
                      <a:pt x="118845" y="178235"/>
                      <a:pt x="120310" y="178051"/>
                      <a:pt x="121789" y="177661"/>
                    </a:cubicBezTo>
                    <a:cubicBezTo>
                      <a:pt x="128714" y="175707"/>
                      <a:pt x="134752" y="171268"/>
                      <a:pt x="138304" y="164875"/>
                    </a:cubicBezTo>
                    <a:cubicBezTo>
                      <a:pt x="140435" y="161501"/>
                      <a:pt x="141145" y="157239"/>
                      <a:pt x="140080" y="153332"/>
                    </a:cubicBezTo>
                    <a:cubicBezTo>
                      <a:pt x="139369" y="149958"/>
                      <a:pt x="137771" y="146583"/>
                      <a:pt x="135463" y="143920"/>
                    </a:cubicBezTo>
                    <a:cubicBezTo>
                      <a:pt x="132059" y="140220"/>
                      <a:pt x="128162" y="137754"/>
                      <a:pt x="123258" y="137754"/>
                    </a:cubicBezTo>
                    <a:cubicBezTo>
                      <a:pt x="122277" y="137754"/>
                      <a:pt x="121256" y="137852"/>
                      <a:pt x="120190" y="138059"/>
                    </a:cubicBezTo>
                    <a:cubicBezTo>
                      <a:pt x="119125" y="138415"/>
                      <a:pt x="118059" y="138415"/>
                      <a:pt x="116994" y="138592"/>
                    </a:cubicBezTo>
                    <a:cubicBezTo>
                      <a:pt x="116372" y="138675"/>
                      <a:pt x="115876" y="138729"/>
                      <a:pt x="115467" y="138729"/>
                    </a:cubicBezTo>
                    <a:cubicBezTo>
                      <a:pt x="114126" y="138729"/>
                      <a:pt x="113726" y="138148"/>
                      <a:pt x="112909" y="136106"/>
                    </a:cubicBezTo>
                    <a:cubicBezTo>
                      <a:pt x="110778" y="130778"/>
                      <a:pt x="108825" y="125451"/>
                      <a:pt x="106872" y="120123"/>
                    </a:cubicBezTo>
                    <a:cubicBezTo>
                      <a:pt x="102432" y="108580"/>
                      <a:pt x="99413" y="96505"/>
                      <a:pt x="95151" y="84962"/>
                    </a:cubicBezTo>
                    <a:cubicBezTo>
                      <a:pt x="94618" y="83186"/>
                      <a:pt x="94618" y="83008"/>
                      <a:pt x="96394" y="81943"/>
                    </a:cubicBezTo>
                    <a:cubicBezTo>
                      <a:pt x="100123" y="79634"/>
                      <a:pt x="103142" y="76260"/>
                      <a:pt x="105096" y="72531"/>
                    </a:cubicBezTo>
                    <a:cubicBezTo>
                      <a:pt x="105796" y="71247"/>
                      <a:pt x="106036" y="70807"/>
                      <a:pt x="106722" y="70807"/>
                    </a:cubicBezTo>
                    <a:cubicBezTo>
                      <a:pt x="107081" y="70807"/>
                      <a:pt x="107561" y="70927"/>
                      <a:pt x="108292" y="71110"/>
                    </a:cubicBezTo>
                    <a:cubicBezTo>
                      <a:pt x="115396" y="73241"/>
                      <a:pt x="122321" y="75194"/>
                      <a:pt x="129247" y="77503"/>
                    </a:cubicBezTo>
                    <a:cubicBezTo>
                      <a:pt x="131201" y="78036"/>
                      <a:pt x="133154" y="78391"/>
                      <a:pt x="135107" y="78391"/>
                    </a:cubicBezTo>
                    <a:cubicBezTo>
                      <a:pt x="135352" y="78268"/>
                      <a:pt x="135598" y="78061"/>
                      <a:pt x="135843" y="78061"/>
                    </a:cubicBezTo>
                    <a:cubicBezTo>
                      <a:pt x="135953" y="78061"/>
                      <a:pt x="136063" y="78103"/>
                      <a:pt x="136173" y="78213"/>
                    </a:cubicBezTo>
                    <a:cubicBezTo>
                      <a:pt x="136351" y="78568"/>
                      <a:pt x="136173" y="78924"/>
                      <a:pt x="135818" y="79279"/>
                    </a:cubicBezTo>
                    <a:cubicBezTo>
                      <a:pt x="135285" y="80522"/>
                      <a:pt x="134752" y="81765"/>
                      <a:pt x="134397" y="83186"/>
                    </a:cubicBezTo>
                    <a:cubicBezTo>
                      <a:pt x="131911" y="89579"/>
                      <a:pt x="132621" y="96860"/>
                      <a:pt x="136351" y="102720"/>
                    </a:cubicBezTo>
                    <a:cubicBezTo>
                      <a:pt x="141175" y="109761"/>
                      <a:pt x="149159" y="113739"/>
                      <a:pt x="157420" y="113739"/>
                    </a:cubicBezTo>
                    <a:cubicBezTo>
                      <a:pt x="160410" y="113739"/>
                      <a:pt x="163436" y="113217"/>
                      <a:pt x="166362" y="112132"/>
                    </a:cubicBezTo>
                    <a:cubicBezTo>
                      <a:pt x="174886" y="108403"/>
                      <a:pt x="179326" y="101477"/>
                      <a:pt x="180569" y="92598"/>
                    </a:cubicBezTo>
                    <a:cubicBezTo>
                      <a:pt x="180746" y="90289"/>
                      <a:pt x="180391" y="88158"/>
                      <a:pt x="179503" y="86027"/>
                    </a:cubicBezTo>
                    <a:cubicBezTo>
                      <a:pt x="175627" y="74862"/>
                      <a:pt x="165114" y="67623"/>
                      <a:pt x="153642" y="67623"/>
                    </a:cubicBezTo>
                    <a:cubicBezTo>
                      <a:pt x="151977" y="67623"/>
                      <a:pt x="150292" y="67776"/>
                      <a:pt x="148604" y="68091"/>
                    </a:cubicBezTo>
                    <a:cubicBezTo>
                      <a:pt x="145585" y="68801"/>
                      <a:pt x="142566" y="69512"/>
                      <a:pt x="141145" y="72708"/>
                    </a:cubicBezTo>
                    <a:cubicBezTo>
                      <a:pt x="140613" y="73419"/>
                      <a:pt x="140080" y="73951"/>
                      <a:pt x="139369" y="74306"/>
                    </a:cubicBezTo>
                    <a:cubicBezTo>
                      <a:pt x="137620" y="75123"/>
                      <a:pt x="135717" y="75556"/>
                      <a:pt x="133812" y="75556"/>
                    </a:cubicBezTo>
                    <a:cubicBezTo>
                      <a:pt x="132816" y="75556"/>
                      <a:pt x="131820" y="75438"/>
                      <a:pt x="130845" y="75194"/>
                    </a:cubicBezTo>
                    <a:cubicBezTo>
                      <a:pt x="123742" y="73063"/>
                      <a:pt x="116461" y="70755"/>
                      <a:pt x="109180" y="68624"/>
                    </a:cubicBezTo>
                    <a:cubicBezTo>
                      <a:pt x="106872" y="67913"/>
                      <a:pt x="106872" y="67913"/>
                      <a:pt x="106872" y="65427"/>
                    </a:cubicBezTo>
                    <a:cubicBezTo>
                      <a:pt x="106872" y="59922"/>
                      <a:pt x="105096" y="54595"/>
                      <a:pt x="101722" y="50333"/>
                    </a:cubicBezTo>
                    <a:cubicBezTo>
                      <a:pt x="99946" y="48912"/>
                      <a:pt x="99591" y="46603"/>
                      <a:pt x="100834" y="44650"/>
                    </a:cubicBezTo>
                    <a:cubicBezTo>
                      <a:pt x="101722" y="42696"/>
                      <a:pt x="102610" y="40388"/>
                      <a:pt x="103498" y="38434"/>
                    </a:cubicBezTo>
                    <a:cubicBezTo>
                      <a:pt x="105273" y="34705"/>
                      <a:pt x="107227" y="31153"/>
                      <a:pt x="109003" y="27602"/>
                    </a:cubicBezTo>
                    <a:cubicBezTo>
                      <a:pt x="111844" y="22452"/>
                      <a:pt x="114508" y="17302"/>
                      <a:pt x="117349" y="12152"/>
                    </a:cubicBezTo>
                    <a:cubicBezTo>
                      <a:pt x="117704" y="11441"/>
                      <a:pt x="117527" y="10554"/>
                      <a:pt x="116816" y="10198"/>
                    </a:cubicBezTo>
                    <a:cubicBezTo>
                      <a:pt x="116668" y="10099"/>
                      <a:pt x="116505" y="10055"/>
                      <a:pt x="116340" y="10055"/>
                    </a:cubicBezTo>
                    <a:cubicBezTo>
                      <a:pt x="115915" y="10055"/>
                      <a:pt x="115474" y="10347"/>
                      <a:pt x="115218" y="10731"/>
                    </a:cubicBezTo>
                    <a:cubicBezTo>
                      <a:pt x="114508" y="11619"/>
                      <a:pt x="113975" y="12507"/>
                      <a:pt x="113442" y="13395"/>
                    </a:cubicBezTo>
                    <a:cubicBezTo>
                      <a:pt x="110778" y="18367"/>
                      <a:pt x="108292" y="23340"/>
                      <a:pt x="105629" y="28134"/>
                    </a:cubicBezTo>
                    <a:cubicBezTo>
                      <a:pt x="102787" y="33107"/>
                      <a:pt x="100301" y="38434"/>
                      <a:pt x="98348" y="43762"/>
                    </a:cubicBezTo>
                    <a:cubicBezTo>
                      <a:pt x="97992" y="44472"/>
                      <a:pt x="97637" y="45005"/>
                      <a:pt x="97282" y="45715"/>
                    </a:cubicBezTo>
                    <a:cubicBezTo>
                      <a:pt x="96749" y="45715"/>
                      <a:pt x="96217" y="45538"/>
                      <a:pt x="95684" y="45360"/>
                    </a:cubicBezTo>
                    <a:cubicBezTo>
                      <a:pt x="92403" y="43887"/>
                      <a:pt x="89197" y="43222"/>
                      <a:pt x="86058" y="43222"/>
                    </a:cubicBezTo>
                    <a:cubicBezTo>
                      <a:pt x="80872" y="43222"/>
                      <a:pt x="75867" y="45037"/>
                      <a:pt x="71000" y="48024"/>
                    </a:cubicBezTo>
                    <a:cubicBezTo>
                      <a:pt x="69934" y="48734"/>
                      <a:pt x="68691" y="49445"/>
                      <a:pt x="67626" y="50333"/>
                    </a:cubicBezTo>
                    <a:cubicBezTo>
                      <a:pt x="67245" y="50713"/>
                      <a:pt x="66762" y="50890"/>
                      <a:pt x="66287" y="50890"/>
                    </a:cubicBezTo>
                    <a:cubicBezTo>
                      <a:pt x="65875" y="50890"/>
                      <a:pt x="65469" y="50757"/>
                      <a:pt x="65139" y="50510"/>
                    </a:cubicBezTo>
                    <a:cubicBezTo>
                      <a:pt x="64252" y="49800"/>
                      <a:pt x="63364" y="49267"/>
                      <a:pt x="62298" y="48557"/>
                    </a:cubicBezTo>
                    <a:cubicBezTo>
                      <a:pt x="58036" y="45715"/>
                      <a:pt x="53596" y="42874"/>
                      <a:pt x="49157" y="40033"/>
                    </a:cubicBezTo>
                    <a:cubicBezTo>
                      <a:pt x="47381" y="38790"/>
                      <a:pt x="45605" y="37546"/>
                      <a:pt x="43829" y="36303"/>
                    </a:cubicBezTo>
                    <a:cubicBezTo>
                      <a:pt x="42764" y="35593"/>
                      <a:pt x="41343" y="34883"/>
                      <a:pt x="40988" y="33462"/>
                    </a:cubicBezTo>
                    <a:cubicBezTo>
                      <a:pt x="40455" y="32219"/>
                      <a:pt x="41521" y="31153"/>
                      <a:pt x="41876" y="30088"/>
                    </a:cubicBezTo>
                    <a:cubicBezTo>
                      <a:pt x="45985" y="17932"/>
                      <a:pt x="37880" y="0"/>
                      <a:pt x="20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27"/>
              <p:cNvSpPr/>
              <p:nvPr/>
            </p:nvSpPr>
            <p:spPr>
              <a:xfrm>
                <a:off x="4085250" y="238775"/>
                <a:ext cx="945650" cy="869525"/>
              </a:xfrm>
              <a:custGeom>
                <a:rect b="b" l="l" r="r" t="t"/>
                <a:pathLst>
                  <a:path extrusionOk="0" h="34781" w="37826">
                    <a:moveTo>
                      <a:pt x="20915" y="2812"/>
                    </a:moveTo>
                    <a:cubicBezTo>
                      <a:pt x="23974" y="2812"/>
                      <a:pt x="26887" y="4191"/>
                      <a:pt x="28946" y="6545"/>
                    </a:cubicBezTo>
                    <a:cubicBezTo>
                      <a:pt x="33208" y="10984"/>
                      <a:pt x="34807" y="17377"/>
                      <a:pt x="33386" y="23238"/>
                    </a:cubicBezTo>
                    <a:cubicBezTo>
                      <a:pt x="32498" y="28210"/>
                      <a:pt x="28769" y="30696"/>
                      <a:pt x="24152" y="31762"/>
                    </a:cubicBezTo>
                    <a:cubicBezTo>
                      <a:pt x="23264" y="31939"/>
                      <a:pt x="22376" y="31939"/>
                      <a:pt x="21488" y="31939"/>
                    </a:cubicBezTo>
                    <a:cubicBezTo>
                      <a:pt x="17581" y="31762"/>
                      <a:pt x="13852" y="30519"/>
                      <a:pt x="10655" y="28210"/>
                    </a:cubicBezTo>
                    <a:cubicBezTo>
                      <a:pt x="7814" y="25724"/>
                      <a:pt x="6216" y="21995"/>
                      <a:pt x="6216" y="18088"/>
                    </a:cubicBezTo>
                    <a:cubicBezTo>
                      <a:pt x="6216" y="16667"/>
                      <a:pt x="6216" y="15246"/>
                      <a:pt x="6393" y="13826"/>
                    </a:cubicBezTo>
                    <a:cubicBezTo>
                      <a:pt x="6748" y="10452"/>
                      <a:pt x="8702" y="7433"/>
                      <a:pt x="11721" y="5657"/>
                    </a:cubicBezTo>
                    <a:cubicBezTo>
                      <a:pt x="13852" y="4236"/>
                      <a:pt x="16338" y="3348"/>
                      <a:pt x="19002" y="2993"/>
                    </a:cubicBezTo>
                    <a:cubicBezTo>
                      <a:pt x="19642" y="2871"/>
                      <a:pt x="20281" y="2812"/>
                      <a:pt x="20915" y="2812"/>
                    </a:cubicBezTo>
                    <a:close/>
                    <a:moveTo>
                      <a:pt x="20934" y="1"/>
                    </a:moveTo>
                    <a:cubicBezTo>
                      <a:pt x="20289" y="1"/>
                      <a:pt x="19642" y="50"/>
                      <a:pt x="19002" y="152"/>
                    </a:cubicBezTo>
                    <a:cubicBezTo>
                      <a:pt x="15095" y="507"/>
                      <a:pt x="11366" y="2283"/>
                      <a:pt x="8347" y="4769"/>
                    </a:cubicBezTo>
                    <a:cubicBezTo>
                      <a:pt x="7104" y="5834"/>
                      <a:pt x="6038" y="7077"/>
                      <a:pt x="5328" y="8320"/>
                    </a:cubicBezTo>
                    <a:cubicBezTo>
                      <a:pt x="0" y="18976"/>
                      <a:pt x="5505" y="34070"/>
                      <a:pt x="21133" y="34781"/>
                    </a:cubicBezTo>
                    <a:cubicBezTo>
                      <a:pt x="22198" y="34781"/>
                      <a:pt x="23441" y="34603"/>
                      <a:pt x="24507" y="34425"/>
                    </a:cubicBezTo>
                    <a:cubicBezTo>
                      <a:pt x="30012" y="33005"/>
                      <a:pt x="34096" y="30341"/>
                      <a:pt x="35872" y="24658"/>
                    </a:cubicBezTo>
                    <a:cubicBezTo>
                      <a:pt x="37826" y="16489"/>
                      <a:pt x="34984" y="7965"/>
                      <a:pt x="28591" y="2638"/>
                    </a:cubicBezTo>
                    <a:cubicBezTo>
                      <a:pt x="26433" y="911"/>
                      <a:pt x="23692" y="1"/>
                      <a:pt x="20934" y="1"/>
                    </a:cubicBezTo>
                    <a:close/>
                  </a:path>
                </a:pathLst>
              </a:custGeom>
              <a:solidFill>
                <a:srgbClr val="A67C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27"/>
              <p:cNvSpPr/>
              <p:nvPr/>
            </p:nvSpPr>
            <p:spPr>
              <a:xfrm>
                <a:off x="4906575" y="2750925"/>
                <a:ext cx="230875" cy="707050"/>
              </a:xfrm>
              <a:custGeom>
                <a:rect b="b" l="l" r="r" t="t"/>
                <a:pathLst>
                  <a:path extrusionOk="0" h="28282" w="9235">
                    <a:moveTo>
                      <a:pt x="6038" y="1"/>
                    </a:moveTo>
                    <a:cubicBezTo>
                      <a:pt x="6094" y="1"/>
                      <a:pt x="6155" y="5"/>
                      <a:pt x="6219" y="13"/>
                    </a:cubicBezTo>
                    <a:lnTo>
                      <a:pt x="6219" y="13"/>
                    </a:lnTo>
                    <a:cubicBezTo>
                      <a:pt x="6218" y="9"/>
                      <a:pt x="6217" y="5"/>
                      <a:pt x="6216" y="1"/>
                    </a:cubicBezTo>
                    <a:close/>
                    <a:moveTo>
                      <a:pt x="6219" y="13"/>
                    </a:moveTo>
                    <a:lnTo>
                      <a:pt x="6219" y="13"/>
                    </a:lnTo>
                    <a:cubicBezTo>
                      <a:pt x="6389" y="715"/>
                      <a:pt x="6036" y="1069"/>
                      <a:pt x="5683" y="1599"/>
                    </a:cubicBezTo>
                    <a:cubicBezTo>
                      <a:pt x="3019" y="4796"/>
                      <a:pt x="1421" y="8703"/>
                      <a:pt x="1066" y="12787"/>
                    </a:cubicBezTo>
                    <a:cubicBezTo>
                      <a:pt x="0" y="19003"/>
                      <a:pt x="3197" y="23620"/>
                      <a:pt x="7281" y="27882"/>
                    </a:cubicBezTo>
                    <a:cubicBezTo>
                      <a:pt x="7459" y="28148"/>
                      <a:pt x="7770" y="28281"/>
                      <a:pt x="8080" y="28281"/>
                    </a:cubicBezTo>
                    <a:cubicBezTo>
                      <a:pt x="8391" y="28281"/>
                      <a:pt x="8702" y="28148"/>
                      <a:pt x="8879" y="27882"/>
                    </a:cubicBezTo>
                    <a:cubicBezTo>
                      <a:pt x="9057" y="27527"/>
                      <a:pt x="9235" y="26994"/>
                      <a:pt x="9057" y="26639"/>
                    </a:cubicBezTo>
                    <a:cubicBezTo>
                      <a:pt x="7814" y="24863"/>
                      <a:pt x="6571" y="23087"/>
                      <a:pt x="5328" y="21134"/>
                    </a:cubicBezTo>
                    <a:cubicBezTo>
                      <a:pt x="3552" y="18470"/>
                      <a:pt x="3019" y="15096"/>
                      <a:pt x="3907" y="11899"/>
                    </a:cubicBezTo>
                    <a:cubicBezTo>
                      <a:pt x="4440" y="8347"/>
                      <a:pt x="5860" y="5151"/>
                      <a:pt x="8347" y="2487"/>
                    </a:cubicBezTo>
                    <a:cubicBezTo>
                      <a:pt x="9057" y="1777"/>
                      <a:pt x="9057" y="534"/>
                      <a:pt x="7281" y="179"/>
                    </a:cubicBezTo>
                    <a:cubicBezTo>
                      <a:pt x="6982" y="179"/>
                      <a:pt x="6557" y="53"/>
                      <a:pt x="6219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27"/>
              <p:cNvSpPr/>
              <p:nvPr/>
            </p:nvSpPr>
            <p:spPr>
              <a:xfrm>
                <a:off x="5248425" y="3446825"/>
                <a:ext cx="226425" cy="89950"/>
              </a:xfrm>
              <a:custGeom>
                <a:rect b="b" l="l" r="r" t="t"/>
                <a:pathLst>
                  <a:path extrusionOk="0" h="3598" w="9057">
                    <a:moveTo>
                      <a:pt x="1426" y="1"/>
                    </a:moveTo>
                    <a:cubicBezTo>
                      <a:pt x="888" y="1"/>
                      <a:pt x="472" y="345"/>
                      <a:pt x="178" y="934"/>
                    </a:cubicBezTo>
                    <a:cubicBezTo>
                      <a:pt x="0" y="1466"/>
                      <a:pt x="178" y="2177"/>
                      <a:pt x="888" y="2354"/>
                    </a:cubicBezTo>
                    <a:cubicBezTo>
                      <a:pt x="2486" y="3065"/>
                      <a:pt x="4262" y="3420"/>
                      <a:pt x="6216" y="3597"/>
                    </a:cubicBezTo>
                    <a:cubicBezTo>
                      <a:pt x="6926" y="3420"/>
                      <a:pt x="7636" y="3242"/>
                      <a:pt x="8347" y="2532"/>
                    </a:cubicBezTo>
                    <a:cubicBezTo>
                      <a:pt x="8879" y="2354"/>
                      <a:pt x="9057" y="1644"/>
                      <a:pt x="8879" y="934"/>
                    </a:cubicBezTo>
                    <a:cubicBezTo>
                      <a:pt x="8733" y="495"/>
                      <a:pt x="8347" y="177"/>
                      <a:pt x="7818" y="177"/>
                    </a:cubicBezTo>
                    <a:cubicBezTo>
                      <a:pt x="7705" y="177"/>
                      <a:pt x="7585" y="192"/>
                      <a:pt x="7459" y="223"/>
                    </a:cubicBezTo>
                    <a:cubicBezTo>
                      <a:pt x="6748" y="490"/>
                      <a:pt x="5994" y="623"/>
                      <a:pt x="5239" y="623"/>
                    </a:cubicBezTo>
                    <a:cubicBezTo>
                      <a:pt x="4484" y="623"/>
                      <a:pt x="3729" y="490"/>
                      <a:pt x="3019" y="223"/>
                    </a:cubicBezTo>
                    <a:cubicBezTo>
                      <a:pt x="2664" y="223"/>
                      <a:pt x="2131" y="46"/>
                      <a:pt x="1776" y="46"/>
                    </a:cubicBezTo>
                    <a:cubicBezTo>
                      <a:pt x="1654" y="15"/>
                      <a:pt x="1537" y="1"/>
                      <a:pt x="1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27"/>
              <p:cNvSpPr/>
              <p:nvPr/>
            </p:nvSpPr>
            <p:spPr>
              <a:xfrm>
                <a:off x="3055250" y="2287475"/>
                <a:ext cx="621575" cy="600000"/>
              </a:xfrm>
              <a:custGeom>
                <a:rect b="b" l="l" r="r" t="t"/>
                <a:pathLst>
                  <a:path extrusionOk="0" h="24000" w="24863">
                    <a:moveTo>
                      <a:pt x="6178" y="0"/>
                    </a:moveTo>
                    <a:cubicBezTo>
                      <a:pt x="5848" y="0"/>
                      <a:pt x="5588" y="165"/>
                      <a:pt x="5328" y="425"/>
                    </a:cubicBezTo>
                    <a:cubicBezTo>
                      <a:pt x="4085" y="2201"/>
                      <a:pt x="3375" y="4332"/>
                      <a:pt x="3020" y="6286"/>
                    </a:cubicBezTo>
                    <a:cubicBezTo>
                      <a:pt x="1" y="16763"/>
                      <a:pt x="8347" y="22979"/>
                      <a:pt x="15273" y="23867"/>
                    </a:cubicBezTo>
                    <a:cubicBezTo>
                      <a:pt x="16516" y="23955"/>
                      <a:pt x="17759" y="24000"/>
                      <a:pt x="19002" y="24000"/>
                    </a:cubicBezTo>
                    <a:cubicBezTo>
                      <a:pt x="20245" y="24000"/>
                      <a:pt x="21488" y="23955"/>
                      <a:pt x="22731" y="23867"/>
                    </a:cubicBezTo>
                    <a:cubicBezTo>
                      <a:pt x="23442" y="23867"/>
                      <a:pt x="24152" y="23511"/>
                      <a:pt x="24685" y="22801"/>
                    </a:cubicBezTo>
                    <a:cubicBezTo>
                      <a:pt x="24862" y="22623"/>
                      <a:pt x="24862" y="22268"/>
                      <a:pt x="24862" y="21913"/>
                    </a:cubicBezTo>
                    <a:cubicBezTo>
                      <a:pt x="24862" y="21735"/>
                      <a:pt x="24507" y="21380"/>
                      <a:pt x="24330" y="21380"/>
                    </a:cubicBezTo>
                    <a:lnTo>
                      <a:pt x="17404" y="21380"/>
                    </a:lnTo>
                    <a:cubicBezTo>
                      <a:pt x="8347" y="21380"/>
                      <a:pt x="3375" y="14455"/>
                      <a:pt x="5861" y="5753"/>
                    </a:cubicBezTo>
                    <a:cubicBezTo>
                      <a:pt x="6394" y="4332"/>
                      <a:pt x="6927" y="2912"/>
                      <a:pt x="7459" y="1313"/>
                    </a:cubicBezTo>
                    <a:cubicBezTo>
                      <a:pt x="7637" y="780"/>
                      <a:pt x="7104" y="70"/>
                      <a:pt x="6571" y="70"/>
                    </a:cubicBezTo>
                    <a:cubicBezTo>
                      <a:pt x="6429" y="23"/>
                      <a:pt x="6299" y="0"/>
                      <a:pt x="6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27"/>
              <p:cNvSpPr/>
              <p:nvPr/>
            </p:nvSpPr>
            <p:spPr>
              <a:xfrm>
                <a:off x="3738950" y="2585075"/>
                <a:ext cx="159850" cy="183125"/>
              </a:xfrm>
              <a:custGeom>
                <a:rect b="b" l="l" r="r" t="t"/>
                <a:pathLst>
                  <a:path extrusionOk="0" h="7325" w="6394">
                    <a:moveTo>
                      <a:pt x="4753" y="0"/>
                    </a:moveTo>
                    <a:cubicBezTo>
                      <a:pt x="4312" y="0"/>
                      <a:pt x="3866" y="232"/>
                      <a:pt x="3730" y="775"/>
                    </a:cubicBezTo>
                    <a:cubicBezTo>
                      <a:pt x="3197" y="2373"/>
                      <a:pt x="2309" y="3794"/>
                      <a:pt x="889" y="4859"/>
                    </a:cubicBezTo>
                    <a:cubicBezTo>
                      <a:pt x="356" y="5392"/>
                      <a:pt x="1" y="6102"/>
                      <a:pt x="356" y="6813"/>
                    </a:cubicBezTo>
                    <a:cubicBezTo>
                      <a:pt x="607" y="7148"/>
                      <a:pt x="978" y="7325"/>
                      <a:pt x="1392" y="7325"/>
                    </a:cubicBezTo>
                    <a:cubicBezTo>
                      <a:pt x="1855" y="7325"/>
                      <a:pt x="2373" y="7104"/>
                      <a:pt x="2842" y="6635"/>
                    </a:cubicBezTo>
                    <a:cubicBezTo>
                      <a:pt x="3908" y="5569"/>
                      <a:pt x="4973" y="4326"/>
                      <a:pt x="5861" y="3261"/>
                    </a:cubicBezTo>
                    <a:cubicBezTo>
                      <a:pt x="6039" y="2906"/>
                      <a:pt x="6216" y="2551"/>
                      <a:pt x="6394" y="2018"/>
                    </a:cubicBezTo>
                    <a:cubicBezTo>
                      <a:pt x="6394" y="1307"/>
                      <a:pt x="6039" y="420"/>
                      <a:pt x="5151" y="64"/>
                    </a:cubicBezTo>
                    <a:cubicBezTo>
                      <a:pt x="5025" y="22"/>
                      <a:pt x="4889" y="0"/>
                      <a:pt x="47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27"/>
              <p:cNvSpPr/>
              <p:nvPr/>
            </p:nvSpPr>
            <p:spPr>
              <a:xfrm>
                <a:off x="1670100" y="1142925"/>
                <a:ext cx="679275" cy="524775"/>
              </a:xfrm>
              <a:custGeom>
                <a:rect b="b" l="l" r="r" t="t"/>
                <a:pathLst>
                  <a:path extrusionOk="0" h="20991" w="27171">
                    <a:moveTo>
                      <a:pt x="2976" y="0"/>
                    </a:moveTo>
                    <a:cubicBezTo>
                      <a:pt x="2487" y="0"/>
                      <a:pt x="1954" y="462"/>
                      <a:pt x="1954" y="923"/>
                    </a:cubicBezTo>
                    <a:cubicBezTo>
                      <a:pt x="533" y="3942"/>
                      <a:pt x="1" y="7139"/>
                      <a:pt x="711" y="10513"/>
                    </a:cubicBezTo>
                    <a:cubicBezTo>
                      <a:pt x="1421" y="15663"/>
                      <a:pt x="5506" y="19570"/>
                      <a:pt x="10656" y="20458"/>
                    </a:cubicBezTo>
                    <a:cubicBezTo>
                      <a:pt x="12431" y="20635"/>
                      <a:pt x="14030" y="20813"/>
                      <a:pt x="15806" y="20990"/>
                    </a:cubicBezTo>
                    <a:cubicBezTo>
                      <a:pt x="18824" y="20990"/>
                      <a:pt x="21843" y="20458"/>
                      <a:pt x="24862" y="19570"/>
                    </a:cubicBezTo>
                    <a:cubicBezTo>
                      <a:pt x="25750" y="19392"/>
                      <a:pt x="26461" y="18859"/>
                      <a:pt x="26993" y="17971"/>
                    </a:cubicBezTo>
                    <a:cubicBezTo>
                      <a:pt x="27171" y="17616"/>
                      <a:pt x="27171" y="17083"/>
                      <a:pt x="26993" y="16728"/>
                    </a:cubicBezTo>
                    <a:cubicBezTo>
                      <a:pt x="26816" y="16551"/>
                      <a:pt x="26638" y="16373"/>
                      <a:pt x="26283" y="16373"/>
                    </a:cubicBezTo>
                    <a:cubicBezTo>
                      <a:pt x="25750" y="16373"/>
                      <a:pt x="25040" y="16551"/>
                      <a:pt x="24507" y="16906"/>
                    </a:cubicBezTo>
                    <a:cubicBezTo>
                      <a:pt x="21784" y="17853"/>
                      <a:pt x="18903" y="18327"/>
                      <a:pt x="16023" y="18327"/>
                    </a:cubicBezTo>
                    <a:cubicBezTo>
                      <a:pt x="14582" y="18327"/>
                      <a:pt x="13142" y="18208"/>
                      <a:pt x="11721" y="17971"/>
                    </a:cubicBezTo>
                    <a:cubicBezTo>
                      <a:pt x="7104" y="17616"/>
                      <a:pt x="3375" y="13887"/>
                      <a:pt x="3197" y="9092"/>
                    </a:cubicBezTo>
                    <a:cubicBezTo>
                      <a:pt x="3020" y="7671"/>
                      <a:pt x="3020" y="6073"/>
                      <a:pt x="3552" y="4652"/>
                    </a:cubicBezTo>
                    <a:cubicBezTo>
                      <a:pt x="3730" y="3587"/>
                      <a:pt x="3907" y="2521"/>
                      <a:pt x="4085" y="1456"/>
                    </a:cubicBezTo>
                    <a:cubicBezTo>
                      <a:pt x="4263" y="923"/>
                      <a:pt x="4085" y="213"/>
                      <a:pt x="3197" y="35"/>
                    </a:cubicBezTo>
                    <a:cubicBezTo>
                      <a:pt x="3126" y="11"/>
                      <a:pt x="3051" y="0"/>
                      <a:pt x="29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27"/>
              <p:cNvSpPr/>
              <p:nvPr/>
            </p:nvSpPr>
            <p:spPr>
              <a:xfrm>
                <a:off x="4120750" y="4557850"/>
                <a:ext cx="488400" cy="571125"/>
              </a:xfrm>
              <a:custGeom>
                <a:rect b="b" l="l" r="r" t="t"/>
                <a:pathLst>
                  <a:path extrusionOk="0" h="22845" w="19536">
                    <a:moveTo>
                      <a:pt x="6394" y="1"/>
                    </a:moveTo>
                    <a:cubicBezTo>
                      <a:pt x="5506" y="356"/>
                      <a:pt x="4796" y="889"/>
                      <a:pt x="4263" y="1599"/>
                    </a:cubicBezTo>
                    <a:cubicBezTo>
                      <a:pt x="1599" y="4618"/>
                      <a:pt x="178" y="8525"/>
                      <a:pt x="356" y="12432"/>
                    </a:cubicBezTo>
                    <a:cubicBezTo>
                      <a:pt x="1" y="15451"/>
                      <a:pt x="1244" y="18292"/>
                      <a:pt x="3730" y="19890"/>
                    </a:cubicBezTo>
                    <a:cubicBezTo>
                      <a:pt x="6089" y="21821"/>
                      <a:pt x="8966" y="22844"/>
                      <a:pt x="11892" y="22844"/>
                    </a:cubicBezTo>
                    <a:cubicBezTo>
                      <a:pt x="13811" y="22844"/>
                      <a:pt x="15752" y="22403"/>
                      <a:pt x="17582" y="21489"/>
                    </a:cubicBezTo>
                    <a:cubicBezTo>
                      <a:pt x="18470" y="20956"/>
                      <a:pt x="19535" y="20601"/>
                      <a:pt x="19535" y="19180"/>
                    </a:cubicBezTo>
                    <a:cubicBezTo>
                      <a:pt x="19535" y="18781"/>
                      <a:pt x="19199" y="18550"/>
                      <a:pt x="18527" y="18550"/>
                    </a:cubicBezTo>
                    <a:cubicBezTo>
                      <a:pt x="18002" y="18550"/>
                      <a:pt x="17273" y="18691"/>
                      <a:pt x="16339" y="19003"/>
                    </a:cubicBezTo>
                    <a:cubicBezTo>
                      <a:pt x="15983" y="19180"/>
                      <a:pt x="15451" y="19358"/>
                      <a:pt x="15095" y="19535"/>
                    </a:cubicBezTo>
                    <a:cubicBezTo>
                      <a:pt x="14022" y="20019"/>
                      <a:pt x="12997" y="20226"/>
                      <a:pt x="12005" y="20226"/>
                    </a:cubicBezTo>
                    <a:cubicBezTo>
                      <a:pt x="9718" y="20226"/>
                      <a:pt x="7612" y="19122"/>
                      <a:pt x="5506" y="17759"/>
                    </a:cubicBezTo>
                    <a:cubicBezTo>
                      <a:pt x="4085" y="16872"/>
                      <a:pt x="3020" y="15096"/>
                      <a:pt x="3020" y="13142"/>
                    </a:cubicBezTo>
                    <a:cubicBezTo>
                      <a:pt x="2665" y="9591"/>
                      <a:pt x="3730" y="6039"/>
                      <a:pt x="6216" y="3375"/>
                    </a:cubicBezTo>
                    <a:cubicBezTo>
                      <a:pt x="6571" y="2842"/>
                      <a:pt x="7282" y="2310"/>
                      <a:pt x="7637" y="1777"/>
                    </a:cubicBezTo>
                    <a:cubicBezTo>
                      <a:pt x="7992" y="1244"/>
                      <a:pt x="7992" y="711"/>
                      <a:pt x="7637" y="356"/>
                    </a:cubicBezTo>
                    <a:cubicBezTo>
                      <a:pt x="7282" y="1"/>
                      <a:pt x="6927" y="1"/>
                      <a:pt x="63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27"/>
              <p:cNvSpPr/>
              <p:nvPr/>
            </p:nvSpPr>
            <p:spPr>
              <a:xfrm>
                <a:off x="4689025" y="4802050"/>
                <a:ext cx="111025" cy="168725"/>
              </a:xfrm>
              <a:custGeom>
                <a:rect b="b" l="l" r="r" t="t"/>
                <a:pathLst>
                  <a:path extrusionOk="0" h="6749" w="4441">
                    <a:moveTo>
                      <a:pt x="3730" y="0"/>
                    </a:moveTo>
                    <a:cubicBezTo>
                      <a:pt x="3375" y="0"/>
                      <a:pt x="2842" y="0"/>
                      <a:pt x="2842" y="178"/>
                    </a:cubicBezTo>
                    <a:cubicBezTo>
                      <a:pt x="1421" y="1776"/>
                      <a:pt x="533" y="3729"/>
                      <a:pt x="178" y="5860"/>
                    </a:cubicBezTo>
                    <a:cubicBezTo>
                      <a:pt x="1" y="6393"/>
                      <a:pt x="533" y="6748"/>
                      <a:pt x="1066" y="6748"/>
                    </a:cubicBezTo>
                    <a:lnTo>
                      <a:pt x="1421" y="6748"/>
                    </a:lnTo>
                    <a:cubicBezTo>
                      <a:pt x="3375" y="5328"/>
                      <a:pt x="4440" y="3197"/>
                      <a:pt x="4440" y="888"/>
                    </a:cubicBezTo>
                    <a:cubicBezTo>
                      <a:pt x="4440" y="533"/>
                      <a:pt x="4085" y="0"/>
                      <a:pt x="37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27"/>
              <p:cNvSpPr/>
              <p:nvPr/>
            </p:nvSpPr>
            <p:spPr>
              <a:xfrm>
                <a:off x="2629050" y="4143825"/>
                <a:ext cx="182050" cy="89975"/>
              </a:xfrm>
              <a:custGeom>
                <a:rect b="b" l="l" r="r" t="t"/>
                <a:pathLst>
                  <a:path extrusionOk="0" h="3599" w="7282">
                    <a:moveTo>
                      <a:pt x="800" y="0"/>
                    </a:moveTo>
                    <a:cubicBezTo>
                      <a:pt x="413" y="0"/>
                      <a:pt x="147" y="319"/>
                      <a:pt x="1" y="757"/>
                    </a:cubicBezTo>
                    <a:cubicBezTo>
                      <a:pt x="1" y="1112"/>
                      <a:pt x="1" y="1645"/>
                      <a:pt x="356" y="2000"/>
                    </a:cubicBezTo>
                    <a:cubicBezTo>
                      <a:pt x="1599" y="2888"/>
                      <a:pt x="3020" y="3421"/>
                      <a:pt x="4618" y="3598"/>
                    </a:cubicBezTo>
                    <a:cubicBezTo>
                      <a:pt x="5683" y="3598"/>
                      <a:pt x="6571" y="3598"/>
                      <a:pt x="6926" y="2888"/>
                    </a:cubicBezTo>
                    <a:cubicBezTo>
                      <a:pt x="7282" y="2533"/>
                      <a:pt x="7282" y="2178"/>
                      <a:pt x="7282" y="1645"/>
                    </a:cubicBezTo>
                    <a:cubicBezTo>
                      <a:pt x="7282" y="1467"/>
                      <a:pt x="7104" y="1112"/>
                      <a:pt x="6749" y="1112"/>
                    </a:cubicBezTo>
                    <a:cubicBezTo>
                      <a:pt x="4795" y="935"/>
                      <a:pt x="3020" y="579"/>
                      <a:pt x="1066" y="47"/>
                    </a:cubicBezTo>
                    <a:cubicBezTo>
                      <a:pt x="972" y="15"/>
                      <a:pt x="883" y="0"/>
                      <a:pt x="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27"/>
              <p:cNvSpPr/>
              <p:nvPr/>
            </p:nvSpPr>
            <p:spPr>
              <a:xfrm>
                <a:off x="4316100" y="458125"/>
                <a:ext cx="301925" cy="508100"/>
              </a:xfrm>
              <a:custGeom>
                <a:rect b="b" l="l" r="r" t="t"/>
                <a:pathLst>
                  <a:path extrusionOk="0" h="20324" w="12077">
                    <a:moveTo>
                      <a:pt x="3611" y="0"/>
                    </a:moveTo>
                    <a:cubicBezTo>
                      <a:pt x="3098" y="0"/>
                      <a:pt x="2664" y="316"/>
                      <a:pt x="2309" y="790"/>
                    </a:cubicBezTo>
                    <a:cubicBezTo>
                      <a:pt x="888" y="2565"/>
                      <a:pt x="1" y="4874"/>
                      <a:pt x="1" y="7360"/>
                    </a:cubicBezTo>
                    <a:cubicBezTo>
                      <a:pt x="1" y="8603"/>
                      <a:pt x="356" y="10024"/>
                      <a:pt x="888" y="11267"/>
                    </a:cubicBezTo>
                    <a:cubicBezTo>
                      <a:pt x="2487" y="15707"/>
                      <a:pt x="6394" y="17838"/>
                      <a:pt x="10123" y="20146"/>
                    </a:cubicBezTo>
                    <a:cubicBezTo>
                      <a:pt x="10360" y="20265"/>
                      <a:pt x="10596" y="20324"/>
                      <a:pt x="10820" y="20324"/>
                    </a:cubicBezTo>
                    <a:cubicBezTo>
                      <a:pt x="11267" y="20324"/>
                      <a:pt x="11662" y="20087"/>
                      <a:pt x="11899" y="19614"/>
                    </a:cubicBezTo>
                    <a:cubicBezTo>
                      <a:pt x="12076" y="19081"/>
                      <a:pt x="11899" y="18370"/>
                      <a:pt x="11366" y="18015"/>
                    </a:cubicBezTo>
                    <a:cubicBezTo>
                      <a:pt x="9590" y="16595"/>
                      <a:pt x="7637" y="15352"/>
                      <a:pt x="5861" y="13931"/>
                    </a:cubicBezTo>
                    <a:cubicBezTo>
                      <a:pt x="2664" y="11267"/>
                      <a:pt x="1776" y="6650"/>
                      <a:pt x="3907" y="3098"/>
                    </a:cubicBezTo>
                    <a:cubicBezTo>
                      <a:pt x="4085" y="2565"/>
                      <a:pt x="4440" y="2388"/>
                      <a:pt x="4618" y="1855"/>
                    </a:cubicBezTo>
                    <a:cubicBezTo>
                      <a:pt x="4973" y="1322"/>
                      <a:pt x="4795" y="612"/>
                      <a:pt x="4440" y="257"/>
                    </a:cubicBezTo>
                    <a:cubicBezTo>
                      <a:pt x="4144" y="79"/>
                      <a:pt x="3868" y="0"/>
                      <a:pt x="3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3" name="Google Shape;773;p27"/>
            <p:cNvGrpSpPr/>
            <p:nvPr/>
          </p:nvGrpSpPr>
          <p:grpSpPr>
            <a:xfrm rot="7437084">
              <a:off x="8162121" y="507089"/>
              <a:ext cx="1058583" cy="569175"/>
              <a:chOff x="230900" y="984000"/>
              <a:chExt cx="6963575" cy="3744150"/>
            </a:xfrm>
          </p:grpSpPr>
          <p:sp>
            <p:nvSpPr>
              <p:cNvPr id="774" name="Google Shape;774;p27"/>
              <p:cNvSpPr/>
              <p:nvPr/>
            </p:nvSpPr>
            <p:spPr>
              <a:xfrm>
                <a:off x="865275" y="1536400"/>
                <a:ext cx="6004800" cy="2752175"/>
              </a:xfrm>
              <a:custGeom>
                <a:rect b="b" l="l" r="r" t="t"/>
                <a:pathLst>
                  <a:path extrusionOk="0" h="110087" w="240192">
                    <a:moveTo>
                      <a:pt x="135257" y="1"/>
                    </a:moveTo>
                    <a:cubicBezTo>
                      <a:pt x="97290" y="1"/>
                      <a:pt x="59613" y="7796"/>
                      <a:pt x="24798" y="23000"/>
                    </a:cubicBezTo>
                    <a:cubicBezTo>
                      <a:pt x="17877" y="25595"/>
                      <a:pt x="11822" y="29632"/>
                      <a:pt x="7497" y="35399"/>
                    </a:cubicBezTo>
                    <a:cubicBezTo>
                      <a:pt x="3460" y="41166"/>
                      <a:pt x="3460" y="50681"/>
                      <a:pt x="9515" y="54718"/>
                    </a:cubicBezTo>
                    <a:lnTo>
                      <a:pt x="0" y="52123"/>
                    </a:lnTo>
                    <a:lnTo>
                      <a:pt x="0" y="52123"/>
                    </a:lnTo>
                    <a:cubicBezTo>
                      <a:pt x="38350" y="78074"/>
                      <a:pt x="81313" y="97969"/>
                      <a:pt x="126584" y="106620"/>
                    </a:cubicBezTo>
                    <a:cubicBezTo>
                      <a:pt x="137401" y="108686"/>
                      <a:pt x="148576" y="110086"/>
                      <a:pt x="159571" y="110086"/>
                    </a:cubicBezTo>
                    <a:cubicBezTo>
                      <a:pt x="174660" y="110086"/>
                      <a:pt x="189407" y="107449"/>
                      <a:pt x="202418" y="100276"/>
                    </a:cubicBezTo>
                    <a:cubicBezTo>
                      <a:pt x="224909" y="87877"/>
                      <a:pt x="240192" y="58466"/>
                      <a:pt x="229234" y="35110"/>
                    </a:cubicBezTo>
                    <a:cubicBezTo>
                      <a:pt x="219431" y="13773"/>
                      <a:pt x="193768" y="5411"/>
                      <a:pt x="170412" y="2239"/>
                    </a:cubicBezTo>
                    <a:cubicBezTo>
                      <a:pt x="158717" y="743"/>
                      <a:pt x="146973" y="1"/>
                      <a:pt x="135257" y="1"/>
                    </a:cubicBezTo>
                    <a:close/>
                  </a:path>
                </a:pathLst>
              </a:custGeom>
              <a:solidFill>
                <a:srgbClr val="EDBB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27"/>
              <p:cNvSpPr/>
              <p:nvPr/>
            </p:nvSpPr>
            <p:spPr>
              <a:xfrm>
                <a:off x="1528450" y="2233925"/>
                <a:ext cx="1268750" cy="925150"/>
              </a:xfrm>
              <a:custGeom>
                <a:rect b="b" l="l" r="r" t="t"/>
                <a:pathLst>
                  <a:path extrusionOk="0" h="37006" w="50750">
                    <a:moveTo>
                      <a:pt x="17157" y="1"/>
                    </a:moveTo>
                    <a:cubicBezTo>
                      <a:pt x="13553" y="1"/>
                      <a:pt x="9949" y="289"/>
                      <a:pt x="6344" y="866"/>
                    </a:cubicBezTo>
                    <a:cubicBezTo>
                      <a:pt x="3242" y="4279"/>
                      <a:pt x="2226" y="8860"/>
                      <a:pt x="3072" y="13083"/>
                    </a:cubicBezTo>
                    <a:lnTo>
                      <a:pt x="3072" y="13083"/>
                    </a:lnTo>
                    <a:lnTo>
                      <a:pt x="1443" y="10669"/>
                    </a:lnTo>
                    <a:lnTo>
                      <a:pt x="1443" y="10669"/>
                    </a:lnTo>
                    <a:cubicBezTo>
                      <a:pt x="1" y="15283"/>
                      <a:pt x="866" y="20473"/>
                      <a:pt x="4326" y="23933"/>
                    </a:cubicBezTo>
                    <a:cubicBezTo>
                      <a:pt x="7498" y="27682"/>
                      <a:pt x="11535" y="30277"/>
                      <a:pt x="16148" y="32007"/>
                    </a:cubicBezTo>
                    <a:cubicBezTo>
                      <a:pt x="20762" y="34602"/>
                      <a:pt x="26240" y="36332"/>
                      <a:pt x="31430" y="36909"/>
                    </a:cubicBezTo>
                    <a:cubicBezTo>
                      <a:pt x="32047" y="36974"/>
                      <a:pt x="32663" y="37006"/>
                      <a:pt x="33278" y="37006"/>
                    </a:cubicBezTo>
                    <a:cubicBezTo>
                      <a:pt x="38124" y="37006"/>
                      <a:pt x="42842" y="35013"/>
                      <a:pt x="46424" y="31430"/>
                    </a:cubicBezTo>
                    <a:cubicBezTo>
                      <a:pt x="50750" y="25375"/>
                      <a:pt x="50750" y="17301"/>
                      <a:pt x="46424" y="11246"/>
                    </a:cubicBezTo>
                    <a:cubicBezTo>
                      <a:pt x="41811" y="5479"/>
                      <a:pt x="35179" y="1731"/>
                      <a:pt x="27970" y="866"/>
                    </a:cubicBezTo>
                    <a:cubicBezTo>
                      <a:pt x="24366" y="289"/>
                      <a:pt x="20762" y="1"/>
                      <a:pt x="17157" y="1"/>
                    </a:cubicBezTo>
                    <a:close/>
                  </a:path>
                </a:pathLst>
              </a:custGeom>
              <a:solidFill>
                <a:srgbClr val="B7D6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27"/>
              <p:cNvSpPr/>
              <p:nvPr/>
            </p:nvSpPr>
            <p:spPr>
              <a:xfrm>
                <a:off x="3518050" y="2040325"/>
                <a:ext cx="2559075" cy="1722600"/>
              </a:xfrm>
              <a:custGeom>
                <a:rect b="b" l="l" r="r" t="t"/>
                <a:pathLst>
                  <a:path extrusionOk="0" h="68904" w="102363">
                    <a:moveTo>
                      <a:pt x="46297" y="1"/>
                    </a:moveTo>
                    <a:cubicBezTo>
                      <a:pt x="38614" y="1"/>
                      <a:pt x="31099" y="1482"/>
                      <a:pt x="24221" y="5150"/>
                    </a:cubicBezTo>
                    <a:cubicBezTo>
                      <a:pt x="7785" y="14665"/>
                      <a:pt x="0" y="33984"/>
                      <a:pt x="4902" y="52150"/>
                    </a:cubicBezTo>
                    <a:lnTo>
                      <a:pt x="4325" y="48113"/>
                    </a:lnTo>
                    <a:lnTo>
                      <a:pt x="4325" y="48113"/>
                    </a:lnTo>
                    <a:cubicBezTo>
                      <a:pt x="15558" y="61892"/>
                      <a:pt x="31771" y="68903"/>
                      <a:pt x="48032" y="68903"/>
                    </a:cubicBezTo>
                    <a:cubicBezTo>
                      <a:pt x="63076" y="68903"/>
                      <a:pt x="78163" y="62902"/>
                      <a:pt x="89387" y="50708"/>
                    </a:cubicBezTo>
                    <a:cubicBezTo>
                      <a:pt x="97461" y="41769"/>
                      <a:pt x="102363" y="27352"/>
                      <a:pt x="95154" y="17548"/>
                    </a:cubicBezTo>
                    <a:cubicBezTo>
                      <a:pt x="91405" y="12935"/>
                      <a:pt x="86504" y="9763"/>
                      <a:pt x="80737" y="7745"/>
                    </a:cubicBezTo>
                    <a:cubicBezTo>
                      <a:pt x="69966" y="3402"/>
                      <a:pt x="57940" y="1"/>
                      <a:pt x="46297" y="1"/>
                    </a:cubicBezTo>
                    <a:close/>
                  </a:path>
                </a:pathLst>
              </a:custGeom>
              <a:solidFill>
                <a:srgbClr val="B7D6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27"/>
              <p:cNvSpPr/>
              <p:nvPr/>
            </p:nvSpPr>
            <p:spPr>
              <a:xfrm>
                <a:off x="230900" y="984000"/>
                <a:ext cx="6963575" cy="3744150"/>
              </a:xfrm>
              <a:custGeom>
                <a:rect b="b" l="l" r="r" t="t"/>
                <a:pathLst>
                  <a:path extrusionOk="0" h="149766" w="278543">
                    <a:moveTo>
                      <a:pt x="186163" y="16716"/>
                    </a:moveTo>
                    <a:cubicBezTo>
                      <a:pt x="188984" y="16716"/>
                      <a:pt x="191835" y="17445"/>
                      <a:pt x="194345" y="18856"/>
                    </a:cubicBezTo>
                    <a:cubicBezTo>
                      <a:pt x="193048" y="19001"/>
                      <a:pt x="191750" y="19073"/>
                      <a:pt x="190453" y="19073"/>
                    </a:cubicBezTo>
                    <a:cubicBezTo>
                      <a:pt x="189155" y="19073"/>
                      <a:pt x="187857" y="19001"/>
                      <a:pt x="186560" y="18856"/>
                    </a:cubicBezTo>
                    <a:cubicBezTo>
                      <a:pt x="184253" y="18568"/>
                      <a:pt x="181946" y="18568"/>
                      <a:pt x="179351" y="18280"/>
                    </a:cubicBezTo>
                    <a:cubicBezTo>
                      <a:pt x="181455" y="17228"/>
                      <a:pt x="183799" y="16716"/>
                      <a:pt x="186163" y="16716"/>
                    </a:cubicBezTo>
                    <a:close/>
                    <a:moveTo>
                      <a:pt x="156200" y="17334"/>
                    </a:moveTo>
                    <a:cubicBezTo>
                      <a:pt x="157901" y="17334"/>
                      <a:pt x="159619" y="17724"/>
                      <a:pt x="161186" y="18568"/>
                    </a:cubicBezTo>
                    <a:lnTo>
                      <a:pt x="149652" y="19433"/>
                    </a:lnTo>
                    <a:cubicBezTo>
                      <a:pt x="151498" y="18091"/>
                      <a:pt x="153832" y="17334"/>
                      <a:pt x="156200" y="17334"/>
                    </a:cubicBezTo>
                    <a:close/>
                    <a:moveTo>
                      <a:pt x="127713" y="17081"/>
                    </a:moveTo>
                    <a:cubicBezTo>
                      <a:pt x="130975" y="17081"/>
                      <a:pt x="134271" y="17942"/>
                      <a:pt x="137253" y="19433"/>
                    </a:cubicBezTo>
                    <a:cubicBezTo>
                      <a:pt x="130945" y="21199"/>
                      <a:pt x="124196" y="22082"/>
                      <a:pt x="117585" y="22082"/>
                    </a:cubicBezTo>
                    <a:cubicBezTo>
                      <a:pt x="116711" y="22082"/>
                      <a:pt x="115840" y="22067"/>
                      <a:pt x="114972" y="22036"/>
                    </a:cubicBezTo>
                    <a:lnTo>
                      <a:pt x="114972" y="22036"/>
                    </a:lnTo>
                    <a:cubicBezTo>
                      <a:pt x="117276" y="19043"/>
                      <a:pt x="120641" y="17415"/>
                      <a:pt x="124277" y="17415"/>
                    </a:cubicBezTo>
                    <a:cubicBezTo>
                      <a:pt x="125408" y="17189"/>
                      <a:pt x="126558" y="17081"/>
                      <a:pt x="127713" y="17081"/>
                    </a:cubicBezTo>
                    <a:close/>
                    <a:moveTo>
                      <a:pt x="113863" y="22081"/>
                    </a:moveTo>
                    <a:cubicBezTo>
                      <a:pt x="113993" y="22081"/>
                      <a:pt x="114157" y="22173"/>
                      <a:pt x="114314" y="22252"/>
                    </a:cubicBezTo>
                    <a:lnTo>
                      <a:pt x="114314" y="22252"/>
                    </a:lnTo>
                    <a:lnTo>
                      <a:pt x="113609" y="22605"/>
                    </a:lnTo>
                    <a:cubicBezTo>
                      <a:pt x="113609" y="22202"/>
                      <a:pt x="113714" y="22081"/>
                      <a:pt x="113863" y="22081"/>
                    </a:cubicBezTo>
                    <a:close/>
                    <a:moveTo>
                      <a:pt x="96130" y="21220"/>
                    </a:moveTo>
                    <a:cubicBezTo>
                      <a:pt x="99102" y="21220"/>
                      <a:pt x="102113" y="21868"/>
                      <a:pt x="104958" y="23182"/>
                    </a:cubicBezTo>
                    <a:cubicBezTo>
                      <a:pt x="104670" y="24623"/>
                      <a:pt x="103228" y="24335"/>
                      <a:pt x="102075" y="24623"/>
                    </a:cubicBezTo>
                    <a:cubicBezTo>
                      <a:pt x="96885" y="25777"/>
                      <a:pt x="91406" y="26642"/>
                      <a:pt x="85928" y="27507"/>
                    </a:cubicBezTo>
                    <a:cubicBezTo>
                      <a:pt x="85062" y="27795"/>
                      <a:pt x="84197" y="27939"/>
                      <a:pt x="83332" y="27939"/>
                    </a:cubicBezTo>
                    <a:cubicBezTo>
                      <a:pt x="82561" y="27939"/>
                      <a:pt x="81789" y="27825"/>
                      <a:pt x="81017" y="27595"/>
                    </a:cubicBezTo>
                    <a:lnTo>
                      <a:pt x="81017" y="27595"/>
                    </a:lnTo>
                    <a:lnTo>
                      <a:pt x="82756" y="26353"/>
                    </a:lnTo>
                    <a:cubicBezTo>
                      <a:pt x="86513" y="22954"/>
                      <a:pt x="91269" y="21220"/>
                      <a:pt x="96130" y="21220"/>
                    </a:cubicBezTo>
                    <a:close/>
                    <a:moveTo>
                      <a:pt x="212475" y="21235"/>
                    </a:moveTo>
                    <a:cubicBezTo>
                      <a:pt x="214385" y="21235"/>
                      <a:pt x="216259" y="21596"/>
                      <a:pt x="217990" y="22317"/>
                    </a:cubicBezTo>
                    <a:cubicBezTo>
                      <a:pt x="222026" y="23758"/>
                      <a:pt x="225487" y="26930"/>
                      <a:pt x="227505" y="30679"/>
                    </a:cubicBezTo>
                    <a:lnTo>
                      <a:pt x="206744" y="22317"/>
                    </a:lnTo>
                    <a:cubicBezTo>
                      <a:pt x="208618" y="21596"/>
                      <a:pt x="210565" y="21235"/>
                      <a:pt x="212475" y="21235"/>
                    </a:cubicBezTo>
                    <a:close/>
                    <a:moveTo>
                      <a:pt x="65706" y="27715"/>
                    </a:moveTo>
                    <a:cubicBezTo>
                      <a:pt x="68439" y="27715"/>
                      <a:pt x="71179" y="28471"/>
                      <a:pt x="73529" y="29814"/>
                    </a:cubicBezTo>
                    <a:cubicBezTo>
                      <a:pt x="68627" y="30967"/>
                      <a:pt x="64590" y="32120"/>
                      <a:pt x="60841" y="32697"/>
                    </a:cubicBezTo>
                    <a:cubicBezTo>
                      <a:pt x="59481" y="32891"/>
                      <a:pt x="58120" y="33872"/>
                      <a:pt x="56759" y="33872"/>
                    </a:cubicBezTo>
                    <a:cubicBezTo>
                      <a:pt x="56102" y="33872"/>
                      <a:pt x="55444" y="33643"/>
                      <a:pt x="54786" y="32985"/>
                    </a:cubicBezTo>
                    <a:cubicBezTo>
                      <a:pt x="55940" y="30679"/>
                      <a:pt x="57958" y="29814"/>
                      <a:pt x="59976" y="28948"/>
                    </a:cubicBezTo>
                    <a:cubicBezTo>
                      <a:pt x="61784" y="28105"/>
                      <a:pt x="63744" y="27715"/>
                      <a:pt x="65706" y="27715"/>
                    </a:cubicBezTo>
                    <a:close/>
                    <a:moveTo>
                      <a:pt x="52479" y="33850"/>
                    </a:moveTo>
                    <a:cubicBezTo>
                      <a:pt x="52768" y="33850"/>
                      <a:pt x="53056" y="34139"/>
                      <a:pt x="52768" y="34427"/>
                    </a:cubicBezTo>
                    <a:cubicBezTo>
                      <a:pt x="52768" y="34715"/>
                      <a:pt x="52479" y="34715"/>
                      <a:pt x="52191" y="34715"/>
                    </a:cubicBezTo>
                    <a:cubicBezTo>
                      <a:pt x="51903" y="34427"/>
                      <a:pt x="51903" y="34139"/>
                      <a:pt x="51903" y="34139"/>
                    </a:cubicBezTo>
                    <a:cubicBezTo>
                      <a:pt x="52191" y="34139"/>
                      <a:pt x="52479" y="33850"/>
                      <a:pt x="52479" y="33850"/>
                    </a:cubicBezTo>
                    <a:close/>
                    <a:moveTo>
                      <a:pt x="234492" y="33569"/>
                    </a:moveTo>
                    <a:cubicBezTo>
                      <a:pt x="237695" y="33569"/>
                      <a:pt x="240883" y="34766"/>
                      <a:pt x="243364" y="37022"/>
                    </a:cubicBezTo>
                    <a:cubicBezTo>
                      <a:pt x="246247" y="39329"/>
                      <a:pt x="247977" y="43077"/>
                      <a:pt x="247689" y="47114"/>
                    </a:cubicBezTo>
                    <a:cubicBezTo>
                      <a:pt x="245382" y="46826"/>
                      <a:pt x="244806" y="45096"/>
                      <a:pt x="243652" y="43942"/>
                    </a:cubicBezTo>
                    <a:cubicBezTo>
                      <a:pt x="242499" y="43077"/>
                      <a:pt x="241057" y="41636"/>
                      <a:pt x="239904" y="40482"/>
                    </a:cubicBezTo>
                    <a:cubicBezTo>
                      <a:pt x="239039" y="39329"/>
                      <a:pt x="237885" y="38464"/>
                      <a:pt x="236732" y="37599"/>
                    </a:cubicBezTo>
                    <a:cubicBezTo>
                      <a:pt x="235290" y="36445"/>
                      <a:pt x="233849" y="35580"/>
                      <a:pt x="231830" y="33850"/>
                    </a:cubicBezTo>
                    <a:cubicBezTo>
                      <a:pt x="232709" y="33662"/>
                      <a:pt x="233601" y="33569"/>
                      <a:pt x="234492" y="33569"/>
                    </a:cubicBezTo>
                    <a:close/>
                    <a:moveTo>
                      <a:pt x="42881" y="37426"/>
                    </a:moveTo>
                    <a:cubicBezTo>
                      <a:pt x="43587" y="37426"/>
                      <a:pt x="44290" y="37484"/>
                      <a:pt x="44982" y="37599"/>
                    </a:cubicBezTo>
                    <a:cubicBezTo>
                      <a:pt x="41234" y="39906"/>
                      <a:pt x="38639" y="41636"/>
                      <a:pt x="36332" y="43366"/>
                    </a:cubicBezTo>
                    <a:cubicBezTo>
                      <a:pt x="34314" y="45096"/>
                      <a:pt x="32295" y="46538"/>
                      <a:pt x="29989" y="48556"/>
                    </a:cubicBezTo>
                    <a:cubicBezTo>
                      <a:pt x="29700" y="45096"/>
                      <a:pt x="31719" y="41636"/>
                      <a:pt x="34890" y="40194"/>
                    </a:cubicBezTo>
                    <a:cubicBezTo>
                      <a:pt x="37197" y="38349"/>
                      <a:pt x="40058" y="37426"/>
                      <a:pt x="42881" y="37426"/>
                    </a:cubicBezTo>
                    <a:close/>
                    <a:moveTo>
                      <a:pt x="24222" y="57783"/>
                    </a:moveTo>
                    <a:lnTo>
                      <a:pt x="24222" y="57783"/>
                    </a:lnTo>
                    <a:cubicBezTo>
                      <a:pt x="23357" y="60090"/>
                      <a:pt x="22780" y="62397"/>
                      <a:pt x="21915" y="64992"/>
                    </a:cubicBezTo>
                    <a:lnTo>
                      <a:pt x="21915" y="64992"/>
                    </a:lnTo>
                    <a:cubicBezTo>
                      <a:pt x="21338" y="62397"/>
                      <a:pt x="22203" y="59801"/>
                      <a:pt x="24222" y="57783"/>
                    </a:cubicBezTo>
                    <a:close/>
                    <a:moveTo>
                      <a:pt x="251438" y="53169"/>
                    </a:moveTo>
                    <a:lnTo>
                      <a:pt x="251438" y="53746"/>
                    </a:lnTo>
                    <a:cubicBezTo>
                      <a:pt x="259223" y="56630"/>
                      <a:pt x="261530" y="62108"/>
                      <a:pt x="258935" y="71047"/>
                    </a:cubicBezTo>
                    <a:cubicBezTo>
                      <a:pt x="256051" y="68452"/>
                      <a:pt x="256628" y="65280"/>
                      <a:pt x="255186" y="62397"/>
                    </a:cubicBezTo>
                    <a:cubicBezTo>
                      <a:pt x="253744" y="59513"/>
                      <a:pt x="252591" y="56341"/>
                      <a:pt x="251149" y="53458"/>
                    </a:cubicBezTo>
                    <a:lnTo>
                      <a:pt x="251438" y="53169"/>
                    </a:lnTo>
                    <a:close/>
                    <a:moveTo>
                      <a:pt x="24294" y="75462"/>
                    </a:moveTo>
                    <a:cubicBezTo>
                      <a:pt x="24933" y="75462"/>
                      <a:pt x="25699" y="75913"/>
                      <a:pt x="26240" y="76814"/>
                    </a:cubicBezTo>
                    <a:cubicBezTo>
                      <a:pt x="26817" y="77679"/>
                      <a:pt x="27393" y="78544"/>
                      <a:pt x="27682" y="79409"/>
                    </a:cubicBezTo>
                    <a:cubicBezTo>
                      <a:pt x="27297" y="79601"/>
                      <a:pt x="26849" y="79697"/>
                      <a:pt x="26400" y="79697"/>
                    </a:cubicBezTo>
                    <a:cubicBezTo>
                      <a:pt x="25503" y="79697"/>
                      <a:pt x="24606" y="79313"/>
                      <a:pt x="24222" y="78544"/>
                    </a:cubicBezTo>
                    <a:cubicBezTo>
                      <a:pt x="23357" y="77967"/>
                      <a:pt x="23068" y="76814"/>
                      <a:pt x="23357" y="75949"/>
                    </a:cubicBezTo>
                    <a:cubicBezTo>
                      <a:pt x="23573" y="75624"/>
                      <a:pt x="23911" y="75462"/>
                      <a:pt x="24294" y="75462"/>
                    </a:cubicBezTo>
                    <a:close/>
                    <a:moveTo>
                      <a:pt x="38062" y="87771"/>
                    </a:moveTo>
                    <a:cubicBezTo>
                      <a:pt x="40369" y="88636"/>
                      <a:pt x="42676" y="90078"/>
                      <a:pt x="44406" y="91808"/>
                    </a:cubicBezTo>
                    <a:cubicBezTo>
                      <a:pt x="44406" y="91808"/>
                      <a:pt x="44117" y="92673"/>
                      <a:pt x="44117" y="92673"/>
                    </a:cubicBezTo>
                    <a:cubicBezTo>
                      <a:pt x="43614" y="92810"/>
                      <a:pt x="43117" y="92875"/>
                      <a:pt x="42635" y="92875"/>
                    </a:cubicBezTo>
                    <a:cubicBezTo>
                      <a:pt x="40081" y="92875"/>
                      <a:pt x="37925" y="91061"/>
                      <a:pt x="37197" y="88636"/>
                    </a:cubicBezTo>
                    <a:cubicBezTo>
                      <a:pt x="37486" y="88348"/>
                      <a:pt x="38062" y="87771"/>
                      <a:pt x="38062" y="87771"/>
                    </a:cubicBezTo>
                    <a:close/>
                    <a:moveTo>
                      <a:pt x="259089" y="79052"/>
                    </a:moveTo>
                    <a:cubicBezTo>
                      <a:pt x="260438" y="81018"/>
                      <a:pt x="261241" y="83251"/>
                      <a:pt x="261241" y="85752"/>
                    </a:cubicBezTo>
                    <a:cubicBezTo>
                      <a:pt x="261530" y="88059"/>
                      <a:pt x="260665" y="90654"/>
                      <a:pt x="258935" y="92384"/>
                    </a:cubicBezTo>
                    <a:cubicBezTo>
                      <a:pt x="258646" y="92961"/>
                      <a:pt x="257781" y="93249"/>
                      <a:pt x="257205" y="93249"/>
                    </a:cubicBezTo>
                    <a:cubicBezTo>
                      <a:pt x="256339" y="92961"/>
                      <a:pt x="255763" y="92384"/>
                      <a:pt x="256051" y="91519"/>
                    </a:cubicBezTo>
                    <a:cubicBezTo>
                      <a:pt x="257159" y="87364"/>
                      <a:pt x="258001" y="83208"/>
                      <a:pt x="259089" y="79052"/>
                    </a:cubicBezTo>
                    <a:close/>
                    <a:moveTo>
                      <a:pt x="53525" y="96133"/>
                    </a:moveTo>
                    <a:cubicBezTo>
                      <a:pt x="53849" y="96133"/>
                      <a:pt x="54210" y="96277"/>
                      <a:pt x="54498" y="96421"/>
                    </a:cubicBezTo>
                    <a:cubicBezTo>
                      <a:pt x="57093" y="97575"/>
                      <a:pt x="59976" y="98728"/>
                      <a:pt x="62572" y="99881"/>
                    </a:cubicBezTo>
                    <a:cubicBezTo>
                      <a:pt x="62860" y="100170"/>
                      <a:pt x="63148" y="100746"/>
                      <a:pt x="63148" y="101035"/>
                    </a:cubicBezTo>
                    <a:cubicBezTo>
                      <a:pt x="62860" y="101611"/>
                      <a:pt x="62572" y="101900"/>
                      <a:pt x="62283" y="101900"/>
                    </a:cubicBezTo>
                    <a:lnTo>
                      <a:pt x="59976" y="101900"/>
                    </a:lnTo>
                    <a:cubicBezTo>
                      <a:pt x="57093" y="101611"/>
                      <a:pt x="54786" y="100170"/>
                      <a:pt x="53056" y="98151"/>
                    </a:cubicBezTo>
                    <a:cubicBezTo>
                      <a:pt x="52768" y="97575"/>
                      <a:pt x="52479" y="97575"/>
                      <a:pt x="52768" y="96710"/>
                    </a:cubicBezTo>
                    <a:cubicBezTo>
                      <a:pt x="52912" y="96277"/>
                      <a:pt x="53200" y="96133"/>
                      <a:pt x="53525" y="96133"/>
                    </a:cubicBezTo>
                    <a:close/>
                    <a:moveTo>
                      <a:pt x="71820" y="104822"/>
                    </a:moveTo>
                    <a:lnTo>
                      <a:pt x="71820" y="104822"/>
                    </a:lnTo>
                    <a:cubicBezTo>
                      <a:pt x="76607" y="105445"/>
                      <a:pt x="81117" y="107433"/>
                      <a:pt x="85351" y="109973"/>
                    </a:cubicBezTo>
                    <a:cubicBezTo>
                      <a:pt x="83891" y="110239"/>
                      <a:pt x="82538" y="110382"/>
                      <a:pt x="81285" y="110382"/>
                    </a:cubicBezTo>
                    <a:cubicBezTo>
                      <a:pt x="77106" y="110382"/>
                      <a:pt x="74038" y="108789"/>
                      <a:pt x="71820" y="104822"/>
                    </a:cubicBezTo>
                    <a:close/>
                    <a:moveTo>
                      <a:pt x="96885" y="114299"/>
                    </a:moveTo>
                    <a:lnTo>
                      <a:pt x="106977" y="118335"/>
                    </a:lnTo>
                    <a:cubicBezTo>
                      <a:pt x="106277" y="118485"/>
                      <a:pt x="105577" y="118557"/>
                      <a:pt x="104888" y="118557"/>
                    </a:cubicBezTo>
                    <a:cubicBezTo>
                      <a:pt x="101601" y="118557"/>
                      <a:pt x="98553" y="116921"/>
                      <a:pt x="96885" y="114299"/>
                    </a:cubicBezTo>
                    <a:close/>
                    <a:moveTo>
                      <a:pt x="121106" y="123237"/>
                    </a:moveTo>
                    <a:cubicBezTo>
                      <a:pt x="123701" y="123526"/>
                      <a:pt x="126296" y="124391"/>
                      <a:pt x="128603" y="125256"/>
                    </a:cubicBezTo>
                    <a:cubicBezTo>
                      <a:pt x="129179" y="125544"/>
                      <a:pt x="129468" y="126121"/>
                      <a:pt x="129179" y="126409"/>
                    </a:cubicBezTo>
                    <a:cubicBezTo>
                      <a:pt x="128891" y="126986"/>
                      <a:pt x="128314" y="127274"/>
                      <a:pt x="128026" y="127274"/>
                    </a:cubicBezTo>
                    <a:cubicBezTo>
                      <a:pt x="125142" y="127274"/>
                      <a:pt x="122547" y="125832"/>
                      <a:pt x="121106" y="123237"/>
                    </a:cubicBezTo>
                    <a:close/>
                    <a:moveTo>
                      <a:pt x="251438" y="102476"/>
                    </a:moveTo>
                    <a:cubicBezTo>
                      <a:pt x="253168" y="105648"/>
                      <a:pt x="253744" y="107955"/>
                      <a:pt x="252303" y="109685"/>
                    </a:cubicBezTo>
                    <a:cubicBezTo>
                      <a:pt x="249708" y="112857"/>
                      <a:pt x="247112" y="116317"/>
                      <a:pt x="242211" y="116317"/>
                    </a:cubicBezTo>
                    <a:cubicBezTo>
                      <a:pt x="240769" y="119200"/>
                      <a:pt x="239039" y="121507"/>
                      <a:pt x="237597" y="123814"/>
                    </a:cubicBezTo>
                    <a:cubicBezTo>
                      <a:pt x="235563" y="128391"/>
                      <a:pt x="231285" y="131175"/>
                      <a:pt x="226546" y="131175"/>
                    </a:cubicBezTo>
                    <a:cubicBezTo>
                      <a:pt x="225911" y="131175"/>
                      <a:pt x="225268" y="131125"/>
                      <a:pt x="224622" y="131023"/>
                    </a:cubicBezTo>
                    <a:cubicBezTo>
                      <a:pt x="224045" y="131023"/>
                      <a:pt x="223422" y="131069"/>
                      <a:pt x="222808" y="131069"/>
                    </a:cubicBezTo>
                    <a:cubicBezTo>
                      <a:pt x="221888" y="131069"/>
                      <a:pt x="220988" y="130965"/>
                      <a:pt x="220296" y="130446"/>
                    </a:cubicBezTo>
                    <a:cubicBezTo>
                      <a:pt x="220585" y="129581"/>
                      <a:pt x="221161" y="128716"/>
                      <a:pt x="222315" y="128427"/>
                    </a:cubicBezTo>
                    <a:cubicBezTo>
                      <a:pt x="228370" y="125832"/>
                      <a:pt x="234137" y="122084"/>
                      <a:pt x="239039" y="117470"/>
                    </a:cubicBezTo>
                    <a:cubicBezTo>
                      <a:pt x="239688" y="116822"/>
                      <a:pt x="240336" y="116011"/>
                      <a:pt x="241228" y="116011"/>
                    </a:cubicBezTo>
                    <a:cubicBezTo>
                      <a:pt x="241526" y="116011"/>
                      <a:pt x="241850" y="116101"/>
                      <a:pt x="242211" y="116317"/>
                    </a:cubicBezTo>
                    <a:cubicBezTo>
                      <a:pt x="241922" y="115452"/>
                      <a:pt x="242211" y="114299"/>
                      <a:pt x="242787" y="113722"/>
                    </a:cubicBezTo>
                    <a:lnTo>
                      <a:pt x="251438" y="102476"/>
                    </a:lnTo>
                    <a:close/>
                    <a:moveTo>
                      <a:pt x="176198" y="22458"/>
                    </a:moveTo>
                    <a:cubicBezTo>
                      <a:pt x="184149" y="22458"/>
                      <a:pt x="192229" y="23577"/>
                      <a:pt x="200112" y="25488"/>
                    </a:cubicBezTo>
                    <a:cubicBezTo>
                      <a:pt x="210204" y="27507"/>
                      <a:pt x="220008" y="31544"/>
                      <a:pt x="228658" y="37310"/>
                    </a:cubicBezTo>
                    <a:cubicBezTo>
                      <a:pt x="235579" y="41924"/>
                      <a:pt x="241634" y="47691"/>
                      <a:pt x="246247" y="54611"/>
                    </a:cubicBezTo>
                    <a:cubicBezTo>
                      <a:pt x="255763" y="67587"/>
                      <a:pt x="256628" y="84887"/>
                      <a:pt x="248266" y="98728"/>
                    </a:cubicBezTo>
                    <a:cubicBezTo>
                      <a:pt x="237597" y="118335"/>
                      <a:pt x="220296" y="128139"/>
                      <a:pt x="198670" y="130734"/>
                    </a:cubicBezTo>
                    <a:cubicBezTo>
                      <a:pt x="194522" y="131136"/>
                      <a:pt x="190436" y="131351"/>
                      <a:pt x="186383" y="131351"/>
                    </a:cubicBezTo>
                    <a:cubicBezTo>
                      <a:pt x="181702" y="131351"/>
                      <a:pt x="177067" y="131064"/>
                      <a:pt x="172431" y="130446"/>
                    </a:cubicBezTo>
                    <a:cubicBezTo>
                      <a:pt x="155995" y="128427"/>
                      <a:pt x="140136" y="124679"/>
                      <a:pt x="124854" y="119489"/>
                    </a:cubicBezTo>
                    <a:cubicBezTo>
                      <a:pt x="115339" y="116605"/>
                      <a:pt x="106112" y="113434"/>
                      <a:pt x="97173" y="109397"/>
                    </a:cubicBezTo>
                    <a:cubicBezTo>
                      <a:pt x="90541" y="106225"/>
                      <a:pt x="83332" y="104207"/>
                      <a:pt x="76412" y="101323"/>
                    </a:cubicBezTo>
                    <a:cubicBezTo>
                      <a:pt x="66608" y="96998"/>
                      <a:pt x="56516" y="93249"/>
                      <a:pt x="47289" y="87771"/>
                    </a:cubicBezTo>
                    <a:cubicBezTo>
                      <a:pt x="42676" y="85464"/>
                      <a:pt x="38639" y="82869"/>
                      <a:pt x="34602" y="79697"/>
                    </a:cubicBezTo>
                    <a:cubicBezTo>
                      <a:pt x="30565" y="76814"/>
                      <a:pt x="28258" y="72200"/>
                      <a:pt x="28547" y="67298"/>
                    </a:cubicBezTo>
                    <a:cubicBezTo>
                      <a:pt x="28835" y="64992"/>
                      <a:pt x="27105" y="62973"/>
                      <a:pt x="28258" y="60666"/>
                    </a:cubicBezTo>
                    <a:cubicBezTo>
                      <a:pt x="29412" y="58360"/>
                      <a:pt x="30854" y="55765"/>
                      <a:pt x="32295" y="53458"/>
                    </a:cubicBezTo>
                    <a:cubicBezTo>
                      <a:pt x="35755" y="48556"/>
                      <a:pt x="40657" y="44807"/>
                      <a:pt x="46136" y="42212"/>
                    </a:cubicBezTo>
                    <a:cubicBezTo>
                      <a:pt x="51038" y="39906"/>
                      <a:pt x="55940" y="38176"/>
                      <a:pt x="61130" y="37022"/>
                    </a:cubicBezTo>
                    <a:cubicBezTo>
                      <a:pt x="83621" y="31832"/>
                      <a:pt x="106400" y="28083"/>
                      <a:pt x="129179" y="25488"/>
                    </a:cubicBezTo>
                    <a:cubicBezTo>
                      <a:pt x="143308" y="24335"/>
                      <a:pt x="157149" y="22605"/>
                      <a:pt x="171278" y="22605"/>
                    </a:cubicBezTo>
                    <a:cubicBezTo>
                      <a:pt x="172910" y="22506"/>
                      <a:pt x="174551" y="22458"/>
                      <a:pt x="176198" y="22458"/>
                    </a:cubicBezTo>
                    <a:close/>
                    <a:moveTo>
                      <a:pt x="145818" y="129805"/>
                    </a:moveTo>
                    <a:cubicBezTo>
                      <a:pt x="147057" y="129805"/>
                      <a:pt x="148210" y="130446"/>
                      <a:pt x="149363" y="130446"/>
                    </a:cubicBezTo>
                    <a:cubicBezTo>
                      <a:pt x="151093" y="130734"/>
                      <a:pt x="152535" y="131311"/>
                      <a:pt x="155995" y="131888"/>
                    </a:cubicBezTo>
                    <a:cubicBezTo>
                      <a:pt x="153758" y="132830"/>
                      <a:pt x="151858" y="133291"/>
                      <a:pt x="150176" y="133291"/>
                    </a:cubicBezTo>
                    <a:cubicBezTo>
                      <a:pt x="147739" y="133291"/>
                      <a:pt x="145762" y="132323"/>
                      <a:pt x="143885" y="130446"/>
                    </a:cubicBezTo>
                    <a:cubicBezTo>
                      <a:pt x="144558" y="129965"/>
                      <a:pt x="145198" y="129805"/>
                      <a:pt x="145818" y="129805"/>
                    </a:cubicBezTo>
                    <a:close/>
                    <a:moveTo>
                      <a:pt x="172168" y="134367"/>
                    </a:moveTo>
                    <a:cubicBezTo>
                      <a:pt x="174646" y="134367"/>
                      <a:pt x="177102" y="134886"/>
                      <a:pt x="179351" y="135924"/>
                    </a:cubicBezTo>
                    <a:cubicBezTo>
                      <a:pt x="177910" y="136886"/>
                      <a:pt x="176532" y="137238"/>
                      <a:pt x="175186" y="137238"/>
                    </a:cubicBezTo>
                    <a:cubicBezTo>
                      <a:pt x="172495" y="137238"/>
                      <a:pt x="169932" y="135828"/>
                      <a:pt x="167241" y="135059"/>
                    </a:cubicBezTo>
                    <a:cubicBezTo>
                      <a:pt x="168856" y="134598"/>
                      <a:pt x="170516" y="134367"/>
                      <a:pt x="172168" y="134367"/>
                    </a:cubicBezTo>
                    <a:close/>
                    <a:moveTo>
                      <a:pt x="210781" y="133041"/>
                    </a:moveTo>
                    <a:cubicBezTo>
                      <a:pt x="211069" y="133329"/>
                      <a:pt x="211069" y="133618"/>
                      <a:pt x="210204" y="133618"/>
                    </a:cubicBezTo>
                    <a:cubicBezTo>
                      <a:pt x="207793" y="136431"/>
                      <a:pt x="204262" y="137984"/>
                      <a:pt x="200684" y="137984"/>
                    </a:cubicBezTo>
                    <a:cubicBezTo>
                      <a:pt x="199127" y="137984"/>
                      <a:pt x="197561" y="137690"/>
                      <a:pt x="196075" y="137078"/>
                    </a:cubicBezTo>
                    <a:cubicBezTo>
                      <a:pt x="195499" y="136789"/>
                      <a:pt x="195210" y="136501"/>
                      <a:pt x="195210" y="135924"/>
                    </a:cubicBezTo>
                    <a:cubicBezTo>
                      <a:pt x="195210" y="135636"/>
                      <a:pt x="195787" y="135059"/>
                      <a:pt x="196364" y="135059"/>
                    </a:cubicBezTo>
                    <a:cubicBezTo>
                      <a:pt x="200249" y="135059"/>
                      <a:pt x="204134" y="133424"/>
                      <a:pt x="208019" y="133424"/>
                    </a:cubicBezTo>
                    <a:cubicBezTo>
                      <a:pt x="208747" y="133424"/>
                      <a:pt x="209476" y="133481"/>
                      <a:pt x="210204" y="133618"/>
                    </a:cubicBezTo>
                    <a:cubicBezTo>
                      <a:pt x="210493" y="133329"/>
                      <a:pt x="210204" y="133041"/>
                      <a:pt x="210781" y="133041"/>
                    </a:cubicBezTo>
                    <a:close/>
                    <a:moveTo>
                      <a:pt x="134302" y="1"/>
                    </a:moveTo>
                    <a:cubicBezTo>
                      <a:pt x="134123" y="1"/>
                      <a:pt x="133947" y="37"/>
                      <a:pt x="133793" y="114"/>
                    </a:cubicBezTo>
                    <a:cubicBezTo>
                      <a:pt x="132351" y="114"/>
                      <a:pt x="131486" y="1556"/>
                      <a:pt x="132063" y="2709"/>
                    </a:cubicBezTo>
                    <a:cubicBezTo>
                      <a:pt x="132639" y="4728"/>
                      <a:pt x="133793" y="6746"/>
                      <a:pt x="134658" y="9053"/>
                    </a:cubicBezTo>
                    <a:cubicBezTo>
                      <a:pt x="135806" y="12498"/>
                      <a:pt x="135857" y="13565"/>
                      <a:pt x="133498" y="13565"/>
                    </a:cubicBezTo>
                    <a:cubicBezTo>
                      <a:pt x="132896" y="13565"/>
                      <a:pt x="132136" y="13495"/>
                      <a:pt x="131198" y="13378"/>
                    </a:cubicBezTo>
                    <a:cubicBezTo>
                      <a:pt x="129757" y="13075"/>
                      <a:pt x="128316" y="12931"/>
                      <a:pt x="126886" y="12931"/>
                    </a:cubicBezTo>
                    <a:cubicBezTo>
                      <a:pt x="122878" y="12931"/>
                      <a:pt x="118952" y="14060"/>
                      <a:pt x="115339" y="15973"/>
                    </a:cubicBezTo>
                    <a:cubicBezTo>
                      <a:pt x="114762" y="16261"/>
                      <a:pt x="113897" y="16550"/>
                      <a:pt x="113320" y="16838"/>
                    </a:cubicBezTo>
                    <a:cubicBezTo>
                      <a:pt x="112840" y="17126"/>
                      <a:pt x="112327" y="17255"/>
                      <a:pt x="111825" y="17255"/>
                    </a:cubicBezTo>
                    <a:cubicBezTo>
                      <a:pt x="110821" y="17255"/>
                      <a:pt x="109860" y="16742"/>
                      <a:pt x="109283" y="15973"/>
                    </a:cubicBezTo>
                    <a:cubicBezTo>
                      <a:pt x="107553" y="13090"/>
                      <a:pt x="106112" y="10206"/>
                      <a:pt x="104382" y="7611"/>
                    </a:cubicBezTo>
                    <a:cubicBezTo>
                      <a:pt x="103322" y="6022"/>
                      <a:pt x="102993" y="3217"/>
                      <a:pt x="100488" y="3217"/>
                    </a:cubicBezTo>
                    <a:cubicBezTo>
                      <a:pt x="100266" y="3217"/>
                      <a:pt x="100027" y="3239"/>
                      <a:pt x="99768" y="3286"/>
                    </a:cubicBezTo>
                    <a:cubicBezTo>
                      <a:pt x="98038" y="3574"/>
                      <a:pt x="98326" y="5881"/>
                      <a:pt x="100345" y="9918"/>
                    </a:cubicBezTo>
                    <a:cubicBezTo>
                      <a:pt x="102363" y="12224"/>
                      <a:pt x="103517" y="14820"/>
                      <a:pt x="104382" y="17703"/>
                    </a:cubicBezTo>
                    <a:cubicBezTo>
                      <a:pt x="104093" y="17847"/>
                      <a:pt x="103805" y="17919"/>
                      <a:pt x="103517" y="17919"/>
                    </a:cubicBezTo>
                    <a:cubicBezTo>
                      <a:pt x="103228" y="17919"/>
                      <a:pt x="102940" y="17847"/>
                      <a:pt x="102652" y="17703"/>
                    </a:cubicBezTo>
                    <a:cubicBezTo>
                      <a:pt x="100523" y="17107"/>
                      <a:pt x="98344" y="16813"/>
                      <a:pt x="96181" y="16813"/>
                    </a:cubicBezTo>
                    <a:cubicBezTo>
                      <a:pt x="91021" y="16813"/>
                      <a:pt x="85955" y="18489"/>
                      <a:pt x="81891" y="21740"/>
                    </a:cubicBezTo>
                    <a:cubicBezTo>
                      <a:pt x="81602" y="21740"/>
                      <a:pt x="81314" y="22028"/>
                      <a:pt x="81026" y="22028"/>
                    </a:cubicBezTo>
                    <a:cubicBezTo>
                      <a:pt x="79880" y="22665"/>
                      <a:pt x="79128" y="23020"/>
                      <a:pt x="78520" y="23020"/>
                    </a:cubicBezTo>
                    <a:cubicBezTo>
                      <a:pt x="77753" y="23020"/>
                      <a:pt x="77217" y="22451"/>
                      <a:pt x="76412" y="21163"/>
                    </a:cubicBezTo>
                    <a:cubicBezTo>
                      <a:pt x="75259" y="19433"/>
                      <a:pt x="74682" y="18280"/>
                      <a:pt x="73817" y="16550"/>
                    </a:cubicBezTo>
                    <a:cubicBezTo>
                      <a:pt x="72664" y="14820"/>
                      <a:pt x="71799" y="13090"/>
                      <a:pt x="70645" y="11359"/>
                    </a:cubicBezTo>
                    <a:cubicBezTo>
                      <a:pt x="69849" y="10165"/>
                      <a:pt x="68778" y="9520"/>
                      <a:pt x="67906" y="9520"/>
                    </a:cubicBezTo>
                    <a:cubicBezTo>
                      <a:pt x="67515" y="9520"/>
                      <a:pt x="67165" y="9650"/>
                      <a:pt x="66897" y="9918"/>
                    </a:cubicBezTo>
                    <a:cubicBezTo>
                      <a:pt x="66032" y="11071"/>
                      <a:pt x="66032" y="12513"/>
                      <a:pt x="66897" y="13378"/>
                    </a:cubicBezTo>
                    <a:cubicBezTo>
                      <a:pt x="68338" y="15973"/>
                      <a:pt x="69780" y="18280"/>
                      <a:pt x="71222" y="20586"/>
                    </a:cubicBezTo>
                    <a:cubicBezTo>
                      <a:pt x="71510" y="21452"/>
                      <a:pt x="72664" y="22605"/>
                      <a:pt x="71510" y="23758"/>
                    </a:cubicBezTo>
                    <a:cubicBezTo>
                      <a:pt x="69072" y="23522"/>
                      <a:pt x="67235" y="23372"/>
                      <a:pt x="65688" y="23372"/>
                    </a:cubicBezTo>
                    <a:cubicBezTo>
                      <a:pt x="61564" y="23372"/>
                      <a:pt x="59505" y="24440"/>
                      <a:pt x="53633" y="27795"/>
                    </a:cubicBezTo>
                    <a:lnTo>
                      <a:pt x="51038" y="29237"/>
                    </a:lnTo>
                    <a:cubicBezTo>
                      <a:pt x="50461" y="29698"/>
                      <a:pt x="49746" y="29929"/>
                      <a:pt x="49040" y="29929"/>
                    </a:cubicBezTo>
                    <a:cubicBezTo>
                      <a:pt x="47981" y="29929"/>
                      <a:pt x="46943" y="29410"/>
                      <a:pt x="46424" y="28372"/>
                    </a:cubicBezTo>
                    <a:cubicBezTo>
                      <a:pt x="43829" y="25488"/>
                      <a:pt x="41522" y="22605"/>
                      <a:pt x="38927" y="20010"/>
                    </a:cubicBezTo>
                    <a:cubicBezTo>
                      <a:pt x="38062" y="19145"/>
                      <a:pt x="37197" y="18280"/>
                      <a:pt x="36044" y="17415"/>
                    </a:cubicBezTo>
                    <a:cubicBezTo>
                      <a:pt x="35755" y="17415"/>
                      <a:pt x="35179" y="17703"/>
                      <a:pt x="34890" y="17703"/>
                    </a:cubicBezTo>
                    <a:cubicBezTo>
                      <a:pt x="34025" y="17991"/>
                      <a:pt x="33737" y="18856"/>
                      <a:pt x="33737" y="19721"/>
                    </a:cubicBezTo>
                    <a:cubicBezTo>
                      <a:pt x="34314" y="21452"/>
                      <a:pt x="35179" y="22893"/>
                      <a:pt x="36620" y="24047"/>
                    </a:cubicBezTo>
                    <a:cubicBezTo>
                      <a:pt x="37774" y="25488"/>
                      <a:pt x="38927" y="26930"/>
                      <a:pt x="40081" y="28083"/>
                    </a:cubicBezTo>
                    <a:cubicBezTo>
                      <a:pt x="40946" y="29525"/>
                      <a:pt x="42676" y="30390"/>
                      <a:pt x="42387" y="32697"/>
                    </a:cubicBezTo>
                    <a:cubicBezTo>
                      <a:pt x="41522" y="32985"/>
                      <a:pt x="40369" y="33274"/>
                      <a:pt x="39504" y="33274"/>
                    </a:cubicBezTo>
                    <a:cubicBezTo>
                      <a:pt x="34890" y="34427"/>
                      <a:pt x="30854" y="36734"/>
                      <a:pt x="27970" y="40194"/>
                    </a:cubicBezTo>
                    <a:cubicBezTo>
                      <a:pt x="27393" y="41059"/>
                      <a:pt x="26817" y="41924"/>
                      <a:pt x="26240" y="42501"/>
                    </a:cubicBezTo>
                    <a:cubicBezTo>
                      <a:pt x="25808" y="43149"/>
                      <a:pt x="25051" y="43474"/>
                      <a:pt x="24334" y="43474"/>
                    </a:cubicBezTo>
                    <a:cubicBezTo>
                      <a:pt x="24095" y="43474"/>
                      <a:pt x="23861" y="43438"/>
                      <a:pt x="23645" y="43366"/>
                    </a:cubicBezTo>
                    <a:cubicBezTo>
                      <a:pt x="20185" y="41924"/>
                      <a:pt x="17013" y="40771"/>
                      <a:pt x="13841" y="39329"/>
                    </a:cubicBezTo>
                    <a:cubicBezTo>
                      <a:pt x="12847" y="38732"/>
                      <a:pt x="11852" y="37724"/>
                      <a:pt x="10763" y="37724"/>
                    </a:cubicBezTo>
                    <a:cubicBezTo>
                      <a:pt x="10273" y="37724"/>
                      <a:pt x="9764" y="37927"/>
                      <a:pt x="9228" y="38464"/>
                    </a:cubicBezTo>
                    <a:cubicBezTo>
                      <a:pt x="8074" y="39329"/>
                      <a:pt x="8939" y="41636"/>
                      <a:pt x="11534" y="43077"/>
                    </a:cubicBezTo>
                    <a:cubicBezTo>
                      <a:pt x="14706" y="44519"/>
                      <a:pt x="17878" y="45961"/>
                      <a:pt x="21050" y="47403"/>
                    </a:cubicBezTo>
                    <a:cubicBezTo>
                      <a:pt x="25087" y="48844"/>
                      <a:pt x="25375" y="49421"/>
                      <a:pt x="22492" y="52304"/>
                    </a:cubicBezTo>
                    <a:cubicBezTo>
                      <a:pt x="19320" y="54900"/>
                      <a:pt x="17301" y="58648"/>
                      <a:pt x="16725" y="62685"/>
                    </a:cubicBezTo>
                    <a:cubicBezTo>
                      <a:pt x="16725" y="63550"/>
                      <a:pt x="16436" y="64703"/>
                      <a:pt x="16436" y="65568"/>
                    </a:cubicBezTo>
                    <a:cubicBezTo>
                      <a:pt x="15860" y="68452"/>
                      <a:pt x="15571" y="68740"/>
                      <a:pt x="12399" y="68740"/>
                    </a:cubicBezTo>
                    <a:cubicBezTo>
                      <a:pt x="10669" y="69028"/>
                      <a:pt x="8939" y="69028"/>
                      <a:pt x="7209" y="69028"/>
                    </a:cubicBezTo>
                    <a:cubicBezTo>
                      <a:pt x="5191" y="69317"/>
                      <a:pt x="3172" y="69893"/>
                      <a:pt x="1442" y="70759"/>
                    </a:cubicBezTo>
                    <a:cubicBezTo>
                      <a:pt x="577" y="71335"/>
                      <a:pt x="1" y="72200"/>
                      <a:pt x="289" y="73354"/>
                    </a:cubicBezTo>
                    <a:cubicBezTo>
                      <a:pt x="500" y="74198"/>
                      <a:pt x="1175" y="74733"/>
                      <a:pt x="1974" y="74733"/>
                    </a:cubicBezTo>
                    <a:cubicBezTo>
                      <a:pt x="2266" y="74733"/>
                      <a:pt x="2575" y="74662"/>
                      <a:pt x="2884" y="74507"/>
                    </a:cubicBezTo>
                    <a:cubicBezTo>
                      <a:pt x="6633" y="73642"/>
                      <a:pt x="10669" y="73354"/>
                      <a:pt x="14706" y="73354"/>
                    </a:cubicBezTo>
                    <a:cubicBezTo>
                      <a:pt x="16436" y="73354"/>
                      <a:pt x="17878" y="73642"/>
                      <a:pt x="18166" y="75660"/>
                    </a:cubicBezTo>
                    <a:cubicBezTo>
                      <a:pt x="18743" y="78544"/>
                      <a:pt x="20473" y="81427"/>
                      <a:pt x="22492" y="84022"/>
                    </a:cubicBezTo>
                    <a:cubicBezTo>
                      <a:pt x="20473" y="86906"/>
                      <a:pt x="17301" y="87483"/>
                      <a:pt x="14706" y="88924"/>
                    </a:cubicBezTo>
                    <a:cubicBezTo>
                      <a:pt x="13553" y="89213"/>
                      <a:pt x="13265" y="90366"/>
                      <a:pt x="13553" y="91231"/>
                    </a:cubicBezTo>
                    <a:cubicBezTo>
                      <a:pt x="14031" y="92186"/>
                      <a:pt x="14706" y="92746"/>
                      <a:pt x="15580" y="92746"/>
                    </a:cubicBezTo>
                    <a:cubicBezTo>
                      <a:pt x="15761" y="92746"/>
                      <a:pt x="15950" y="92722"/>
                      <a:pt x="16148" y="92673"/>
                    </a:cubicBezTo>
                    <a:cubicBezTo>
                      <a:pt x="18166" y="92096"/>
                      <a:pt x="19896" y="91231"/>
                      <a:pt x="21627" y="90366"/>
                    </a:cubicBezTo>
                    <a:cubicBezTo>
                      <a:pt x="23645" y="89501"/>
                      <a:pt x="25087" y="88059"/>
                      <a:pt x="26817" y="87194"/>
                    </a:cubicBezTo>
                    <a:cubicBezTo>
                      <a:pt x="27805" y="86453"/>
                      <a:pt x="28529" y="86082"/>
                      <a:pt x="29147" y="86082"/>
                    </a:cubicBezTo>
                    <a:cubicBezTo>
                      <a:pt x="29971" y="86082"/>
                      <a:pt x="30606" y="86741"/>
                      <a:pt x="31430" y="88059"/>
                    </a:cubicBezTo>
                    <a:cubicBezTo>
                      <a:pt x="32584" y="90078"/>
                      <a:pt x="33737" y="92096"/>
                      <a:pt x="35179" y="93826"/>
                    </a:cubicBezTo>
                    <a:cubicBezTo>
                      <a:pt x="36620" y="95268"/>
                      <a:pt x="38639" y="96710"/>
                      <a:pt x="40369" y="98151"/>
                    </a:cubicBezTo>
                    <a:lnTo>
                      <a:pt x="37486" y="100746"/>
                    </a:lnTo>
                    <a:cubicBezTo>
                      <a:pt x="36620" y="101035"/>
                      <a:pt x="36044" y="101900"/>
                      <a:pt x="35179" y="102476"/>
                    </a:cubicBezTo>
                    <a:cubicBezTo>
                      <a:pt x="34890" y="103053"/>
                      <a:pt x="34602" y="103918"/>
                      <a:pt x="34890" y="104495"/>
                    </a:cubicBezTo>
                    <a:cubicBezTo>
                      <a:pt x="35331" y="105376"/>
                      <a:pt x="35940" y="105752"/>
                      <a:pt x="36717" y="105752"/>
                    </a:cubicBezTo>
                    <a:cubicBezTo>
                      <a:pt x="36957" y="105752"/>
                      <a:pt x="37213" y="105716"/>
                      <a:pt x="37486" y="105648"/>
                    </a:cubicBezTo>
                    <a:cubicBezTo>
                      <a:pt x="39216" y="104783"/>
                      <a:pt x="40946" y="103918"/>
                      <a:pt x="42676" y="102476"/>
                    </a:cubicBezTo>
                    <a:cubicBezTo>
                      <a:pt x="44117" y="101323"/>
                      <a:pt x="44982" y="99305"/>
                      <a:pt x="47289" y="98728"/>
                    </a:cubicBezTo>
                    <a:cubicBezTo>
                      <a:pt x="50749" y="103053"/>
                      <a:pt x="55651" y="105937"/>
                      <a:pt x="61130" y="107378"/>
                    </a:cubicBezTo>
                    <a:cubicBezTo>
                      <a:pt x="59688" y="110550"/>
                      <a:pt x="57958" y="114010"/>
                      <a:pt x="55940" y="116894"/>
                    </a:cubicBezTo>
                    <a:cubicBezTo>
                      <a:pt x="55075" y="118335"/>
                      <a:pt x="54210" y="119777"/>
                      <a:pt x="55363" y="120931"/>
                    </a:cubicBezTo>
                    <a:cubicBezTo>
                      <a:pt x="55634" y="121293"/>
                      <a:pt x="56020" y="121456"/>
                      <a:pt x="56456" y="121456"/>
                    </a:cubicBezTo>
                    <a:cubicBezTo>
                      <a:pt x="57410" y="121456"/>
                      <a:pt x="58608" y="120676"/>
                      <a:pt x="59400" y="119489"/>
                    </a:cubicBezTo>
                    <a:cubicBezTo>
                      <a:pt x="60841" y="117759"/>
                      <a:pt x="61995" y="115740"/>
                      <a:pt x="63148" y="113722"/>
                    </a:cubicBezTo>
                    <a:cubicBezTo>
                      <a:pt x="64013" y="111703"/>
                      <a:pt x="65455" y="109685"/>
                      <a:pt x="67185" y="107955"/>
                    </a:cubicBezTo>
                    <a:cubicBezTo>
                      <a:pt x="71510" y="111992"/>
                      <a:pt x="76989" y="114587"/>
                      <a:pt x="83044" y="115164"/>
                    </a:cubicBezTo>
                    <a:cubicBezTo>
                      <a:pt x="83621" y="115164"/>
                      <a:pt x="84197" y="116029"/>
                      <a:pt x="83909" y="116894"/>
                    </a:cubicBezTo>
                    <a:cubicBezTo>
                      <a:pt x="83044" y="119777"/>
                      <a:pt x="81602" y="122372"/>
                      <a:pt x="79872" y="124967"/>
                    </a:cubicBezTo>
                    <a:cubicBezTo>
                      <a:pt x="79872" y="125544"/>
                      <a:pt x="80161" y="126409"/>
                      <a:pt x="80449" y="126986"/>
                    </a:cubicBezTo>
                    <a:cubicBezTo>
                      <a:pt x="81061" y="127190"/>
                      <a:pt x="81528" y="127394"/>
                      <a:pt x="82055" y="127394"/>
                    </a:cubicBezTo>
                    <a:cubicBezTo>
                      <a:pt x="82274" y="127394"/>
                      <a:pt x="82502" y="127359"/>
                      <a:pt x="82756" y="127274"/>
                    </a:cubicBezTo>
                    <a:cubicBezTo>
                      <a:pt x="83909" y="126986"/>
                      <a:pt x="84774" y="126121"/>
                      <a:pt x="85351" y="124967"/>
                    </a:cubicBezTo>
                    <a:cubicBezTo>
                      <a:pt x="86793" y="121796"/>
                      <a:pt x="88234" y="118624"/>
                      <a:pt x="89676" y="115740"/>
                    </a:cubicBezTo>
                    <a:cubicBezTo>
                      <a:pt x="91694" y="115740"/>
                      <a:pt x="92559" y="116605"/>
                      <a:pt x="93424" y="117470"/>
                    </a:cubicBezTo>
                    <a:cubicBezTo>
                      <a:pt x="95731" y="119777"/>
                      <a:pt x="98326" y="121507"/>
                      <a:pt x="101498" y="122661"/>
                    </a:cubicBezTo>
                    <a:cubicBezTo>
                      <a:pt x="106112" y="124102"/>
                      <a:pt x="105823" y="124102"/>
                      <a:pt x="105247" y="128716"/>
                    </a:cubicBezTo>
                    <a:cubicBezTo>
                      <a:pt x="104670" y="130158"/>
                      <a:pt x="104670" y="131599"/>
                      <a:pt x="104382" y="133041"/>
                    </a:cubicBezTo>
                    <a:cubicBezTo>
                      <a:pt x="104382" y="134771"/>
                      <a:pt x="104382" y="136213"/>
                      <a:pt x="104382" y="137655"/>
                    </a:cubicBezTo>
                    <a:cubicBezTo>
                      <a:pt x="104670" y="138808"/>
                      <a:pt x="105535" y="139961"/>
                      <a:pt x="106688" y="139961"/>
                    </a:cubicBezTo>
                    <a:cubicBezTo>
                      <a:pt x="108130" y="139961"/>
                      <a:pt x="108418" y="138808"/>
                      <a:pt x="108418" y="137943"/>
                    </a:cubicBezTo>
                    <a:cubicBezTo>
                      <a:pt x="108995" y="136501"/>
                      <a:pt x="108995" y="135059"/>
                      <a:pt x="108995" y="133618"/>
                    </a:cubicBezTo>
                    <a:cubicBezTo>
                      <a:pt x="108995" y="130446"/>
                      <a:pt x="109860" y="127562"/>
                      <a:pt x="111014" y="124967"/>
                    </a:cubicBezTo>
                    <a:cubicBezTo>
                      <a:pt x="111206" y="124198"/>
                      <a:pt x="111911" y="123814"/>
                      <a:pt x="112615" y="123814"/>
                    </a:cubicBezTo>
                    <a:cubicBezTo>
                      <a:pt x="112968" y="123814"/>
                      <a:pt x="113320" y="123910"/>
                      <a:pt x="113609" y="124102"/>
                    </a:cubicBezTo>
                    <a:cubicBezTo>
                      <a:pt x="114474" y="124679"/>
                      <a:pt x="115627" y="125544"/>
                      <a:pt x="116492" y="126409"/>
                    </a:cubicBezTo>
                    <a:cubicBezTo>
                      <a:pt x="119856" y="129773"/>
                      <a:pt x="124613" y="131976"/>
                      <a:pt x="129513" y="131976"/>
                    </a:cubicBezTo>
                    <a:cubicBezTo>
                      <a:pt x="130073" y="131976"/>
                      <a:pt x="130635" y="131947"/>
                      <a:pt x="131198" y="131888"/>
                    </a:cubicBezTo>
                    <a:lnTo>
                      <a:pt x="131198" y="131888"/>
                    </a:lnTo>
                    <a:cubicBezTo>
                      <a:pt x="132063" y="134483"/>
                      <a:pt x="130621" y="136501"/>
                      <a:pt x="130621" y="138808"/>
                    </a:cubicBezTo>
                    <a:cubicBezTo>
                      <a:pt x="130621" y="139961"/>
                      <a:pt x="130909" y="141403"/>
                      <a:pt x="131198" y="142556"/>
                    </a:cubicBezTo>
                    <a:cubicBezTo>
                      <a:pt x="131486" y="143133"/>
                      <a:pt x="132063" y="143421"/>
                      <a:pt x="132928" y="143710"/>
                    </a:cubicBezTo>
                    <a:cubicBezTo>
                      <a:pt x="133504" y="143421"/>
                      <a:pt x="134081" y="143133"/>
                      <a:pt x="134658" y="142556"/>
                    </a:cubicBezTo>
                    <a:cubicBezTo>
                      <a:pt x="135523" y="139096"/>
                      <a:pt x="135235" y="135059"/>
                      <a:pt x="137541" y="131311"/>
                    </a:cubicBezTo>
                    <a:cubicBezTo>
                      <a:pt x="141939" y="135478"/>
                      <a:pt x="146709" y="138157"/>
                      <a:pt x="152298" y="138157"/>
                    </a:cubicBezTo>
                    <a:cubicBezTo>
                      <a:pt x="153671" y="138157"/>
                      <a:pt x="155093" y="137996"/>
                      <a:pt x="156572" y="137655"/>
                    </a:cubicBezTo>
                    <a:lnTo>
                      <a:pt x="156572" y="143133"/>
                    </a:lnTo>
                    <a:cubicBezTo>
                      <a:pt x="156284" y="144286"/>
                      <a:pt x="156860" y="145728"/>
                      <a:pt x="157725" y="146593"/>
                    </a:cubicBezTo>
                    <a:cubicBezTo>
                      <a:pt x="158302" y="146882"/>
                      <a:pt x="159167" y="147170"/>
                      <a:pt x="159744" y="147170"/>
                    </a:cubicBezTo>
                    <a:cubicBezTo>
                      <a:pt x="160321" y="147170"/>
                      <a:pt x="160897" y="146305"/>
                      <a:pt x="160897" y="146017"/>
                    </a:cubicBezTo>
                    <a:cubicBezTo>
                      <a:pt x="161186" y="143998"/>
                      <a:pt x="160897" y="141980"/>
                      <a:pt x="161186" y="139961"/>
                    </a:cubicBezTo>
                    <a:cubicBezTo>
                      <a:pt x="161186" y="138774"/>
                      <a:pt x="161864" y="137994"/>
                      <a:pt x="162849" y="137994"/>
                    </a:cubicBezTo>
                    <a:cubicBezTo>
                      <a:pt x="163300" y="137994"/>
                      <a:pt x="163814" y="138158"/>
                      <a:pt x="164357" y="138520"/>
                    </a:cubicBezTo>
                    <a:cubicBezTo>
                      <a:pt x="167678" y="140678"/>
                      <a:pt x="171477" y="141785"/>
                      <a:pt x="175313" y="141785"/>
                    </a:cubicBezTo>
                    <a:cubicBezTo>
                      <a:pt x="178139" y="141785"/>
                      <a:pt x="180986" y="141184"/>
                      <a:pt x="183676" y="139961"/>
                    </a:cubicBezTo>
                    <a:cubicBezTo>
                      <a:pt x="183734" y="139904"/>
                      <a:pt x="183803" y="139881"/>
                      <a:pt x="183882" y="139881"/>
                    </a:cubicBezTo>
                    <a:cubicBezTo>
                      <a:pt x="184196" y="139881"/>
                      <a:pt x="184657" y="140250"/>
                      <a:pt x="185118" y="140250"/>
                    </a:cubicBezTo>
                    <a:cubicBezTo>
                      <a:pt x="185695" y="141980"/>
                      <a:pt x="184830" y="143710"/>
                      <a:pt x="184830" y="145440"/>
                    </a:cubicBezTo>
                    <a:cubicBezTo>
                      <a:pt x="184542" y="146593"/>
                      <a:pt x="184830" y="147747"/>
                      <a:pt x="185695" y="148900"/>
                    </a:cubicBezTo>
                    <a:cubicBezTo>
                      <a:pt x="186272" y="149477"/>
                      <a:pt x="186848" y="149765"/>
                      <a:pt x="187713" y="149765"/>
                    </a:cubicBezTo>
                    <a:cubicBezTo>
                      <a:pt x="188578" y="149477"/>
                      <a:pt x="189155" y="149188"/>
                      <a:pt x="189155" y="148323"/>
                    </a:cubicBezTo>
                    <a:cubicBezTo>
                      <a:pt x="189443" y="145728"/>
                      <a:pt x="188867" y="142845"/>
                      <a:pt x="191173" y="140538"/>
                    </a:cubicBezTo>
                    <a:lnTo>
                      <a:pt x="191750" y="140538"/>
                    </a:lnTo>
                    <a:cubicBezTo>
                      <a:pt x="192615" y="140826"/>
                      <a:pt x="193192" y="140826"/>
                      <a:pt x="194057" y="141115"/>
                    </a:cubicBezTo>
                    <a:cubicBezTo>
                      <a:pt x="196364" y="142104"/>
                      <a:pt x="198755" y="142590"/>
                      <a:pt x="201119" y="142590"/>
                    </a:cubicBezTo>
                    <a:cubicBezTo>
                      <a:pt x="204957" y="142590"/>
                      <a:pt x="208722" y="141306"/>
                      <a:pt x="211934" y="138808"/>
                    </a:cubicBezTo>
                    <a:lnTo>
                      <a:pt x="213953" y="137655"/>
                    </a:lnTo>
                    <a:cubicBezTo>
                      <a:pt x="215398" y="136735"/>
                      <a:pt x="216184" y="136234"/>
                      <a:pt x="216885" y="136234"/>
                    </a:cubicBezTo>
                    <a:cubicBezTo>
                      <a:pt x="217723" y="136234"/>
                      <a:pt x="218438" y="136950"/>
                      <a:pt x="220008" y="138520"/>
                    </a:cubicBezTo>
                    <a:cubicBezTo>
                      <a:pt x="220873" y="139385"/>
                      <a:pt x="221450" y="140250"/>
                      <a:pt x="222026" y="140826"/>
                    </a:cubicBezTo>
                    <a:cubicBezTo>
                      <a:pt x="223756" y="142556"/>
                      <a:pt x="225775" y="144286"/>
                      <a:pt x="227505" y="146017"/>
                    </a:cubicBezTo>
                    <a:cubicBezTo>
                      <a:pt x="228082" y="146593"/>
                      <a:pt x="228658" y="146882"/>
                      <a:pt x="229523" y="147170"/>
                    </a:cubicBezTo>
                    <a:cubicBezTo>
                      <a:pt x="230100" y="147170"/>
                      <a:pt x="230965" y="146882"/>
                      <a:pt x="231253" y="146305"/>
                    </a:cubicBezTo>
                    <a:cubicBezTo>
                      <a:pt x="232118" y="145728"/>
                      <a:pt x="231830" y="144863"/>
                      <a:pt x="231253" y="144286"/>
                    </a:cubicBezTo>
                    <a:cubicBezTo>
                      <a:pt x="229812" y="141403"/>
                      <a:pt x="226063" y="140250"/>
                      <a:pt x="225198" y="136213"/>
                    </a:cubicBezTo>
                    <a:cubicBezTo>
                      <a:pt x="232407" y="136213"/>
                      <a:pt x="239039" y="132176"/>
                      <a:pt x="242211" y="125544"/>
                    </a:cubicBezTo>
                    <a:cubicBezTo>
                      <a:pt x="242557" y="124506"/>
                      <a:pt x="243110" y="123987"/>
                      <a:pt x="243871" y="123987"/>
                    </a:cubicBezTo>
                    <a:cubicBezTo>
                      <a:pt x="244379" y="123987"/>
                      <a:pt x="244979" y="124218"/>
                      <a:pt x="245671" y="124679"/>
                    </a:cubicBezTo>
                    <a:cubicBezTo>
                      <a:pt x="249419" y="126986"/>
                      <a:pt x="252879" y="129004"/>
                      <a:pt x="256628" y="131311"/>
                    </a:cubicBezTo>
                    <a:cubicBezTo>
                      <a:pt x="257012" y="131551"/>
                      <a:pt x="257397" y="131655"/>
                      <a:pt x="257759" y="131655"/>
                    </a:cubicBezTo>
                    <a:cubicBezTo>
                      <a:pt x="259567" y="131655"/>
                      <a:pt x="260809" y="129052"/>
                      <a:pt x="258646" y="127851"/>
                    </a:cubicBezTo>
                    <a:cubicBezTo>
                      <a:pt x="257781" y="126697"/>
                      <a:pt x="256339" y="126121"/>
                      <a:pt x="255186" y="125256"/>
                    </a:cubicBezTo>
                    <a:cubicBezTo>
                      <a:pt x="252879" y="123814"/>
                      <a:pt x="249419" y="123237"/>
                      <a:pt x="249131" y="120065"/>
                    </a:cubicBezTo>
                    <a:cubicBezTo>
                      <a:pt x="249131" y="118047"/>
                      <a:pt x="252303" y="117182"/>
                      <a:pt x="253744" y="115452"/>
                    </a:cubicBezTo>
                    <a:cubicBezTo>
                      <a:pt x="255763" y="113434"/>
                      <a:pt x="256916" y="110838"/>
                      <a:pt x="257493" y="108243"/>
                    </a:cubicBezTo>
                    <a:cubicBezTo>
                      <a:pt x="257781" y="105648"/>
                      <a:pt x="256628" y="102765"/>
                      <a:pt x="258358" y="101035"/>
                    </a:cubicBezTo>
                    <a:cubicBezTo>
                      <a:pt x="259074" y="100229"/>
                      <a:pt x="259845" y="99952"/>
                      <a:pt x="260646" y="99952"/>
                    </a:cubicBezTo>
                    <a:cubicBezTo>
                      <a:pt x="262427" y="99952"/>
                      <a:pt x="264353" y="101323"/>
                      <a:pt x="266143" y="101323"/>
                    </a:cubicBezTo>
                    <a:cubicBezTo>
                      <a:pt x="266648" y="101395"/>
                      <a:pt x="267152" y="101431"/>
                      <a:pt x="267653" y="101431"/>
                    </a:cubicBezTo>
                    <a:cubicBezTo>
                      <a:pt x="269153" y="101431"/>
                      <a:pt x="270613" y="101107"/>
                      <a:pt x="271910" y="100458"/>
                    </a:cubicBezTo>
                    <a:cubicBezTo>
                      <a:pt x="272775" y="99881"/>
                      <a:pt x="273352" y="98728"/>
                      <a:pt x="272775" y="97863"/>
                    </a:cubicBezTo>
                    <a:cubicBezTo>
                      <a:pt x="272487" y="97286"/>
                      <a:pt x="271910" y="96710"/>
                      <a:pt x="271333" y="96710"/>
                    </a:cubicBezTo>
                    <a:lnTo>
                      <a:pt x="266720" y="96710"/>
                    </a:lnTo>
                    <a:cubicBezTo>
                      <a:pt x="264990" y="96421"/>
                      <a:pt x="263836" y="95268"/>
                      <a:pt x="264413" y="93538"/>
                    </a:cubicBezTo>
                    <a:cubicBezTo>
                      <a:pt x="265855" y="88924"/>
                      <a:pt x="265855" y="83734"/>
                      <a:pt x="264413" y="78832"/>
                    </a:cubicBezTo>
                    <a:cubicBezTo>
                      <a:pt x="263836" y="77390"/>
                      <a:pt x="264701" y="75660"/>
                      <a:pt x="266143" y="75372"/>
                    </a:cubicBezTo>
                    <a:cubicBezTo>
                      <a:pt x="267585" y="74795"/>
                      <a:pt x="269027" y="74219"/>
                      <a:pt x="270468" y="73642"/>
                    </a:cubicBezTo>
                    <a:cubicBezTo>
                      <a:pt x="272487" y="72777"/>
                      <a:pt x="274505" y="71912"/>
                      <a:pt x="276524" y="70759"/>
                    </a:cubicBezTo>
                    <a:cubicBezTo>
                      <a:pt x="277677" y="70182"/>
                      <a:pt x="278542" y="69317"/>
                      <a:pt x="277965" y="67587"/>
                    </a:cubicBezTo>
                    <a:cubicBezTo>
                      <a:pt x="277453" y="66734"/>
                      <a:pt x="276841" y="66486"/>
                      <a:pt x="276187" y="66486"/>
                    </a:cubicBezTo>
                    <a:cubicBezTo>
                      <a:pt x="275735" y="66486"/>
                      <a:pt x="275264" y="66604"/>
                      <a:pt x="274794" y="66722"/>
                    </a:cubicBezTo>
                    <a:cubicBezTo>
                      <a:pt x="271622" y="68452"/>
                      <a:pt x="268162" y="69605"/>
                      <a:pt x="264990" y="70470"/>
                    </a:cubicBezTo>
                    <a:cubicBezTo>
                      <a:pt x="264125" y="60378"/>
                      <a:pt x="264125" y="60378"/>
                      <a:pt x="258070" y="52304"/>
                    </a:cubicBezTo>
                    <a:cubicBezTo>
                      <a:pt x="257205" y="51151"/>
                      <a:pt x="257493" y="49709"/>
                      <a:pt x="258358" y="48844"/>
                    </a:cubicBezTo>
                    <a:cubicBezTo>
                      <a:pt x="260376" y="46826"/>
                      <a:pt x="262683" y="44519"/>
                      <a:pt x="264413" y="42212"/>
                    </a:cubicBezTo>
                    <a:cubicBezTo>
                      <a:pt x="265278" y="41636"/>
                      <a:pt x="265278" y="40194"/>
                      <a:pt x="264413" y="39617"/>
                    </a:cubicBezTo>
                    <a:cubicBezTo>
                      <a:pt x="264125" y="39185"/>
                      <a:pt x="263692" y="38968"/>
                      <a:pt x="263224" y="38968"/>
                    </a:cubicBezTo>
                    <a:cubicBezTo>
                      <a:pt x="262755" y="38968"/>
                      <a:pt x="262251" y="39185"/>
                      <a:pt x="261818" y="39617"/>
                    </a:cubicBezTo>
                    <a:cubicBezTo>
                      <a:pt x="259800" y="41347"/>
                      <a:pt x="257781" y="43366"/>
                      <a:pt x="255763" y="45096"/>
                    </a:cubicBezTo>
                    <a:cubicBezTo>
                      <a:pt x="254856" y="45873"/>
                      <a:pt x="254181" y="46302"/>
                      <a:pt x="253662" y="46302"/>
                    </a:cubicBezTo>
                    <a:cubicBezTo>
                      <a:pt x="253025" y="46302"/>
                      <a:pt x="252620" y="45659"/>
                      <a:pt x="252303" y="44231"/>
                    </a:cubicBezTo>
                    <a:cubicBezTo>
                      <a:pt x="250861" y="39041"/>
                      <a:pt x="247689" y="34715"/>
                      <a:pt x="243076" y="31832"/>
                    </a:cubicBezTo>
                    <a:cubicBezTo>
                      <a:pt x="241346" y="30679"/>
                      <a:pt x="238174" y="30967"/>
                      <a:pt x="237597" y="28372"/>
                    </a:cubicBezTo>
                    <a:cubicBezTo>
                      <a:pt x="237309" y="26065"/>
                      <a:pt x="239615" y="24047"/>
                      <a:pt x="240192" y="22317"/>
                    </a:cubicBezTo>
                    <a:cubicBezTo>
                      <a:pt x="240769" y="20875"/>
                      <a:pt x="241922" y="19145"/>
                      <a:pt x="242499" y="17703"/>
                    </a:cubicBezTo>
                    <a:cubicBezTo>
                      <a:pt x="242787" y="16838"/>
                      <a:pt x="242787" y="16261"/>
                      <a:pt x="242787" y="15396"/>
                    </a:cubicBezTo>
                    <a:cubicBezTo>
                      <a:pt x="242499" y="14820"/>
                      <a:pt x="241922" y="14243"/>
                      <a:pt x="241346" y="13666"/>
                    </a:cubicBezTo>
                    <a:cubicBezTo>
                      <a:pt x="240769" y="13666"/>
                      <a:pt x="240480" y="13666"/>
                      <a:pt x="239904" y="13955"/>
                    </a:cubicBezTo>
                    <a:cubicBezTo>
                      <a:pt x="238462" y="14820"/>
                      <a:pt x="238174" y="16261"/>
                      <a:pt x="237597" y="17703"/>
                    </a:cubicBezTo>
                    <a:cubicBezTo>
                      <a:pt x="235867" y="20586"/>
                      <a:pt x="234425" y="23470"/>
                      <a:pt x="232984" y="26353"/>
                    </a:cubicBezTo>
                    <a:cubicBezTo>
                      <a:pt x="232648" y="26856"/>
                      <a:pt x="232118" y="27164"/>
                      <a:pt x="231564" y="27164"/>
                    </a:cubicBezTo>
                    <a:cubicBezTo>
                      <a:pt x="231164" y="27164"/>
                      <a:pt x="230751" y="27004"/>
                      <a:pt x="230388" y="26642"/>
                    </a:cubicBezTo>
                    <a:cubicBezTo>
                      <a:pt x="229812" y="26065"/>
                      <a:pt x="228947" y="25200"/>
                      <a:pt x="228370" y="24623"/>
                    </a:cubicBezTo>
                    <a:cubicBezTo>
                      <a:pt x="224044" y="19789"/>
                      <a:pt x="217697" y="16975"/>
                      <a:pt x="211311" y="16975"/>
                    </a:cubicBezTo>
                    <a:cubicBezTo>
                      <a:pt x="210461" y="16975"/>
                      <a:pt x="209610" y="17025"/>
                      <a:pt x="208763" y="17126"/>
                    </a:cubicBezTo>
                    <a:lnTo>
                      <a:pt x="205591" y="17126"/>
                    </a:lnTo>
                    <a:cubicBezTo>
                      <a:pt x="201554" y="17126"/>
                      <a:pt x="200977" y="16838"/>
                      <a:pt x="200112" y="12801"/>
                    </a:cubicBezTo>
                    <a:cubicBezTo>
                      <a:pt x="199824" y="11071"/>
                      <a:pt x="199535" y="9341"/>
                      <a:pt x="199247" y="7611"/>
                    </a:cubicBezTo>
                    <a:cubicBezTo>
                      <a:pt x="199247" y="6746"/>
                      <a:pt x="199535" y="5881"/>
                      <a:pt x="199247" y="4728"/>
                    </a:cubicBezTo>
                    <a:cubicBezTo>
                      <a:pt x="199247" y="3286"/>
                      <a:pt x="198670" y="2132"/>
                      <a:pt x="196940" y="2132"/>
                    </a:cubicBezTo>
                    <a:cubicBezTo>
                      <a:pt x="195499" y="2421"/>
                      <a:pt x="195210" y="3574"/>
                      <a:pt x="195210" y="5016"/>
                    </a:cubicBezTo>
                    <a:lnTo>
                      <a:pt x="195210" y="9629"/>
                    </a:lnTo>
                    <a:cubicBezTo>
                      <a:pt x="195210" y="10783"/>
                      <a:pt x="195210" y="11936"/>
                      <a:pt x="194634" y="13090"/>
                    </a:cubicBezTo>
                    <a:cubicBezTo>
                      <a:pt x="194201" y="13234"/>
                      <a:pt x="193841" y="13306"/>
                      <a:pt x="193480" y="13306"/>
                    </a:cubicBezTo>
                    <a:cubicBezTo>
                      <a:pt x="193120" y="13306"/>
                      <a:pt x="192759" y="13234"/>
                      <a:pt x="192327" y="13090"/>
                    </a:cubicBezTo>
                    <a:cubicBezTo>
                      <a:pt x="190267" y="12575"/>
                      <a:pt x="188134" y="12317"/>
                      <a:pt x="185993" y="12317"/>
                    </a:cubicBezTo>
                    <a:cubicBezTo>
                      <a:pt x="182139" y="12317"/>
                      <a:pt x="178260" y="13151"/>
                      <a:pt x="174738" y="14820"/>
                    </a:cubicBezTo>
                    <a:cubicBezTo>
                      <a:pt x="173873" y="15108"/>
                      <a:pt x="173008" y="15396"/>
                      <a:pt x="171854" y="15685"/>
                    </a:cubicBezTo>
                    <a:cubicBezTo>
                      <a:pt x="171323" y="15817"/>
                      <a:pt x="170854" y="15889"/>
                      <a:pt x="170431" y="15889"/>
                    </a:cubicBezTo>
                    <a:cubicBezTo>
                      <a:pt x="169017" y="15889"/>
                      <a:pt x="168129" y="15087"/>
                      <a:pt x="167241" y="13090"/>
                    </a:cubicBezTo>
                    <a:cubicBezTo>
                      <a:pt x="166664" y="11359"/>
                      <a:pt x="166376" y="9341"/>
                      <a:pt x="165511" y="7611"/>
                    </a:cubicBezTo>
                    <a:cubicBezTo>
                      <a:pt x="164646" y="5304"/>
                      <a:pt x="163781" y="3574"/>
                      <a:pt x="162627" y="1556"/>
                    </a:cubicBezTo>
                    <a:cubicBezTo>
                      <a:pt x="162205" y="1134"/>
                      <a:pt x="161628" y="866"/>
                      <a:pt x="161123" y="866"/>
                    </a:cubicBezTo>
                    <a:cubicBezTo>
                      <a:pt x="160939" y="866"/>
                      <a:pt x="160763" y="902"/>
                      <a:pt x="160609" y="979"/>
                    </a:cubicBezTo>
                    <a:cubicBezTo>
                      <a:pt x="159744" y="1267"/>
                      <a:pt x="159456" y="1844"/>
                      <a:pt x="159456" y="2709"/>
                    </a:cubicBezTo>
                    <a:cubicBezTo>
                      <a:pt x="159456" y="4151"/>
                      <a:pt x="160032" y="5593"/>
                      <a:pt x="160609" y="7034"/>
                    </a:cubicBezTo>
                    <a:cubicBezTo>
                      <a:pt x="161186" y="8764"/>
                      <a:pt x="162339" y="10494"/>
                      <a:pt x="161474" y="13090"/>
                    </a:cubicBezTo>
                    <a:cubicBezTo>
                      <a:pt x="160444" y="13043"/>
                      <a:pt x="159407" y="13019"/>
                      <a:pt x="158365" y="13019"/>
                    </a:cubicBezTo>
                    <a:cubicBezTo>
                      <a:pt x="152985" y="13019"/>
                      <a:pt x="147469" y="13659"/>
                      <a:pt x="142155" y="15108"/>
                    </a:cubicBezTo>
                    <a:cubicBezTo>
                      <a:pt x="141001" y="12224"/>
                      <a:pt x="140136" y="9341"/>
                      <a:pt x="138983" y="6458"/>
                    </a:cubicBezTo>
                    <a:cubicBezTo>
                      <a:pt x="137830" y="4439"/>
                      <a:pt x="136965" y="2421"/>
                      <a:pt x="135523" y="691"/>
                    </a:cubicBezTo>
                    <a:cubicBezTo>
                      <a:pt x="135312" y="269"/>
                      <a:pt x="134792" y="1"/>
                      <a:pt x="134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27"/>
              <p:cNvSpPr/>
              <p:nvPr/>
            </p:nvSpPr>
            <p:spPr>
              <a:xfrm>
                <a:off x="3280150" y="1884850"/>
                <a:ext cx="2840225" cy="1921500"/>
              </a:xfrm>
              <a:custGeom>
                <a:rect b="b" l="l" r="r" t="t"/>
                <a:pathLst>
                  <a:path extrusionOk="0" h="76860" w="113609">
                    <a:moveTo>
                      <a:pt x="54401" y="4045"/>
                    </a:moveTo>
                    <a:cubicBezTo>
                      <a:pt x="57497" y="4045"/>
                      <a:pt x="60611" y="4275"/>
                      <a:pt x="63725" y="4737"/>
                    </a:cubicBezTo>
                    <a:cubicBezTo>
                      <a:pt x="73529" y="6178"/>
                      <a:pt x="83044" y="9638"/>
                      <a:pt x="91694" y="14540"/>
                    </a:cubicBezTo>
                    <a:cubicBezTo>
                      <a:pt x="93713" y="15694"/>
                      <a:pt x="95731" y="17135"/>
                      <a:pt x="97461" y="18577"/>
                    </a:cubicBezTo>
                    <a:cubicBezTo>
                      <a:pt x="104382" y="23479"/>
                      <a:pt x="107842" y="31841"/>
                      <a:pt x="106688" y="40203"/>
                    </a:cubicBezTo>
                    <a:cubicBezTo>
                      <a:pt x="105535" y="54332"/>
                      <a:pt x="100345" y="61829"/>
                      <a:pt x="87369" y="67307"/>
                    </a:cubicBezTo>
                    <a:cubicBezTo>
                      <a:pt x="78735" y="70665"/>
                      <a:pt x="69702" y="72427"/>
                      <a:pt x="60602" y="72427"/>
                    </a:cubicBezTo>
                    <a:cubicBezTo>
                      <a:pt x="58761" y="72427"/>
                      <a:pt x="56918" y="72355"/>
                      <a:pt x="55075" y="72209"/>
                    </a:cubicBezTo>
                    <a:cubicBezTo>
                      <a:pt x="47289" y="71633"/>
                      <a:pt x="39792" y="70479"/>
                      <a:pt x="32295" y="68461"/>
                    </a:cubicBezTo>
                    <a:cubicBezTo>
                      <a:pt x="29412" y="67596"/>
                      <a:pt x="26528" y="66731"/>
                      <a:pt x="23933" y="66154"/>
                    </a:cubicBezTo>
                    <a:cubicBezTo>
                      <a:pt x="18455" y="65289"/>
                      <a:pt x="13553" y="62406"/>
                      <a:pt x="9804" y="58369"/>
                    </a:cubicBezTo>
                    <a:cubicBezTo>
                      <a:pt x="7209" y="55774"/>
                      <a:pt x="5479" y="52602"/>
                      <a:pt x="5191" y="49142"/>
                    </a:cubicBezTo>
                    <a:cubicBezTo>
                      <a:pt x="4903" y="43952"/>
                      <a:pt x="5768" y="39050"/>
                      <a:pt x="8074" y="34725"/>
                    </a:cubicBezTo>
                    <a:cubicBezTo>
                      <a:pt x="9804" y="31264"/>
                      <a:pt x="11823" y="28093"/>
                      <a:pt x="14706" y="25209"/>
                    </a:cubicBezTo>
                    <a:cubicBezTo>
                      <a:pt x="19031" y="20884"/>
                      <a:pt x="23645" y="16559"/>
                      <a:pt x="27970" y="12234"/>
                    </a:cubicBezTo>
                    <a:cubicBezTo>
                      <a:pt x="31430" y="9062"/>
                      <a:pt x="35755" y="6755"/>
                      <a:pt x="40657" y="5602"/>
                    </a:cubicBezTo>
                    <a:cubicBezTo>
                      <a:pt x="45155" y="4564"/>
                      <a:pt x="49757" y="4045"/>
                      <a:pt x="54401" y="4045"/>
                    </a:cubicBezTo>
                    <a:close/>
                    <a:moveTo>
                      <a:pt x="56031" y="1"/>
                    </a:moveTo>
                    <a:cubicBezTo>
                      <a:pt x="50307" y="1"/>
                      <a:pt x="44574" y="730"/>
                      <a:pt x="38927" y="2142"/>
                    </a:cubicBezTo>
                    <a:cubicBezTo>
                      <a:pt x="34890" y="3007"/>
                      <a:pt x="31142" y="4737"/>
                      <a:pt x="27970" y="7043"/>
                    </a:cubicBezTo>
                    <a:cubicBezTo>
                      <a:pt x="20761" y="12810"/>
                      <a:pt x="14418" y="19442"/>
                      <a:pt x="8363" y="26651"/>
                    </a:cubicBezTo>
                    <a:cubicBezTo>
                      <a:pt x="4326" y="31264"/>
                      <a:pt x="2019" y="36743"/>
                      <a:pt x="1154" y="42798"/>
                    </a:cubicBezTo>
                    <a:cubicBezTo>
                      <a:pt x="1" y="48277"/>
                      <a:pt x="1154" y="54044"/>
                      <a:pt x="4326" y="58657"/>
                    </a:cubicBezTo>
                    <a:cubicBezTo>
                      <a:pt x="7786" y="63271"/>
                      <a:pt x="10669" y="67884"/>
                      <a:pt x="16725" y="69903"/>
                    </a:cubicBezTo>
                    <a:cubicBezTo>
                      <a:pt x="18961" y="70648"/>
                      <a:pt x="20984" y="72036"/>
                      <a:pt x="23346" y="72036"/>
                    </a:cubicBezTo>
                    <a:cubicBezTo>
                      <a:pt x="23724" y="72036"/>
                      <a:pt x="24112" y="72001"/>
                      <a:pt x="24510" y="71921"/>
                    </a:cubicBezTo>
                    <a:cubicBezTo>
                      <a:pt x="26240" y="71921"/>
                      <a:pt x="27970" y="72209"/>
                      <a:pt x="29700" y="72786"/>
                    </a:cubicBezTo>
                    <a:cubicBezTo>
                      <a:pt x="36620" y="74228"/>
                      <a:pt x="43541" y="75381"/>
                      <a:pt x="50461" y="76246"/>
                    </a:cubicBezTo>
                    <a:cubicBezTo>
                      <a:pt x="53605" y="76660"/>
                      <a:pt x="56749" y="76860"/>
                      <a:pt x="59886" y="76860"/>
                    </a:cubicBezTo>
                    <a:cubicBezTo>
                      <a:pt x="67682" y="76860"/>
                      <a:pt x="75436" y="75624"/>
                      <a:pt x="83044" y="73363"/>
                    </a:cubicBezTo>
                    <a:cubicBezTo>
                      <a:pt x="89388" y="71633"/>
                      <a:pt x="95155" y="68461"/>
                      <a:pt x="100345" y="64424"/>
                    </a:cubicBezTo>
                    <a:cubicBezTo>
                      <a:pt x="104382" y="61252"/>
                      <a:pt x="107553" y="56639"/>
                      <a:pt x="108707" y="51449"/>
                    </a:cubicBezTo>
                    <a:cubicBezTo>
                      <a:pt x="109283" y="49142"/>
                      <a:pt x="109860" y="47123"/>
                      <a:pt x="110437" y="44817"/>
                    </a:cubicBezTo>
                    <a:cubicBezTo>
                      <a:pt x="113609" y="32129"/>
                      <a:pt x="107842" y="18866"/>
                      <a:pt x="96596" y="12522"/>
                    </a:cubicBezTo>
                    <a:cubicBezTo>
                      <a:pt x="88234" y="7332"/>
                      <a:pt x="79584" y="3872"/>
                      <a:pt x="70357" y="1565"/>
                    </a:cubicBezTo>
                    <a:cubicBezTo>
                      <a:pt x="65623" y="513"/>
                      <a:pt x="60830" y="1"/>
                      <a:pt x="560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27"/>
              <p:cNvSpPr/>
              <p:nvPr/>
            </p:nvSpPr>
            <p:spPr>
              <a:xfrm>
                <a:off x="1427525" y="2098925"/>
                <a:ext cx="1715700" cy="1156600"/>
              </a:xfrm>
              <a:custGeom>
                <a:rect b="b" l="l" r="r" t="t"/>
                <a:pathLst>
                  <a:path extrusionOk="0" h="46264" w="68628">
                    <a:moveTo>
                      <a:pt x="32071" y="4676"/>
                    </a:moveTo>
                    <a:cubicBezTo>
                      <a:pt x="36286" y="4676"/>
                      <a:pt x="40517" y="5117"/>
                      <a:pt x="44694" y="5977"/>
                    </a:cubicBezTo>
                    <a:cubicBezTo>
                      <a:pt x="48731" y="6842"/>
                      <a:pt x="52480" y="8572"/>
                      <a:pt x="55652" y="11168"/>
                    </a:cubicBezTo>
                    <a:cubicBezTo>
                      <a:pt x="57670" y="12609"/>
                      <a:pt x="59400" y="14628"/>
                      <a:pt x="60553" y="16934"/>
                    </a:cubicBezTo>
                    <a:cubicBezTo>
                      <a:pt x="64302" y="23278"/>
                      <a:pt x="63149" y="27892"/>
                      <a:pt x="58823" y="31640"/>
                    </a:cubicBezTo>
                    <a:cubicBezTo>
                      <a:pt x="52051" y="37945"/>
                      <a:pt x="44333" y="42170"/>
                      <a:pt x="35363" y="42170"/>
                    </a:cubicBezTo>
                    <a:cubicBezTo>
                      <a:pt x="33258" y="42170"/>
                      <a:pt x="31083" y="41937"/>
                      <a:pt x="28835" y="41444"/>
                    </a:cubicBezTo>
                    <a:cubicBezTo>
                      <a:pt x="22780" y="40002"/>
                      <a:pt x="17302" y="38272"/>
                      <a:pt x="11823" y="35677"/>
                    </a:cubicBezTo>
                    <a:cubicBezTo>
                      <a:pt x="8940" y="34812"/>
                      <a:pt x="6921" y="32217"/>
                      <a:pt x="6633" y="29045"/>
                    </a:cubicBezTo>
                    <a:lnTo>
                      <a:pt x="5191" y="20395"/>
                    </a:lnTo>
                    <a:cubicBezTo>
                      <a:pt x="4614" y="15493"/>
                      <a:pt x="7210" y="10879"/>
                      <a:pt x="11535" y="8572"/>
                    </a:cubicBezTo>
                    <a:cubicBezTo>
                      <a:pt x="12688" y="7996"/>
                      <a:pt x="13842" y="7419"/>
                      <a:pt x="15283" y="7131"/>
                    </a:cubicBezTo>
                    <a:cubicBezTo>
                      <a:pt x="20744" y="5476"/>
                      <a:pt x="26394" y="4676"/>
                      <a:pt x="32071" y="4676"/>
                    </a:cubicBezTo>
                    <a:close/>
                    <a:moveTo>
                      <a:pt x="32115" y="1"/>
                    </a:moveTo>
                    <a:cubicBezTo>
                      <a:pt x="25881" y="1"/>
                      <a:pt x="19629" y="1015"/>
                      <a:pt x="13553" y="3094"/>
                    </a:cubicBezTo>
                    <a:cubicBezTo>
                      <a:pt x="4326" y="5977"/>
                      <a:pt x="1" y="12609"/>
                      <a:pt x="866" y="22413"/>
                    </a:cubicBezTo>
                    <a:cubicBezTo>
                      <a:pt x="1154" y="23855"/>
                      <a:pt x="1443" y="25296"/>
                      <a:pt x="1731" y="27027"/>
                    </a:cubicBezTo>
                    <a:cubicBezTo>
                      <a:pt x="2019" y="28468"/>
                      <a:pt x="2019" y="30487"/>
                      <a:pt x="1731" y="32217"/>
                    </a:cubicBezTo>
                    <a:cubicBezTo>
                      <a:pt x="866" y="33658"/>
                      <a:pt x="1731" y="35677"/>
                      <a:pt x="3461" y="36542"/>
                    </a:cubicBezTo>
                    <a:cubicBezTo>
                      <a:pt x="4903" y="37695"/>
                      <a:pt x="6345" y="38560"/>
                      <a:pt x="7786" y="39137"/>
                    </a:cubicBezTo>
                    <a:cubicBezTo>
                      <a:pt x="13553" y="40867"/>
                      <a:pt x="18455" y="43751"/>
                      <a:pt x="23357" y="44616"/>
                    </a:cubicBezTo>
                    <a:cubicBezTo>
                      <a:pt x="27064" y="45720"/>
                      <a:pt x="30858" y="46263"/>
                      <a:pt x="34619" y="46263"/>
                    </a:cubicBezTo>
                    <a:cubicBezTo>
                      <a:pt x="44609" y="46263"/>
                      <a:pt x="54375" y="42432"/>
                      <a:pt x="61707" y="35100"/>
                    </a:cubicBezTo>
                    <a:cubicBezTo>
                      <a:pt x="67762" y="29910"/>
                      <a:pt x="68627" y="21260"/>
                      <a:pt x="64302" y="14628"/>
                    </a:cubicBezTo>
                    <a:cubicBezTo>
                      <a:pt x="60265" y="8284"/>
                      <a:pt x="54210" y="3959"/>
                      <a:pt x="47001" y="1941"/>
                    </a:cubicBezTo>
                    <a:cubicBezTo>
                      <a:pt x="42120" y="656"/>
                      <a:pt x="37123" y="1"/>
                      <a:pt x="321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27"/>
              <p:cNvSpPr/>
              <p:nvPr/>
            </p:nvSpPr>
            <p:spPr>
              <a:xfrm>
                <a:off x="3734300" y="2313225"/>
                <a:ext cx="2032850" cy="1132325"/>
              </a:xfrm>
              <a:custGeom>
                <a:rect b="b" l="l" r="r" t="t"/>
                <a:pathLst>
                  <a:path extrusionOk="0" h="45293" w="81314">
                    <a:moveTo>
                      <a:pt x="47522" y="4123"/>
                    </a:moveTo>
                    <a:cubicBezTo>
                      <a:pt x="51216" y="4123"/>
                      <a:pt x="54922" y="4618"/>
                      <a:pt x="58534" y="5767"/>
                    </a:cubicBezTo>
                    <a:cubicBezTo>
                      <a:pt x="62860" y="6632"/>
                      <a:pt x="66608" y="8074"/>
                      <a:pt x="70357" y="10669"/>
                    </a:cubicBezTo>
                    <a:cubicBezTo>
                      <a:pt x="71798" y="11823"/>
                      <a:pt x="73240" y="13264"/>
                      <a:pt x="74393" y="14706"/>
                    </a:cubicBezTo>
                    <a:cubicBezTo>
                      <a:pt x="76989" y="17878"/>
                      <a:pt x="76989" y="22203"/>
                      <a:pt x="74682" y="25375"/>
                    </a:cubicBezTo>
                    <a:cubicBezTo>
                      <a:pt x="71510" y="30565"/>
                      <a:pt x="66320" y="34890"/>
                      <a:pt x="60265" y="36909"/>
                    </a:cubicBezTo>
                    <a:cubicBezTo>
                      <a:pt x="52985" y="39638"/>
                      <a:pt x="45168" y="40932"/>
                      <a:pt x="37237" y="40932"/>
                    </a:cubicBezTo>
                    <a:cubicBezTo>
                      <a:pt x="35114" y="40932"/>
                      <a:pt x="32984" y="40840"/>
                      <a:pt x="30853" y="40657"/>
                    </a:cubicBezTo>
                    <a:cubicBezTo>
                      <a:pt x="28258" y="40657"/>
                      <a:pt x="25951" y="39504"/>
                      <a:pt x="24221" y="37774"/>
                    </a:cubicBezTo>
                    <a:cubicBezTo>
                      <a:pt x="23068" y="36332"/>
                      <a:pt x="20473" y="35755"/>
                      <a:pt x="18454" y="34602"/>
                    </a:cubicBezTo>
                    <a:cubicBezTo>
                      <a:pt x="15859" y="33160"/>
                      <a:pt x="13264" y="31718"/>
                      <a:pt x="10669" y="29988"/>
                    </a:cubicBezTo>
                    <a:cubicBezTo>
                      <a:pt x="4902" y="27105"/>
                      <a:pt x="4902" y="18743"/>
                      <a:pt x="10669" y="15859"/>
                    </a:cubicBezTo>
                    <a:cubicBezTo>
                      <a:pt x="14129" y="13553"/>
                      <a:pt x="17589" y="11823"/>
                      <a:pt x="21338" y="10093"/>
                    </a:cubicBezTo>
                    <a:cubicBezTo>
                      <a:pt x="27105" y="7786"/>
                      <a:pt x="33160" y="6056"/>
                      <a:pt x="39215" y="4902"/>
                    </a:cubicBezTo>
                    <a:cubicBezTo>
                      <a:pt x="41946" y="4406"/>
                      <a:pt x="44731" y="4123"/>
                      <a:pt x="47522" y="4123"/>
                    </a:cubicBezTo>
                    <a:close/>
                    <a:moveTo>
                      <a:pt x="49596" y="0"/>
                    </a:moveTo>
                    <a:cubicBezTo>
                      <a:pt x="34890" y="0"/>
                      <a:pt x="20473" y="4326"/>
                      <a:pt x="8074" y="12399"/>
                    </a:cubicBezTo>
                    <a:cubicBezTo>
                      <a:pt x="0" y="17301"/>
                      <a:pt x="289" y="28835"/>
                      <a:pt x="8362" y="33448"/>
                    </a:cubicBezTo>
                    <a:cubicBezTo>
                      <a:pt x="10957" y="34314"/>
                      <a:pt x="13264" y="36044"/>
                      <a:pt x="15283" y="38062"/>
                    </a:cubicBezTo>
                    <a:cubicBezTo>
                      <a:pt x="17301" y="41522"/>
                      <a:pt x="21050" y="43541"/>
                      <a:pt x="25086" y="44117"/>
                    </a:cubicBezTo>
                    <a:cubicBezTo>
                      <a:pt x="29194" y="44904"/>
                      <a:pt x="33354" y="45293"/>
                      <a:pt x="37503" y="45293"/>
                    </a:cubicBezTo>
                    <a:cubicBezTo>
                      <a:pt x="47044" y="45293"/>
                      <a:pt x="56525" y="43235"/>
                      <a:pt x="65166" y="39215"/>
                    </a:cubicBezTo>
                    <a:cubicBezTo>
                      <a:pt x="70933" y="36620"/>
                      <a:pt x="75835" y="32295"/>
                      <a:pt x="79007" y="26817"/>
                    </a:cubicBezTo>
                    <a:cubicBezTo>
                      <a:pt x="81314" y="23068"/>
                      <a:pt x="81314" y="18455"/>
                      <a:pt x="79295" y="14706"/>
                    </a:cubicBezTo>
                    <a:cubicBezTo>
                      <a:pt x="77854" y="11534"/>
                      <a:pt x="75547" y="8651"/>
                      <a:pt x="72663" y="6921"/>
                    </a:cubicBezTo>
                    <a:cubicBezTo>
                      <a:pt x="68627" y="4326"/>
                      <a:pt x="64013" y="2307"/>
                      <a:pt x="59399" y="1442"/>
                    </a:cubicBezTo>
                    <a:cubicBezTo>
                      <a:pt x="56228" y="577"/>
                      <a:pt x="53056" y="0"/>
                      <a:pt x="49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27"/>
              <p:cNvSpPr/>
              <p:nvPr/>
            </p:nvSpPr>
            <p:spPr>
              <a:xfrm>
                <a:off x="1816800" y="2388200"/>
                <a:ext cx="908325" cy="594200"/>
              </a:xfrm>
              <a:custGeom>
                <a:rect b="b" l="l" r="r" t="t"/>
                <a:pathLst>
                  <a:path extrusionOk="0" h="23768" w="36333">
                    <a:moveTo>
                      <a:pt x="17301" y="4498"/>
                    </a:moveTo>
                    <a:cubicBezTo>
                      <a:pt x="18887" y="4498"/>
                      <a:pt x="20473" y="4787"/>
                      <a:pt x="21915" y="5363"/>
                    </a:cubicBezTo>
                    <a:cubicBezTo>
                      <a:pt x="25375" y="5940"/>
                      <a:pt x="28258" y="7670"/>
                      <a:pt x="30277" y="10265"/>
                    </a:cubicBezTo>
                    <a:cubicBezTo>
                      <a:pt x="31430" y="11707"/>
                      <a:pt x="31142" y="14014"/>
                      <a:pt x="29700" y="15167"/>
                    </a:cubicBezTo>
                    <a:cubicBezTo>
                      <a:pt x="26125" y="18072"/>
                      <a:pt x="21857" y="19592"/>
                      <a:pt x="17433" y="19592"/>
                    </a:cubicBezTo>
                    <a:cubicBezTo>
                      <a:pt x="16148" y="19592"/>
                      <a:pt x="14851" y="19464"/>
                      <a:pt x="13553" y="19204"/>
                    </a:cubicBezTo>
                    <a:cubicBezTo>
                      <a:pt x="8651" y="18051"/>
                      <a:pt x="8363" y="17762"/>
                      <a:pt x="8074" y="13725"/>
                    </a:cubicBezTo>
                    <a:cubicBezTo>
                      <a:pt x="7209" y="9977"/>
                      <a:pt x="9228" y="6517"/>
                      <a:pt x="12688" y="5363"/>
                    </a:cubicBezTo>
                    <a:cubicBezTo>
                      <a:pt x="14129" y="4787"/>
                      <a:pt x="15715" y="4498"/>
                      <a:pt x="17301" y="4498"/>
                    </a:cubicBezTo>
                    <a:close/>
                    <a:moveTo>
                      <a:pt x="18006" y="0"/>
                    </a:moveTo>
                    <a:cubicBezTo>
                      <a:pt x="16610" y="0"/>
                      <a:pt x="15212" y="150"/>
                      <a:pt x="13841" y="462"/>
                    </a:cubicBezTo>
                    <a:cubicBezTo>
                      <a:pt x="8939" y="1038"/>
                      <a:pt x="4902" y="4498"/>
                      <a:pt x="3461" y="9112"/>
                    </a:cubicBezTo>
                    <a:cubicBezTo>
                      <a:pt x="3172" y="11130"/>
                      <a:pt x="2307" y="12860"/>
                      <a:pt x="1154" y="14591"/>
                    </a:cubicBezTo>
                    <a:cubicBezTo>
                      <a:pt x="1" y="16032"/>
                      <a:pt x="866" y="17474"/>
                      <a:pt x="2019" y="18627"/>
                    </a:cubicBezTo>
                    <a:cubicBezTo>
                      <a:pt x="4614" y="20646"/>
                      <a:pt x="7786" y="22087"/>
                      <a:pt x="10958" y="22953"/>
                    </a:cubicBezTo>
                    <a:cubicBezTo>
                      <a:pt x="13054" y="23496"/>
                      <a:pt x="15192" y="23768"/>
                      <a:pt x="17309" y="23768"/>
                    </a:cubicBezTo>
                    <a:cubicBezTo>
                      <a:pt x="23058" y="23768"/>
                      <a:pt x="28658" y="21766"/>
                      <a:pt x="32872" y="17762"/>
                    </a:cubicBezTo>
                    <a:cubicBezTo>
                      <a:pt x="35467" y="16032"/>
                      <a:pt x="36332" y="12572"/>
                      <a:pt x="34890" y="9689"/>
                    </a:cubicBezTo>
                    <a:cubicBezTo>
                      <a:pt x="34025" y="8247"/>
                      <a:pt x="33160" y="6805"/>
                      <a:pt x="31719" y="5363"/>
                    </a:cubicBezTo>
                    <a:cubicBezTo>
                      <a:pt x="28102" y="1973"/>
                      <a:pt x="23068" y="0"/>
                      <a:pt x="180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27"/>
              <p:cNvSpPr/>
              <p:nvPr/>
            </p:nvSpPr>
            <p:spPr>
              <a:xfrm>
                <a:off x="4484000" y="2731325"/>
                <a:ext cx="756925" cy="386500"/>
              </a:xfrm>
              <a:custGeom>
                <a:rect b="b" l="l" r="r" t="t"/>
                <a:pathLst>
                  <a:path extrusionOk="0" h="15460" w="30277">
                    <a:moveTo>
                      <a:pt x="20761" y="4902"/>
                    </a:moveTo>
                    <a:cubicBezTo>
                      <a:pt x="21049" y="4902"/>
                      <a:pt x="21626" y="5479"/>
                      <a:pt x="21915" y="5767"/>
                    </a:cubicBezTo>
                    <a:cubicBezTo>
                      <a:pt x="22203" y="6344"/>
                      <a:pt x="22203" y="7209"/>
                      <a:pt x="21626" y="7786"/>
                    </a:cubicBezTo>
                    <a:cubicBezTo>
                      <a:pt x="17993" y="10121"/>
                      <a:pt x="13893" y="11289"/>
                      <a:pt x="9746" y="11289"/>
                    </a:cubicBezTo>
                    <a:cubicBezTo>
                      <a:pt x="9285" y="11289"/>
                      <a:pt x="8824" y="11275"/>
                      <a:pt x="8362" y="11246"/>
                    </a:cubicBezTo>
                    <a:cubicBezTo>
                      <a:pt x="7786" y="10669"/>
                      <a:pt x="6921" y="10958"/>
                      <a:pt x="7209" y="10381"/>
                    </a:cubicBezTo>
                    <a:cubicBezTo>
                      <a:pt x="7209" y="9804"/>
                      <a:pt x="7497" y="8939"/>
                      <a:pt x="8074" y="8651"/>
                    </a:cubicBezTo>
                    <a:cubicBezTo>
                      <a:pt x="11822" y="6632"/>
                      <a:pt x="16148" y="5479"/>
                      <a:pt x="20761" y="4902"/>
                    </a:cubicBezTo>
                    <a:close/>
                    <a:moveTo>
                      <a:pt x="23933" y="0"/>
                    </a:moveTo>
                    <a:cubicBezTo>
                      <a:pt x="17301" y="577"/>
                      <a:pt x="10957" y="2019"/>
                      <a:pt x="5190" y="4902"/>
                    </a:cubicBezTo>
                    <a:cubicBezTo>
                      <a:pt x="3460" y="5479"/>
                      <a:pt x="2307" y="6921"/>
                      <a:pt x="1442" y="8362"/>
                    </a:cubicBezTo>
                    <a:cubicBezTo>
                      <a:pt x="0" y="10093"/>
                      <a:pt x="577" y="12399"/>
                      <a:pt x="2307" y="13553"/>
                    </a:cubicBezTo>
                    <a:cubicBezTo>
                      <a:pt x="3460" y="14418"/>
                      <a:pt x="4325" y="14706"/>
                      <a:pt x="5479" y="15283"/>
                    </a:cubicBezTo>
                    <a:cubicBezTo>
                      <a:pt x="6619" y="15401"/>
                      <a:pt x="7759" y="15460"/>
                      <a:pt x="8895" y="15460"/>
                    </a:cubicBezTo>
                    <a:cubicBezTo>
                      <a:pt x="16084" y="15460"/>
                      <a:pt x="23068" y="13094"/>
                      <a:pt x="28546" y="8362"/>
                    </a:cubicBezTo>
                    <a:cubicBezTo>
                      <a:pt x="29988" y="7209"/>
                      <a:pt x="30277" y="4902"/>
                      <a:pt x="29123" y="3461"/>
                    </a:cubicBezTo>
                    <a:cubicBezTo>
                      <a:pt x="28258" y="1154"/>
                      <a:pt x="26240" y="0"/>
                      <a:pt x="239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83" name="Google Shape;783;p27"/>
          <p:cNvSpPr txBox="1"/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6" name="Google Shape;786;p28"/>
          <p:cNvGrpSpPr/>
          <p:nvPr/>
        </p:nvGrpSpPr>
        <p:grpSpPr>
          <a:xfrm rot="-556460">
            <a:off x="1483830" y="3614147"/>
            <a:ext cx="840660" cy="1334324"/>
            <a:chOff x="2190225" y="236575"/>
            <a:chExt cx="3165475" cy="5024350"/>
          </a:xfrm>
        </p:grpSpPr>
        <p:sp>
          <p:nvSpPr>
            <p:cNvPr id="787" name="Google Shape;787;p28"/>
            <p:cNvSpPr/>
            <p:nvPr/>
          </p:nvSpPr>
          <p:spPr>
            <a:xfrm>
              <a:off x="2887500" y="2847125"/>
              <a:ext cx="1727750" cy="1964200"/>
            </a:xfrm>
            <a:custGeom>
              <a:rect b="b" l="l" r="r" t="t"/>
              <a:pathLst>
                <a:path extrusionOk="0" h="78568" w="6911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3208350" y="392500"/>
              <a:ext cx="1049000" cy="2288375"/>
            </a:xfrm>
            <a:custGeom>
              <a:rect b="b" l="l" r="r" t="t"/>
              <a:pathLst>
                <a:path extrusionOk="0" h="91535" w="4196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2190225" y="236575"/>
              <a:ext cx="3165475" cy="5024350"/>
            </a:xfrm>
            <a:custGeom>
              <a:rect b="b" l="l" r="r" t="t"/>
              <a:pathLst>
                <a:path extrusionOk="0" h="200974" w="126619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3109625" y="4816625"/>
              <a:ext cx="1308175" cy="104925"/>
            </a:xfrm>
            <a:custGeom>
              <a:rect b="b" l="l" r="r" t="t"/>
              <a:pathLst>
                <a:path extrusionOk="0" h="4197" w="52327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3683475" y="460250"/>
              <a:ext cx="172800" cy="99000"/>
            </a:xfrm>
            <a:custGeom>
              <a:rect b="b" l="l" r="r" t="t"/>
              <a:pathLst>
                <a:path extrusionOk="0" h="3960" w="6912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2" name="Google Shape;792;p28"/>
          <p:cNvGrpSpPr/>
          <p:nvPr/>
        </p:nvGrpSpPr>
        <p:grpSpPr>
          <a:xfrm rot="451032">
            <a:off x="442745" y="3400622"/>
            <a:ext cx="840919" cy="1298848"/>
            <a:chOff x="2144500" y="237375"/>
            <a:chExt cx="3245200" cy="5012400"/>
          </a:xfrm>
        </p:grpSpPr>
        <p:sp>
          <p:nvSpPr>
            <p:cNvPr id="793" name="Google Shape;793;p28"/>
            <p:cNvSpPr/>
            <p:nvPr/>
          </p:nvSpPr>
          <p:spPr>
            <a:xfrm>
              <a:off x="2775350" y="2842350"/>
              <a:ext cx="1938050" cy="1952850"/>
            </a:xfrm>
            <a:custGeom>
              <a:rect b="b" l="l" r="r" t="t"/>
              <a:pathLst>
                <a:path extrusionOk="0" h="78114" w="77522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3103400" y="386175"/>
              <a:ext cx="1256725" cy="2288800"/>
            </a:xfrm>
            <a:custGeom>
              <a:rect b="b" l="l" r="r" t="t"/>
              <a:pathLst>
                <a:path extrusionOk="0" h="91552" w="50269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2144500" y="237375"/>
              <a:ext cx="3245200" cy="5012400"/>
            </a:xfrm>
            <a:custGeom>
              <a:rect b="b" l="l" r="r" t="t"/>
              <a:pathLst>
                <a:path extrusionOk="0" h="200496" w="129808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3088275" y="4755150"/>
              <a:ext cx="1357650" cy="154675"/>
            </a:xfrm>
            <a:custGeom>
              <a:rect b="b" l="l" r="r" t="t"/>
              <a:pathLst>
                <a:path extrusionOk="0" h="6187" w="54306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3678750" y="460175"/>
              <a:ext cx="171625" cy="100975"/>
            </a:xfrm>
            <a:custGeom>
              <a:rect b="b" l="l" r="r" t="t"/>
              <a:pathLst>
                <a:path extrusionOk="0" h="4039" w="6865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28"/>
          <p:cNvGrpSpPr/>
          <p:nvPr/>
        </p:nvGrpSpPr>
        <p:grpSpPr>
          <a:xfrm>
            <a:off x="307717" y="274703"/>
            <a:ext cx="8874950" cy="4863456"/>
            <a:chOff x="307717" y="274703"/>
            <a:chExt cx="8874950" cy="4863456"/>
          </a:xfrm>
        </p:grpSpPr>
        <p:sp>
          <p:nvSpPr>
            <p:cNvPr id="799" name="Google Shape;799;p28"/>
            <p:cNvSpPr/>
            <p:nvPr/>
          </p:nvSpPr>
          <p:spPr>
            <a:xfrm>
              <a:off x="502440" y="904419"/>
              <a:ext cx="421554" cy="449468"/>
            </a:xfrm>
            <a:custGeom>
              <a:rect b="b" l="l" r="r" t="t"/>
              <a:pathLst>
                <a:path extrusionOk="0" h="24411" w="22895">
                  <a:moveTo>
                    <a:pt x="9481" y="1"/>
                  </a:moveTo>
                  <a:cubicBezTo>
                    <a:pt x="5299" y="1"/>
                    <a:pt x="1572" y="3090"/>
                    <a:pt x="935" y="7338"/>
                  </a:cubicBezTo>
                  <a:cubicBezTo>
                    <a:pt x="702" y="8272"/>
                    <a:pt x="702" y="9206"/>
                    <a:pt x="702" y="10141"/>
                  </a:cubicBezTo>
                  <a:cubicBezTo>
                    <a:pt x="1" y="13645"/>
                    <a:pt x="2337" y="16448"/>
                    <a:pt x="3505" y="19485"/>
                  </a:cubicBezTo>
                  <a:cubicBezTo>
                    <a:pt x="3739" y="20186"/>
                    <a:pt x="4206" y="20653"/>
                    <a:pt x="4907" y="20887"/>
                  </a:cubicBezTo>
                  <a:cubicBezTo>
                    <a:pt x="6776" y="21821"/>
                    <a:pt x="8411" y="22990"/>
                    <a:pt x="10513" y="23924"/>
                  </a:cubicBezTo>
                  <a:cubicBezTo>
                    <a:pt x="11258" y="24255"/>
                    <a:pt x="12062" y="24410"/>
                    <a:pt x="12872" y="24410"/>
                  </a:cubicBezTo>
                  <a:cubicBezTo>
                    <a:pt x="14349" y="24410"/>
                    <a:pt x="15848" y="23895"/>
                    <a:pt x="17054" y="22990"/>
                  </a:cubicBezTo>
                  <a:cubicBezTo>
                    <a:pt x="21026" y="20186"/>
                    <a:pt x="22895" y="15280"/>
                    <a:pt x="22194" y="10608"/>
                  </a:cubicBezTo>
                  <a:cubicBezTo>
                    <a:pt x="20792" y="5001"/>
                    <a:pt x="16354" y="1030"/>
                    <a:pt x="10747" y="96"/>
                  </a:cubicBezTo>
                  <a:cubicBezTo>
                    <a:pt x="10322" y="32"/>
                    <a:pt x="9899" y="1"/>
                    <a:pt x="9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2645101" y="3868500"/>
              <a:ext cx="352728" cy="424740"/>
            </a:xfrm>
            <a:custGeom>
              <a:rect b="b" l="l" r="r" t="t"/>
              <a:pathLst>
                <a:path extrusionOk="0" h="23068" w="19157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6420597" y="685556"/>
              <a:ext cx="348420" cy="398888"/>
            </a:xfrm>
            <a:custGeom>
              <a:rect b="b" l="l" r="r" t="t"/>
              <a:pathLst>
                <a:path extrusionOk="0" h="21664" w="18923">
                  <a:moveTo>
                    <a:pt x="8864" y="0"/>
                  </a:moveTo>
                  <a:cubicBezTo>
                    <a:pt x="7113" y="0"/>
                    <a:pt x="5369" y="591"/>
                    <a:pt x="3971" y="1735"/>
                  </a:cubicBezTo>
                  <a:cubicBezTo>
                    <a:pt x="1168" y="3837"/>
                    <a:pt x="0" y="7342"/>
                    <a:pt x="701" y="10846"/>
                  </a:cubicBezTo>
                  <a:cubicBezTo>
                    <a:pt x="2570" y="15518"/>
                    <a:pt x="6308" y="19256"/>
                    <a:pt x="10980" y="21125"/>
                  </a:cubicBezTo>
                  <a:cubicBezTo>
                    <a:pt x="11213" y="21358"/>
                    <a:pt x="11681" y="21592"/>
                    <a:pt x="12381" y="21592"/>
                  </a:cubicBezTo>
                  <a:cubicBezTo>
                    <a:pt x="12669" y="21640"/>
                    <a:pt x="12959" y="21663"/>
                    <a:pt x="13249" y="21663"/>
                  </a:cubicBezTo>
                  <a:cubicBezTo>
                    <a:pt x="15781" y="21663"/>
                    <a:pt x="18270" y="19879"/>
                    <a:pt x="18689" y="17153"/>
                  </a:cubicBezTo>
                  <a:cubicBezTo>
                    <a:pt x="18923" y="16452"/>
                    <a:pt x="18923" y="15518"/>
                    <a:pt x="18923" y="14817"/>
                  </a:cubicBezTo>
                  <a:cubicBezTo>
                    <a:pt x="18923" y="12014"/>
                    <a:pt x="18455" y="9444"/>
                    <a:pt x="17521" y="6641"/>
                  </a:cubicBezTo>
                  <a:cubicBezTo>
                    <a:pt x="16820" y="4305"/>
                    <a:pt x="15185" y="2436"/>
                    <a:pt x="13082" y="1268"/>
                  </a:cubicBezTo>
                  <a:cubicBezTo>
                    <a:pt x="11804" y="415"/>
                    <a:pt x="10331" y="0"/>
                    <a:pt x="8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970359" y="274703"/>
              <a:ext cx="301118" cy="354735"/>
            </a:xfrm>
            <a:custGeom>
              <a:rect b="b" l="l" r="r" t="t"/>
              <a:pathLst>
                <a:path extrusionOk="0" h="19266" w="16354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307717" y="297569"/>
              <a:ext cx="154868" cy="163485"/>
            </a:xfrm>
            <a:custGeom>
              <a:rect b="b" l="l" r="r" t="t"/>
              <a:pathLst>
                <a:path extrusionOk="0" h="8879" w="8411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8"/>
            <p:cNvSpPr/>
            <p:nvPr/>
          </p:nvSpPr>
          <p:spPr>
            <a:xfrm rot="2238594">
              <a:off x="8163588" y="3897499"/>
              <a:ext cx="754651" cy="1127293"/>
            </a:xfrm>
            <a:custGeom>
              <a:rect b="b" l="l" r="r" t="t"/>
              <a:pathLst>
                <a:path extrusionOk="0" h="206118" w="137983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5" name="Google Shape;805;p28"/>
          <p:cNvSpPr txBox="1"/>
          <p:nvPr>
            <p:ph type="title"/>
          </p:nvPr>
        </p:nvSpPr>
        <p:spPr>
          <a:xfrm>
            <a:off x="2052900" y="1449738"/>
            <a:ext cx="5038200" cy="11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806" name="Google Shape;806;p28"/>
          <p:cNvSpPr txBox="1"/>
          <p:nvPr>
            <p:ph idx="1" type="subTitle"/>
          </p:nvPr>
        </p:nvSpPr>
        <p:spPr>
          <a:xfrm>
            <a:off x="1980750" y="2593350"/>
            <a:ext cx="5182500" cy="11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07" name="Google Shape;807;p28"/>
          <p:cNvGrpSpPr/>
          <p:nvPr/>
        </p:nvGrpSpPr>
        <p:grpSpPr>
          <a:xfrm rot="2700000">
            <a:off x="7573516" y="413994"/>
            <a:ext cx="1252474" cy="770935"/>
            <a:chOff x="230550" y="540800"/>
            <a:chExt cx="7068100" cy="4350625"/>
          </a:xfrm>
        </p:grpSpPr>
        <p:sp>
          <p:nvSpPr>
            <p:cNvPr id="808" name="Google Shape;808;p28"/>
            <p:cNvSpPr/>
            <p:nvPr/>
          </p:nvSpPr>
          <p:spPr>
            <a:xfrm>
              <a:off x="586225" y="1135100"/>
              <a:ext cx="5970800" cy="3170700"/>
            </a:xfrm>
            <a:custGeom>
              <a:rect b="b" l="l" r="r" t="t"/>
              <a:pathLst>
                <a:path extrusionOk="0" h="126828" w="238832">
                  <a:moveTo>
                    <a:pt x="147430" y="0"/>
                  </a:moveTo>
                  <a:cubicBezTo>
                    <a:pt x="129460" y="0"/>
                    <a:pt x="111525" y="1437"/>
                    <a:pt x="93838" y="4572"/>
                  </a:cubicBezTo>
                  <a:cubicBezTo>
                    <a:pt x="66897" y="9112"/>
                    <a:pt x="39351" y="18193"/>
                    <a:pt x="21795" y="38777"/>
                  </a:cubicBezTo>
                  <a:cubicBezTo>
                    <a:pt x="3935" y="59360"/>
                    <a:pt x="0" y="93868"/>
                    <a:pt x="19373" y="112636"/>
                  </a:cubicBezTo>
                  <a:cubicBezTo>
                    <a:pt x="30101" y="123179"/>
                    <a:pt x="44899" y="126827"/>
                    <a:pt x="60242" y="126827"/>
                  </a:cubicBezTo>
                  <a:cubicBezTo>
                    <a:pt x="70009" y="126827"/>
                    <a:pt x="79996" y="125349"/>
                    <a:pt x="89297" y="123230"/>
                  </a:cubicBezTo>
                  <a:cubicBezTo>
                    <a:pt x="140454" y="111425"/>
                    <a:pt x="187372" y="85695"/>
                    <a:pt x="224907" y="49069"/>
                  </a:cubicBezTo>
                  <a:cubicBezTo>
                    <a:pt x="230659" y="44225"/>
                    <a:pt x="234896" y="37869"/>
                    <a:pt x="237318" y="30604"/>
                  </a:cubicBezTo>
                  <a:cubicBezTo>
                    <a:pt x="238832" y="23339"/>
                    <a:pt x="235502" y="14258"/>
                    <a:pt x="228237" y="12442"/>
                  </a:cubicBezTo>
                  <a:lnTo>
                    <a:pt x="238529" y="11231"/>
                  </a:lnTo>
                  <a:cubicBezTo>
                    <a:pt x="208771" y="4173"/>
                    <a:pt x="178051" y="0"/>
                    <a:pt x="147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4642425" y="1607425"/>
              <a:ext cx="1346475" cy="911050"/>
            </a:xfrm>
            <a:custGeom>
              <a:rect b="b" l="l" r="r" t="t"/>
              <a:pathLst>
                <a:path extrusionOk="0" h="36442" w="53859">
                  <a:moveTo>
                    <a:pt x="25027" y="0"/>
                  </a:moveTo>
                  <a:cubicBezTo>
                    <a:pt x="21459" y="0"/>
                    <a:pt x="17935" y="473"/>
                    <a:pt x="14530" y="1419"/>
                  </a:cubicBezTo>
                  <a:cubicBezTo>
                    <a:pt x="9081" y="2933"/>
                    <a:pt x="4238" y="6868"/>
                    <a:pt x="2119" y="12316"/>
                  </a:cubicBezTo>
                  <a:cubicBezTo>
                    <a:pt x="0" y="19884"/>
                    <a:pt x="2724" y="27754"/>
                    <a:pt x="9384" y="31992"/>
                  </a:cubicBezTo>
                  <a:cubicBezTo>
                    <a:pt x="13834" y="34958"/>
                    <a:pt x="19025" y="36442"/>
                    <a:pt x="24335" y="36442"/>
                  </a:cubicBezTo>
                  <a:cubicBezTo>
                    <a:pt x="26611" y="36442"/>
                    <a:pt x="28908" y="36169"/>
                    <a:pt x="31178" y="35624"/>
                  </a:cubicBezTo>
                  <a:cubicBezTo>
                    <a:pt x="38443" y="33808"/>
                    <a:pt x="45405" y="31084"/>
                    <a:pt x="52065" y="27451"/>
                  </a:cubicBezTo>
                  <a:cubicBezTo>
                    <a:pt x="53859" y="22885"/>
                    <a:pt x="53280" y="18142"/>
                    <a:pt x="50944" y="14408"/>
                  </a:cubicBezTo>
                  <a:lnTo>
                    <a:pt x="50944" y="14408"/>
                  </a:lnTo>
                  <a:lnTo>
                    <a:pt x="53578" y="16251"/>
                  </a:lnTo>
                  <a:cubicBezTo>
                    <a:pt x="53578" y="11106"/>
                    <a:pt x="50551" y="6262"/>
                    <a:pt x="46011" y="4143"/>
                  </a:cubicBezTo>
                  <a:cubicBezTo>
                    <a:pt x="41470" y="1722"/>
                    <a:pt x="36627" y="511"/>
                    <a:pt x="31481" y="511"/>
                  </a:cubicBezTo>
                  <a:cubicBezTo>
                    <a:pt x="29324" y="171"/>
                    <a:pt x="27168" y="0"/>
                    <a:pt x="2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1456475" y="1836850"/>
              <a:ext cx="2467050" cy="1896350"/>
            </a:xfrm>
            <a:custGeom>
              <a:rect b="b" l="l" r="r" t="t"/>
              <a:pathLst>
                <a:path extrusionOk="0" h="75854" w="98682">
                  <a:moveTo>
                    <a:pt x="59123" y="1"/>
                  </a:moveTo>
                  <a:cubicBezTo>
                    <a:pt x="36047" y="1"/>
                    <a:pt x="13794" y="13701"/>
                    <a:pt x="4541" y="37042"/>
                  </a:cubicBezTo>
                  <a:cubicBezTo>
                    <a:pt x="1" y="48847"/>
                    <a:pt x="304" y="64587"/>
                    <a:pt x="10898" y="71550"/>
                  </a:cubicBezTo>
                  <a:cubicBezTo>
                    <a:pt x="15890" y="74323"/>
                    <a:pt x="21643" y="75825"/>
                    <a:pt x="27460" y="75825"/>
                  </a:cubicBezTo>
                  <a:cubicBezTo>
                    <a:pt x="27993" y="75825"/>
                    <a:pt x="28527" y="75813"/>
                    <a:pt x="29060" y="75787"/>
                  </a:cubicBezTo>
                  <a:cubicBezTo>
                    <a:pt x="30512" y="75831"/>
                    <a:pt x="31977" y="75854"/>
                    <a:pt x="33450" y="75854"/>
                  </a:cubicBezTo>
                  <a:cubicBezTo>
                    <a:pt x="52546" y="75854"/>
                    <a:pt x="73019" y="71958"/>
                    <a:pt x="85665" y="57625"/>
                  </a:cubicBezTo>
                  <a:cubicBezTo>
                    <a:pt x="98076" y="42188"/>
                    <a:pt x="98682" y="20393"/>
                    <a:pt x="87179" y="4653"/>
                  </a:cubicBezTo>
                  <a:lnTo>
                    <a:pt x="87179" y="4653"/>
                  </a:lnTo>
                  <a:lnTo>
                    <a:pt x="88995" y="8285"/>
                  </a:lnTo>
                  <a:cubicBezTo>
                    <a:pt x="79568" y="2648"/>
                    <a:pt x="69266" y="1"/>
                    <a:pt x="59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230550" y="540800"/>
              <a:ext cx="7068100" cy="4350625"/>
            </a:xfrm>
            <a:custGeom>
              <a:rect b="b" l="l" r="r" t="t"/>
              <a:pathLst>
                <a:path extrusionOk="0" h="174025" w="282724">
                  <a:moveTo>
                    <a:pt x="161578" y="20315"/>
                  </a:moveTo>
                  <a:cubicBezTo>
                    <a:pt x="163667" y="20315"/>
                    <a:pt x="165768" y="21004"/>
                    <a:pt x="167697" y="22290"/>
                  </a:cubicBezTo>
                  <a:lnTo>
                    <a:pt x="156194" y="21987"/>
                  </a:lnTo>
                  <a:cubicBezTo>
                    <a:pt x="157897" y="20852"/>
                    <a:pt x="159734" y="20315"/>
                    <a:pt x="161578" y="20315"/>
                  </a:cubicBezTo>
                  <a:close/>
                  <a:moveTo>
                    <a:pt x="188735" y="19414"/>
                  </a:moveTo>
                  <a:cubicBezTo>
                    <a:pt x="191232" y="19414"/>
                    <a:pt x="193578" y="20322"/>
                    <a:pt x="195848" y="22290"/>
                  </a:cubicBezTo>
                  <a:lnTo>
                    <a:pt x="195926" y="22329"/>
                  </a:lnTo>
                  <a:lnTo>
                    <a:pt x="195926" y="22329"/>
                  </a:lnTo>
                  <a:cubicBezTo>
                    <a:pt x="193613" y="22725"/>
                    <a:pt x="191299" y="22937"/>
                    <a:pt x="188986" y="22937"/>
                  </a:cubicBezTo>
                  <a:cubicBezTo>
                    <a:pt x="186228" y="22937"/>
                    <a:pt x="183471" y="22636"/>
                    <a:pt x="180713" y="21987"/>
                  </a:cubicBezTo>
                  <a:cubicBezTo>
                    <a:pt x="183589" y="20322"/>
                    <a:pt x="186237" y="19414"/>
                    <a:pt x="188735" y="19414"/>
                  </a:cubicBezTo>
                  <a:close/>
                  <a:moveTo>
                    <a:pt x="135512" y="20371"/>
                  </a:moveTo>
                  <a:cubicBezTo>
                    <a:pt x="137247" y="20371"/>
                    <a:pt x="138965" y="20987"/>
                    <a:pt x="140454" y="22290"/>
                  </a:cubicBezTo>
                  <a:cubicBezTo>
                    <a:pt x="138459" y="22733"/>
                    <a:pt x="136465" y="23014"/>
                    <a:pt x="134471" y="23014"/>
                  </a:cubicBezTo>
                  <a:cubicBezTo>
                    <a:pt x="133741" y="23014"/>
                    <a:pt x="133011" y="22976"/>
                    <a:pt x="132281" y="22895"/>
                  </a:cubicBezTo>
                  <a:cubicBezTo>
                    <a:pt x="131675" y="22895"/>
                    <a:pt x="131373" y="22592"/>
                    <a:pt x="131373" y="21987"/>
                  </a:cubicBezTo>
                  <a:cubicBezTo>
                    <a:pt x="131373" y="21382"/>
                    <a:pt x="131675" y="21079"/>
                    <a:pt x="132281" y="21079"/>
                  </a:cubicBezTo>
                  <a:cubicBezTo>
                    <a:pt x="133330" y="20613"/>
                    <a:pt x="134424" y="20371"/>
                    <a:pt x="135512" y="20371"/>
                  </a:cubicBezTo>
                  <a:close/>
                  <a:moveTo>
                    <a:pt x="211245" y="20350"/>
                  </a:moveTo>
                  <a:cubicBezTo>
                    <a:pt x="213164" y="20350"/>
                    <a:pt x="215089" y="20959"/>
                    <a:pt x="216734" y="21987"/>
                  </a:cubicBezTo>
                  <a:cubicBezTo>
                    <a:pt x="217037" y="22290"/>
                    <a:pt x="217643" y="22290"/>
                    <a:pt x="217643" y="23198"/>
                  </a:cubicBezTo>
                  <a:cubicBezTo>
                    <a:pt x="217340" y="24106"/>
                    <a:pt x="216734" y="24106"/>
                    <a:pt x="215826" y="24106"/>
                  </a:cubicBezTo>
                  <a:cubicBezTo>
                    <a:pt x="212799" y="23803"/>
                    <a:pt x="209772" y="23803"/>
                    <a:pt x="206443" y="23501"/>
                  </a:cubicBezTo>
                  <a:cubicBezTo>
                    <a:pt x="206140" y="23501"/>
                    <a:pt x="205837" y="22895"/>
                    <a:pt x="205534" y="22592"/>
                  </a:cubicBezTo>
                  <a:cubicBezTo>
                    <a:pt x="205534" y="22290"/>
                    <a:pt x="205837" y="21684"/>
                    <a:pt x="206140" y="21382"/>
                  </a:cubicBezTo>
                  <a:cubicBezTo>
                    <a:pt x="206745" y="21079"/>
                    <a:pt x="207653" y="20776"/>
                    <a:pt x="208561" y="20776"/>
                  </a:cubicBezTo>
                  <a:cubicBezTo>
                    <a:pt x="209435" y="20485"/>
                    <a:pt x="210339" y="20350"/>
                    <a:pt x="211245" y="20350"/>
                  </a:cubicBezTo>
                  <a:close/>
                  <a:moveTo>
                    <a:pt x="231020" y="22765"/>
                  </a:moveTo>
                  <a:cubicBezTo>
                    <a:pt x="232879" y="22765"/>
                    <a:pt x="234686" y="23639"/>
                    <a:pt x="235805" y="25317"/>
                  </a:cubicBezTo>
                  <a:cubicBezTo>
                    <a:pt x="235502" y="25619"/>
                    <a:pt x="235199" y="26528"/>
                    <a:pt x="235199" y="26528"/>
                  </a:cubicBezTo>
                  <a:cubicBezTo>
                    <a:pt x="232475" y="26528"/>
                    <a:pt x="230053" y="25922"/>
                    <a:pt x="227632" y="25014"/>
                  </a:cubicBezTo>
                  <a:cubicBezTo>
                    <a:pt x="227329" y="24711"/>
                    <a:pt x="227329" y="24106"/>
                    <a:pt x="227632" y="23803"/>
                  </a:cubicBezTo>
                  <a:cubicBezTo>
                    <a:pt x="228678" y="23105"/>
                    <a:pt x="229859" y="22765"/>
                    <a:pt x="231020" y="22765"/>
                  </a:cubicBezTo>
                  <a:close/>
                  <a:moveTo>
                    <a:pt x="111010" y="22631"/>
                  </a:moveTo>
                  <a:cubicBezTo>
                    <a:pt x="112480" y="22631"/>
                    <a:pt x="113997" y="23040"/>
                    <a:pt x="115632" y="23803"/>
                  </a:cubicBezTo>
                  <a:cubicBezTo>
                    <a:pt x="113816" y="25619"/>
                    <a:pt x="112000" y="25014"/>
                    <a:pt x="110184" y="25619"/>
                  </a:cubicBezTo>
                  <a:cubicBezTo>
                    <a:pt x="108367" y="25922"/>
                    <a:pt x="106551" y="26225"/>
                    <a:pt x="103221" y="26830"/>
                  </a:cubicBezTo>
                  <a:cubicBezTo>
                    <a:pt x="105933" y="23925"/>
                    <a:pt x="108397" y="22631"/>
                    <a:pt x="111010" y="22631"/>
                  </a:cubicBezTo>
                  <a:close/>
                  <a:moveTo>
                    <a:pt x="90811" y="27436"/>
                  </a:moveTo>
                  <a:lnTo>
                    <a:pt x="90811" y="27436"/>
                  </a:lnTo>
                  <a:cubicBezTo>
                    <a:pt x="87714" y="29758"/>
                    <a:pt x="84178" y="31201"/>
                    <a:pt x="80389" y="31201"/>
                  </a:cubicBezTo>
                  <a:cubicBezTo>
                    <a:pt x="79733" y="31201"/>
                    <a:pt x="79070" y="31157"/>
                    <a:pt x="78400" y="31068"/>
                  </a:cubicBezTo>
                  <a:cubicBezTo>
                    <a:pt x="81730" y="26830"/>
                    <a:pt x="86270" y="28041"/>
                    <a:pt x="90811" y="27436"/>
                  </a:cubicBezTo>
                  <a:close/>
                  <a:moveTo>
                    <a:pt x="250724" y="29914"/>
                  </a:moveTo>
                  <a:cubicBezTo>
                    <a:pt x="251333" y="29914"/>
                    <a:pt x="251946" y="30082"/>
                    <a:pt x="252453" y="30463"/>
                  </a:cubicBezTo>
                  <a:cubicBezTo>
                    <a:pt x="253059" y="30765"/>
                    <a:pt x="253967" y="31673"/>
                    <a:pt x="253967" y="32884"/>
                  </a:cubicBezTo>
                  <a:cubicBezTo>
                    <a:pt x="253967" y="33412"/>
                    <a:pt x="253353" y="33735"/>
                    <a:pt x="252542" y="33735"/>
                  </a:cubicBezTo>
                  <a:cubicBezTo>
                    <a:pt x="251958" y="33735"/>
                    <a:pt x="251271" y="33567"/>
                    <a:pt x="250637" y="33187"/>
                  </a:cubicBezTo>
                  <a:cubicBezTo>
                    <a:pt x="250032" y="32279"/>
                    <a:pt x="249123" y="31673"/>
                    <a:pt x="248518" y="30765"/>
                  </a:cubicBezTo>
                  <a:cubicBezTo>
                    <a:pt x="249046" y="30238"/>
                    <a:pt x="249880" y="29914"/>
                    <a:pt x="250724" y="29914"/>
                  </a:cubicBezTo>
                  <a:close/>
                  <a:moveTo>
                    <a:pt x="61751" y="36517"/>
                  </a:moveTo>
                  <a:cubicBezTo>
                    <a:pt x="62357" y="36517"/>
                    <a:pt x="62659" y="36819"/>
                    <a:pt x="62962" y="37425"/>
                  </a:cubicBezTo>
                  <a:cubicBezTo>
                    <a:pt x="62962" y="37727"/>
                    <a:pt x="62659" y="38333"/>
                    <a:pt x="62357" y="38636"/>
                  </a:cubicBezTo>
                  <a:cubicBezTo>
                    <a:pt x="57514" y="40149"/>
                    <a:pt x="54184" y="44084"/>
                    <a:pt x="49038" y="45295"/>
                  </a:cubicBezTo>
                  <a:cubicBezTo>
                    <a:pt x="51157" y="39846"/>
                    <a:pt x="56000" y="36517"/>
                    <a:pt x="61751" y="36517"/>
                  </a:cubicBezTo>
                  <a:close/>
                  <a:moveTo>
                    <a:pt x="49038" y="45295"/>
                  </a:moveTo>
                  <a:cubicBezTo>
                    <a:pt x="48735" y="45598"/>
                    <a:pt x="49341" y="45900"/>
                    <a:pt x="48735" y="45900"/>
                  </a:cubicBezTo>
                  <a:cubicBezTo>
                    <a:pt x="48433" y="45900"/>
                    <a:pt x="48433" y="45598"/>
                    <a:pt x="49038" y="45295"/>
                  </a:cubicBezTo>
                  <a:close/>
                  <a:moveTo>
                    <a:pt x="259415" y="43176"/>
                  </a:moveTo>
                  <a:lnTo>
                    <a:pt x="259415" y="43176"/>
                  </a:lnTo>
                  <a:cubicBezTo>
                    <a:pt x="260538" y="45421"/>
                    <a:pt x="260880" y="47927"/>
                    <a:pt x="259959" y="50451"/>
                  </a:cubicBezTo>
                  <a:lnTo>
                    <a:pt x="259959" y="50451"/>
                  </a:lnTo>
                  <a:cubicBezTo>
                    <a:pt x="259716" y="47965"/>
                    <a:pt x="259696" y="45700"/>
                    <a:pt x="259415" y="43176"/>
                  </a:cubicBezTo>
                  <a:close/>
                  <a:moveTo>
                    <a:pt x="257599" y="62246"/>
                  </a:moveTo>
                  <a:lnTo>
                    <a:pt x="257599" y="62246"/>
                  </a:lnTo>
                  <a:cubicBezTo>
                    <a:pt x="259113" y="65576"/>
                    <a:pt x="258507" y="69511"/>
                    <a:pt x="256086" y="72235"/>
                  </a:cubicBezTo>
                  <a:cubicBezTo>
                    <a:pt x="253967" y="75262"/>
                    <a:pt x="250637" y="77684"/>
                    <a:pt x="247005" y="78289"/>
                  </a:cubicBezTo>
                  <a:cubicBezTo>
                    <a:pt x="249729" y="74657"/>
                    <a:pt x="251848" y="71933"/>
                    <a:pt x="253361" y="69814"/>
                  </a:cubicBezTo>
                  <a:cubicBezTo>
                    <a:pt x="254572" y="67392"/>
                    <a:pt x="256086" y="64970"/>
                    <a:pt x="257599" y="62246"/>
                  </a:cubicBezTo>
                  <a:close/>
                  <a:moveTo>
                    <a:pt x="240951" y="84041"/>
                  </a:moveTo>
                  <a:cubicBezTo>
                    <a:pt x="240951" y="84041"/>
                    <a:pt x="241253" y="84343"/>
                    <a:pt x="241253" y="84343"/>
                  </a:cubicBezTo>
                  <a:cubicBezTo>
                    <a:pt x="241253" y="84646"/>
                    <a:pt x="240951" y="84949"/>
                    <a:pt x="240951" y="84949"/>
                  </a:cubicBezTo>
                  <a:cubicBezTo>
                    <a:pt x="240648" y="84949"/>
                    <a:pt x="240345" y="84646"/>
                    <a:pt x="240345" y="84343"/>
                  </a:cubicBezTo>
                  <a:cubicBezTo>
                    <a:pt x="240648" y="84343"/>
                    <a:pt x="240648" y="84041"/>
                    <a:pt x="240951" y="84041"/>
                  </a:cubicBezTo>
                  <a:close/>
                  <a:moveTo>
                    <a:pt x="39849" y="51592"/>
                  </a:moveTo>
                  <a:cubicBezTo>
                    <a:pt x="40077" y="51592"/>
                    <a:pt x="40314" y="51610"/>
                    <a:pt x="40562" y="51652"/>
                  </a:cubicBezTo>
                  <a:cubicBezTo>
                    <a:pt x="40562" y="52862"/>
                    <a:pt x="39957" y="53771"/>
                    <a:pt x="39351" y="54376"/>
                  </a:cubicBezTo>
                  <a:cubicBezTo>
                    <a:pt x="33903" y="59219"/>
                    <a:pt x="29665" y="64970"/>
                    <a:pt x="26638" y="71327"/>
                  </a:cubicBezTo>
                  <a:cubicBezTo>
                    <a:pt x="26362" y="72432"/>
                    <a:pt x="25834" y="73788"/>
                    <a:pt x="24365" y="73788"/>
                  </a:cubicBezTo>
                  <a:cubicBezTo>
                    <a:pt x="24223" y="73788"/>
                    <a:pt x="24073" y="73775"/>
                    <a:pt x="23914" y="73749"/>
                  </a:cubicBezTo>
                  <a:lnTo>
                    <a:pt x="23914" y="73749"/>
                  </a:lnTo>
                  <a:cubicBezTo>
                    <a:pt x="24519" y="74657"/>
                    <a:pt x="24822" y="75565"/>
                    <a:pt x="24519" y="76776"/>
                  </a:cubicBezTo>
                  <a:cubicBezTo>
                    <a:pt x="23006" y="81316"/>
                    <a:pt x="21492" y="86159"/>
                    <a:pt x="20281" y="91003"/>
                  </a:cubicBezTo>
                  <a:cubicBezTo>
                    <a:pt x="16952" y="88278"/>
                    <a:pt x="15741" y="86462"/>
                    <a:pt x="16346" y="84041"/>
                  </a:cubicBezTo>
                  <a:cubicBezTo>
                    <a:pt x="17860" y="79803"/>
                    <a:pt x="19070" y="75565"/>
                    <a:pt x="23914" y="73749"/>
                  </a:cubicBezTo>
                  <a:cubicBezTo>
                    <a:pt x="24519" y="70722"/>
                    <a:pt x="25427" y="67695"/>
                    <a:pt x="26033" y="64365"/>
                  </a:cubicBezTo>
                  <a:cubicBezTo>
                    <a:pt x="26335" y="58614"/>
                    <a:pt x="30573" y="54073"/>
                    <a:pt x="36022" y="52862"/>
                  </a:cubicBezTo>
                  <a:cubicBezTo>
                    <a:pt x="37328" y="52340"/>
                    <a:pt x="38409" y="51592"/>
                    <a:pt x="39849" y="51592"/>
                  </a:cubicBezTo>
                  <a:close/>
                  <a:moveTo>
                    <a:pt x="237687" y="86157"/>
                  </a:moveTo>
                  <a:cubicBezTo>
                    <a:pt x="238122" y="86157"/>
                    <a:pt x="238600" y="86248"/>
                    <a:pt x="239134" y="86462"/>
                  </a:cubicBezTo>
                  <a:cubicBezTo>
                    <a:pt x="238529" y="88884"/>
                    <a:pt x="237015" y="90700"/>
                    <a:pt x="235199" y="92213"/>
                  </a:cubicBezTo>
                  <a:cubicBezTo>
                    <a:pt x="232086" y="95327"/>
                    <a:pt x="228083" y="96884"/>
                    <a:pt x="223762" y="96884"/>
                  </a:cubicBezTo>
                  <a:cubicBezTo>
                    <a:pt x="223042" y="96884"/>
                    <a:pt x="222313" y="96840"/>
                    <a:pt x="221578" y="96754"/>
                  </a:cubicBezTo>
                  <a:cubicBezTo>
                    <a:pt x="226118" y="93424"/>
                    <a:pt x="229448" y="91003"/>
                    <a:pt x="233080" y="88884"/>
                  </a:cubicBezTo>
                  <a:cubicBezTo>
                    <a:pt x="234576" y="88136"/>
                    <a:pt x="235661" y="86157"/>
                    <a:pt x="237687" y="86157"/>
                  </a:cubicBezTo>
                  <a:close/>
                  <a:moveTo>
                    <a:pt x="215221" y="101294"/>
                  </a:moveTo>
                  <a:lnTo>
                    <a:pt x="213707" y="103111"/>
                  </a:lnTo>
                  <a:cubicBezTo>
                    <a:pt x="210007" y="110227"/>
                    <a:pt x="202558" y="114667"/>
                    <a:pt x="194634" y="114667"/>
                  </a:cubicBezTo>
                  <a:cubicBezTo>
                    <a:pt x="194132" y="114667"/>
                    <a:pt x="193628" y="114649"/>
                    <a:pt x="193124" y="114613"/>
                  </a:cubicBezTo>
                  <a:cubicBezTo>
                    <a:pt x="192821" y="113100"/>
                    <a:pt x="194335" y="112494"/>
                    <a:pt x="195243" y="111889"/>
                  </a:cubicBezTo>
                  <a:cubicBezTo>
                    <a:pt x="200086" y="108862"/>
                    <a:pt x="205232" y="106138"/>
                    <a:pt x="210075" y="103111"/>
                  </a:cubicBezTo>
                  <a:cubicBezTo>
                    <a:pt x="211588" y="101900"/>
                    <a:pt x="213102" y="101294"/>
                    <a:pt x="215221" y="101294"/>
                  </a:cubicBezTo>
                  <a:close/>
                  <a:moveTo>
                    <a:pt x="18203" y="102124"/>
                  </a:moveTo>
                  <a:cubicBezTo>
                    <a:pt x="18758" y="102124"/>
                    <a:pt x="19373" y="102666"/>
                    <a:pt x="19373" y="103413"/>
                  </a:cubicBezTo>
                  <a:cubicBezTo>
                    <a:pt x="19965" y="107850"/>
                    <a:pt x="20556" y="112286"/>
                    <a:pt x="21148" y="117005"/>
                  </a:cubicBezTo>
                  <a:lnTo>
                    <a:pt x="21148" y="117005"/>
                  </a:lnTo>
                  <a:cubicBezTo>
                    <a:pt x="19051" y="115494"/>
                    <a:pt x="17551" y="113387"/>
                    <a:pt x="16649" y="110981"/>
                  </a:cubicBezTo>
                  <a:cubicBezTo>
                    <a:pt x="15438" y="108862"/>
                    <a:pt x="15135" y="106138"/>
                    <a:pt x="16346" y="103413"/>
                  </a:cubicBezTo>
                  <a:cubicBezTo>
                    <a:pt x="16649" y="102808"/>
                    <a:pt x="16952" y="102203"/>
                    <a:pt x="17860" y="102203"/>
                  </a:cubicBezTo>
                  <a:cubicBezTo>
                    <a:pt x="17967" y="102149"/>
                    <a:pt x="18084" y="102124"/>
                    <a:pt x="18203" y="102124"/>
                  </a:cubicBezTo>
                  <a:close/>
                  <a:moveTo>
                    <a:pt x="184951" y="118246"/>
                  </a:moveTo>
                  <a:cubicBezTo>
                    <a:pt x="185171" y="119125"/>
                    <a:pt x="184592" y="119046"/>
                    <a:pt x="184143" y="119053"/>
                  </a:cubicBezTo>
                  <a:lnTo>
                    <a:pt x="184143" y="119053"/>
                  </a:lnTo>
                  <a:lnTo>
                    <a:pt x="184951" y="118246"/>
                  </a:lnTo>
                  <a:close/>
                  <a:moveTo>
                    <a:pt x="184043" y="119154"/>
                  </a:moveTo>
                  <a:cubicBezTo>
                    <a:pt x="182832" y="123089"/>
                    <a:pt x="179805" y="126116"/>
                    <a:pt x="176172" y="127629"/>
                  </a:cubicBezTo>
                  <a:cubicBezTo>
                    <a:pt x="172782" y="129567"/>
                    <a:pt x="169198" y="130535"/>
                    <a:pt x="165420" y="130535"/>
                  </a:cubicBezTo>
                  <a:cubicBezTo>
                    <a:pt x="164476" y="130535"/>
                    <a:pt x="163520" y="130475"/>
                    <a:pt x="162551" y="130354"/>
                  </a:cubicBezTo>
                  <a:cubicBezTo>
                    <a:pt x="169210" y="125510"/>
                    <a:pt x="176172" y="121878"/>
                    <a:pt x="183740" y="119456"/>
                  </a:cubicBezTo>
                  <a:lnTo>
                    <a:pt x="184043" y="119154"/>
                  </a:lnTo>
                  <a:close/>
                  <a:moveTo>
                    <a:pt x="24216" y="123997"/>
                  </a:moveTo>
                  <a:cubicBezTo>
                    <a:pt x="27849" y="125813"/>
                    <a:pt x="28454" y="129446"/>
                    <a:pt x="30876" y="131564"/>
                  </a:cubicBezTo>
                  <a:cubicBezTo>
                    <a:pt x="33486" y="133885"/>
                    <a:pt x="35540" y="136205"/>
                    <a:pt x="37838" y="138525"/>
                  </a:cubicBezTo>
                  <a:lnTo>
                    <a:pt x="37838" y="138525"/>
                  </a:lnTo>
                  <a:cubicBezTo>
                    <a:pt x="29265" y="138421"/>
                    <a:pt x="25114" y="133870"/>
                    <a:pt x="24216" y="123997"/>
                  </a:cubicBezTo>
                  <a:close/>
                  <a:moveTo>
                    <a:pt x="150746" y="134894"/>
                  </a:moveTo>
                  <a:cubicBezTo>
                    <a:pt x="148600" y="138112"/>
                    <a:pt x="145029" y="140143"/>
                    <a:pt x="141084" y="140143"/>
                  </a:cubicBezTo>
                  <a:cubicBezTo>
                    <a:pt x="140577" y="140143"/>
                    <a:pt x="140063" y="140109"/>
                    <a:pt x="139546" y="140040"/>
                  </a:cubicBezTo>
                  <a:lnTo>
                    <a:pt x="150746" y="134894"/>
                  </a:lnTo>
                  <a:close/>
                  <a:moveTo>
                    <a:pt x="159333" y="26571"/>
                  </a:moveTo>
                  <a:cubicBezTo>
                    <a:pt x="162525" y="26571"/>
                    <a:pt x="165716" y="26643"/>
                    <a:pt x="168908" y="26830"/>
                  </a:cubicBezTo>
                  <a:cubicBezTo>
                    <a:pt x="171961" y="27183"/>
                    <a:pt x="175015" y="27262"/>
                    <a:pt x="178051" y="27262"/>
                  </a:cubicBezTo>
                  <a:cubicBezTo>
                    <a:pt x="180515" y="27262"/>
                    <a:pt x="182967" y="27210"/>
                    <a:pt x="185399" y="27210"/>
                  </a:cubicBezTo>
                  <a:cubicBezTo>
                    <a:pt x="187692" y="27210"/>
                    <a:pt x="189967" y="27256"/>
                    <a:pt x="192216" y="27436"/>
                  </a:cubicBezTo>
                  <a:cubicBezTo>
                    <a:pt x="203416" y="28041"/>
                    <a:pt x="214616" y="28041"/>
                    <a:pt x="226118" y="29857"/>
                  </a:cubicBezTo>
                  <a:cubicBezTo>
                    <a:pt x="231264" y="30463"/>
                    <a:pt x="236410" y="31673"/>
                    <a:pt x="241556" y="33187"/>
                  </a:cubicBezTo>
                  <a:cubicBezTo>
                    <a:pt x="246399" y="34398"/>
                    <a:pt x="250334" y="38333"/>
                    <a:pt x="251848" y="43176"/>
                  </a:cubicBezTo>
                  <a:cubicBezTo>
                    <a:pt x="252453" y="45598"/>
                    <a:pt x="254875" y="46808"/>
                    <a:pt x="254875" y="49533"/>
                  </a:cubicBezTo>
                  <a:cubicBezTo>
                    <a:pt x="254572" y="52257"/>
                    <a:pt x="253967" y="55284"/>
                    <a:pt x="253361" y="58008"/>
                  </a:cubicBezTo>
                  <a:cubicBezTo>
                    <a:pt x="251545" y="64062"/>
                    <a:pt x="248518" y="69814"/>
                    <a:pt x="243675" y="74051"/>
                  </a:cubicBezTo>
                  <a:cubicBezTo>
                    <a:pt x="240042" y="77987"/>
                    <a:pt x="235805" y="81619"/>
                    <a:pt x="231264" y="84646"/>
                  </a:cubicBezTo>
                  <a:cubicBezTo>
                    <a:pt x="210983" y="97965"/>
                    <a:pt x="190097" y="110375"/>
                    <a:pt x="168605" y="121273"/>
                  </a:cubicBezTo>
                  <a:cubicBezTo>
                    <a:pt x="155286" y="127629"/>
                    <a:pt x="142270" y="134289"/>
                    <a:pt x="128346" y="139435"/>
                  </a:cubicBezTo>
                  <a:cubicBezTo>
                    <a:pt x="118962" y="143672"/>
                    <a:pt x="108973" y="146094"/>
                    <a:pt x="98984" y="147608"/>
                  </a:cubicBezTo>
                  <a:cubicBezTo>
                    <a:pt x="94591" y="148218"/>
                    <a:pt x="90198" y="148533"/>
                    <a:pt x="85825" y="148533"/>
                  </a:cubicBezTo>
                  <a:cubicBezTo>
                    <a:pt x="79350" y="148533"/>
                    <a:pt x="72918" y="147842"/>
                    <a:pt x="66595" y="146397"/>
                  </a:cubicBezTo>
                  <a:cubicBezTo>
                    <a:pt x="58119" y="144581"/>
                    <a:pt x="49946" y="141251"/>
                    <a:pt x="42984" y="136105"/>
                  </a:cubicBezTo>
                  <a:cubicBezTo>
                    <a:pt x="28757" y="127024"/>
                    <a:pt x="21492" y="110073"/>
                    <a:pt x="24519" y="93424"/>
                  </a:cubicBezTo>
                  <a:cubicBezTo>
                    <a:pt x="27849" y="70116"/>
                    <a:pt x="41168" y="54376"/>
                    <a:pt x="61751" y="43781"/>
                  </a:cubicBezTo>
                  <a:cubicBezTo>
                    <a:pt x="69924" y="39544"/>
                    <a:pt x="78703" y="36214"/>
                    <a:pt x="87481" y="34398"/>
                  </a:cubicBezTo>
                  <a:cubicBezTo>
                    <a:pt x="104130" y="30160"/>
                    <a:pt x="121081" y="27738"/>
                    <a:pt x="138032" y="27133"/>
                  </a:cubicBezTo>
                  <a:cubicBezTo>
                    <a:pt x="145132" y="26924"/>
                    <a:pt x="152233" y="26571"/>
                    <a:pt x="159333" y="26571"/>
                  </a:cubicBezTo>
                  <a:close/>
                  <a:moveTo>
                    <a:pt x="121989" y="147002"/>
                  </a:moveTo>
                  <a:lnTo>
                    <a:pt x="121989" y="147002"/>
                  </a:lnTo>
                  <a:cubicBezTo>
                    <a:pt x="118550" y="150441"/>
                    <a:pt x="113723" y="152262"/>
                    <a:pt x="108923" y="152262"/>
                  </a:cubicBezTo>
                  <a:cubicBezTo>
                    <a:pt x="108232" y="152262"/>
                    <a:pt x="107540" y="152224"/>
                    <a:pt x="106854" y="152148"/>
                  </a:cubicBezTo>
                  <a:lnTo>
                    <a:pt x="107157" y="152148"/>
                  </a:lnTo>
                  <a:cubicBezTo>
                    <a:pt x="109275" y="150635"/>
                    <a:pt x="111697" y="149424"/>
                    <a:pt x="114421" y="148818"/>
                  </a:cubicBezTo>
                  <a:lnTo>
                    <a:pt x="121989" y="147002"/>
                  </a:lnTo>
                  <a:close/>
                  <a:moveTo>
                    <a:pt x="45337" y="143389"/>
                  </a:moveTo>
                  <a:cubicBezTo>
                    <a:pt x="46864" y="143389"/>
                    <a:pt x="47859" y="144412"/>
                    <a:pt x="49038" y="144883"/>
                  </a:cubicBezTo>
                  <a:cubicBezTo>
                    <a:pt x="50854" y="145791"/>
                    <a:pt x="52670" y="146699"/>
                    <a:pt x="54184" y="147305"/>
                  </a:cubicBezTo>
                  <a:cubicBezTo>
                    <a:pt x="55395" y="147910"/>
                    <a:pt x="56908" y="148516"/>
                    <a:pt x="58422" y="149121"/>
                  </a:cubicBezTo>
                  <a:cubicBezTo>
                    <a:pt x="60238" y="149424"/>
                    <a:pt x="62054" y="150029"/>
                    <a:pt x="64778" y="150937"/>
                  </a:cubicBezTo>
                  <a:cubicBezTo>
                    <a:pt x="62530" y="152321"/>
                    <a:pt x="59985" y="153013"/>
                    <a:pt x="57482" y="153013"/>
                  </a:cubicBezTo>
                  <a:cubicBezTo>
                    <a:pt x="55605" y="153013"/>
                    <a:pt x="53751" y="152624"/>
                    <a:pt x="52065" y="151845"/>
                  </a:cubicBezTo>
                  <a:cubicBezTo>
                    <a:pt x="48130" y="150635"/>
                    <a:pt x="45103" y="147305"/>
                    <a:pt x="43892" y="143672"/>
                  </a:cubicBezTo>
                  <a:cubicBezTo>
                    <a:pt x="44427" y="143472"/>
                    <a:pt x="44904" y="143389"/>
                    <a:pt x="45337" y="143389"/>
                  </a:cubicBezTo>
                  <a:close/>
                  <a:moveTo>
                    <a:pt x="70227" y="152451"/>
                  </a:moveTo>
                  <a:lnTo>
                    <a:pt x="93535" y="153056"/>
                  </a:lnTo>
                  <a:cubicBezTo>
                    <a:pt x="90508" y="155780"/>
                    <a:pt x="86573" y="157294"/>
                    <a:pt x="82638" y="157294"/>
                  </a:cubicBezTo>
                  <a:cubicBezTo>
                    <a:pt x="78097" y="157294"/>
                    <a:pt x="73557" y="155478"/>
                    <a:pt x="70227" y="152451"/>
                  </a:cubicBezTo>
                  <a:close/>
                  <a:moveTo>
                    <a:pt x="149151" y="0"/>
                  </a:moveTo>
                  <a:cubicBezTo>
                    <a:pt x="148869" y="0"/>
                    <a:pt x="148589" y="60"/>
                    <a:pt x="148324" y="193"/>
                  </a:cubicBezTo>
                  <a:cubicBezTo>
                    <a:pt x="147113" y="798"/>
                    <a:pt x="147113" y="2009"/>
                    <a:pt x="147416" y="2917"/>
                  </a:cubicBezTo>
                  <a:cubicBezTo>
                    <a:pt x="147719" y="4430"/>
                    <a:pt x="148324" y="5944"/>
                    <a:pt x="148627" y="7457"/>
                  </a:cubicBezTo>
                  <a:cubicBezTo>
                    <a:pt x="149535" y="10484"/>
                    <a:pt x="150140" y="13511"/>
                    <a:pt x="149837" y="16841"/>
                  </a:cubicBezTo>
                  <a:cubicBezTo>
                    <a:pt x="149837" y="17628"/>
                    <a:pt x="149156" y="18414"/>
                    <a:pt x="148187" y="18414"/>
                  </a:cubicBezTo>
                  <a:cubicBezTo>
                    <a:pt x="148038" y="18414"/>
                    <a:pt x="147881" y="18395"/>
                    <a:pt x="147719" y="18355"/>
                  </a:cubicBezTo>
                  <a:cubicBezTo>
                    <a:pt x="146508" y="18355"/>
                    <a:pt x="145297" y="17749"/>
                    <a:pt x="144086" y="17447"/>
                  </a:cubicBezTo>
                  <a:cubicBezTo>
                    <a:pt x="141513" y="16236"/>
                    <a:pt x="138789" y="15630"/>
                    <a:pt x="136065" y="15630"/>
                  </a:cubicBezTo>
                  <a:cubicBezTo>
                    <a:pt x="133340" y="15630"/>
                    <a:pt x="130616" y="16236"/>
                    <a:pt x="128043" y="17447"/>
                  </a:cubicBezTo>
                  <a:cubicBezTo>
                    <a:pt x="126227" y="15025"/>
                    <a:pt x="126832" y="12603"/>
                    <a:pt x="125924" y="10484"/>
                  </a:cubicBezTo>
                  <a:cubicBezTo>
                    <a:pt x="125621" y="9274"/>
                    <a:pt x="124713" y="8063"/>
                    <a:pt x="124108" y="7155"/>
                  </a:cubicBezTo>
                  <a:cubicBezTo>
                    <a:pt x="123665" y="6712"/>
                    <a:pt x="123059" y="6431"/>
                    <a:pt x="122529" y="6431"/>
                  </a:cubicBezTo>
                  <a:cubicBezTo>
                    <a:pt x="122335" y="6431"/>
                    <a:pt x="122151" y="6468"/>
                    <a:pt x="121989" y="6549"/>
                  </a:cubicBezTo>
                  <a:cubicBezTo>
                    <a:pt x="121384" y="6852"/>
                    <a:pt x="120778" y="7457"/>
                    <a:pt x="120778" y="8366"/>
                  </a:cubicBezTo>
                  <a:cubicBezTo>
                    <a:pt x="121686" y="12301"/>
                    <a:pt x="122292" y="16236"/>
                    <a:pt x="121989" y="20171"/>
                  </a:cubicBezTo>
                  <a:cubicBezTo>
                    <a:pt x="118356" y="18809"/>
                    <a:pt x="114800" y="17901"/>
                    <a:pt x="111319" y="17901"/>
                  </a:cubicBezTo>
                  <a:cubicBezTo>
                    <a:pt x="107838" y="17901"/>
                    <a:pt x="104432" y="18809"/>
                    <a:pt x="101103" y="21079"/>
                  </a:cubicBezTo>
                  <a:cubicBezTo>
                    <a:pt x="100194" y="19263"/>
                    <a:pt x="99589" y="17447"/>
                    <a:pt x="98681" y="15933"/>
                  </a:cubicBezTo>
                  <a:cubicBezTo>
                    <a:pt x="98378" y="14420"/>
                    <a:pt x="97470" y="13511"/>
                    <a:pt x="96259" y="12906"/>
                  </a:cubicBezTo>
                  <a:cubicBezTo>
                    <a:pt x="95351" y="12906"/>
                    <a:pt x="94746" y="12906"/>
                    <a:pt x="94140" y="13209"/>
                  </a:cubicBezTo>
                  <a:cubicBezTo>
                    <a:pt x="93535" y="13511"/>
                    <a:pt x="93232" y="14117"/>
                    <a:pt x="93535" y="14420"/>
                  </a:cubicBezTo>
                  <a:cubicBezTo>
                    <a:pt x="94140" y="16538"/>
                    <a:pt x="94746" y="18657"/>
                    <a:pt x="95351" y="20474"/>
                  </a:cubicBezTo>
                  <a:cubicBezTo>
                    <a:pt x="95894" y="22102"/>
                    <a:pt x="95220" y="23244"/>
                    <a:pt x="93547" y="23244"/>
                  </a:cubicBezTo>
                  <a:cubicBezTo>
                    <a:pt x="93354" y="23244"/>
                    <a:pt x="93148" y="23229"/>
                    <a:pt x="92930" y="23198"/>
                  </a:cubicBezTo>
                  <a:cubicBezTo>
                    <a:pt x="91308" y="22793"/>
                    <a:pt x="89687" y="22598"/>
                    <a:pt x="88089" y="22598"/>
                  </a:cubicBezTo>
                  <a:cubicBezTo>
                    <a:pt x="82528" y="22598"/>
                    <a:pt x="77251" y="24952"/>
                    <a:pt x="73254" y="28949"/>
                  </a:cubicBezTo>
                  <a:cubicBezTo>
                    <a:pt x="72951" y="29252"/>
                    <a:pt x="72346" y="29252"/>
                    <a:pt x="71741" y="29252"/>
                  </a:cubicBezTo>
                  <a:cubicBezTo>
                    <a:pt x="70530" y="27738"/>
                    <a:pt x="70832" y="25619"/>
                    <a:pt x="70227" y="24106"/>
                  </a:cubicBezTo>
                  <a:cubicBezTo>
                    <a:pt x="69924" y="22895"/>
                    <a:pt x="69016" y="21684"/>
                    <a:pt x="67805" y="21079"/>
                  </a:cubicBezTo>
                  <a:cubicBezTo>
                    <a:pt x="67503" y="20776"/>
                    <a:pt x="67124" y="20625"/>
                    <a:pt x="66746" y="20625"/>
                  </a:cubicBezTo>
                  <a:cubicBezTo>
                    <a:pt x="66368" y="20625"/>
                    <a:pt x="65989" y="20776"/>
                    <a:pt x="65686" y="21079"/>
                  </a:cubicBezTo>
                  <a:cubicBezTo>
                    <a:pt x="65081" y="21382"/>
                    <a:pt x="64476" y="21987"/>
                    <a:pt x="64778" y="22895"/>
                  </a:cubicBezTo>
                  <a:cubicBezTo>
                    <a:pt x="65384" y="25619"/>
                    <a:pt x="67200" y="28344"/>
                    <a:pt x="65686" y="31068"/>
                  </a:cubicBezTo>
                  <a:cubicBezTo>
                    <a:pt x="65384" y="31371"/>
                    <a:pt x="65384" y="31371"/>
                    <a:pt x="65081" y="31371"/>
                  </a:cubicBezTo>
                  <a:cubicBezTo>
                    <a:pt x="64173" y="31673"/>
                    <a:pt x="63568" y="31673"/>
                    <a:pt x="62659" y="31673"/>
                  </a:cubicBezTo>
                  <a:cubicBezTo>
                    <a:pt x="56000" y="31673"/>
                    <a:pt x="49643" y="35003"/>
                    <a:pt x="46011" y="40452"/>
                  </a:cubicBezTo>
                  <a:cubicBezTo>
                    <a:pt x="45405" y="41057"/>
                    <a:pt x="45103" y="41965"/>
                    <a:pt x="44497" y="42571"/>
                  </a:cubicBezTo>
                  <a:cubicBezTo>
                    <a:pt x="43133" y="44276"/>
                    <a:pt x="42441" y="45021"/>
                    <a:pt x="41447" y="45021"/>
                  </a:cubicBezTo>
                  <a:cubicBezTo>
                    <a:pt x="40677" y="45021"/>
                    <a:pt x="39726" y="44574"/>
                    <a:pt x="38141" y="43781"/>
                  </a:cubicBezTo>
                  <a:cubicBezTo>
                    <a:pt x="37233" y="43479"/>
                    <a:pt x="36324" y="42873"/>
                    <a:pt x="35416" y="42268"/>
                  </a:cubicBezTo>
                  <a:cubicBezTo>
                    <a:pt x="32995" y="41360"/>
                    <a:pt x="30573" y="40149"/>
                    <a:pt x="28152" y="39241"/>
                  </a:cubicBezTo>
                  <a:cubicBezTo>
                    <a:pt x="27243" y="38938"/>
                    <a:pt x="26638" y="38938"/>
                    <a:pt x="25730" y="38938"/>
                  </a:cubicBezTo>
                  <a:cubicBezTo>
                    <a:pt x="25125" y="39241"/>
                    <a:pt x="24519" y="39846"/>
                    <a:pt x="24216" y="40452"/>
                  </a:cubicBezTo>
                  <a:cubicBezTo>
                    <a:pt x="23611" y="41057"/>
                    <a:pt x="24216" y="41965"/>
                    <a:pt x="24822" y="42571"/>
                  </a:cubicBezTo>
                  <a:cubicBezTo>
                    <a:pt x="27546" y="44387"/>
                    <a:pt x="31481" y="44084"/>
                    <a:pt x="33600" y="48019"/>
                  </a:cubicBezTo>
                  <a:cubicBezTo>
                    <a:pt x="26638" y="50744"/>
                    <a:pt x="21795" y="57100"/>
                    <a:pt x="21189" y="64668"/>
                  </a:cubicBezTo>
                  <a:cubicBezTo>
                    <a:pt x="20960" y="66273"/>
                    <a:pt x="20384" y="67009"/>
                    <a:pt x="19197" y="67009"/>
                  </a:cubicBezTo>
                  <a:cubicBezTo>
                    <a:pt x="18817" y="67009"/>
                    <a:pt x="18374" y="66934"/>
                    <a:pt x="17860" y="66787"/>
                  </a:cubicBezTo>
                  <a:lnTo>
                    <a:pt x="4541" y="64365"/>
                  </a:lnTo>
                  <a:cubicBezTo>
                    <a:pt x="4380" y="64311"/>
                    <a:pt x="4210" y="64286"/>
                    <a:pt x="4037" y="64286"/>
                  </a:cubicBezTo>
                  <a:cubicBezTo>
                    <a:pt x="3232" y="64286"/>
                    <a:pt x="2368" y="64829"/>
                    <a:pt x="2119" y="65576"/>
                  </a:cubicBezTo>
                  <a:cubicBezTo>
                    <a:pt x="1514" y="66787"/>
                    <a:pt x="2422" y="68300"/>
                    <a:pt x="3633" y="68603"/>
                  </a:cubicBezTo>
                  <a:cubicBezTo>
                    <a:pt x="5146" y="69208"/>
                    <a:pt x="6962" y="69208"/>
                    <a:pt x="8476" y="69814"/>
                  </a:cubicBezTo>
                  <a:cubicBezTo>
                    <a:pt x="10898" y="70419"/>
                    <a:pt x="14530" y="69814"/>
                    <a:pt x="16043" y="72538"/>
                  </a:cubicBezTo>
                  <a:cubicBezTo>
                    <a:pt x="16952" y="74657"/>
                    <a:pt x="14227" y="76776"/>
                    <a:pt x="13319" y="78895"/>
                  </a:cubicBezTo>
                  <a:cubicBezTo>
                    <a:pt x="12108" y="81619"/>
                    <a:pt x="11503" y="84343"/>
                    <a:pt x="12108" y="87370"/>
                  </a:cubicBezTo>
                  <a:cubicBezTo>
                    <a:pt x="12714" y="89792"/>
                    <a:pt x="15135" y="92516"/>
                    <a:pt x="13925" y="94938"/>
                  </a:cubicBezTo>
                  <a:cubicBezTo>
                    <a:pt x="12411" y="97965"/>
                    <a:pt x="8779" y="96451"/>
                    <a:pt x="6054" y="97359"/>
                  </a:cubicBezTo>
                  <a:cubicBezTo>
                    <a:pt x="4238" y="97662"/>
                    <a:pt x="2119" y="98873"/>
                    <a:pt x="908" y="100386"/>
                  </a:cubicBezTo>
                  <a:cubicBezTo>
                    <a:pt x="0" y="101294"/>
                    <a:pt x="0" y="102505"/>
                    <a:pt x="908" y="103413"/>
                  </a:cubicBezTo>
                  <a:cubicBezTo>
                    <a:pt x="1336" y="103627"/>
                    <a:pt x="1765" y="103841"/>
                    <a:pt x="2300" y="103841"/>
                  </a:cubicBezTo>
                  <a:cubicBezTo>
                    <a:pt x="2521" y="103841"/>
                    <a:pt x="2761" y="103805"/>
                    <a:pt x="3027" y="103716"/>
                  </a:cubicBezTo>
                  <a:cubicBezTo>
                    <a:pt x="4541" y="103413"/>
                    <a:pt x="5449" y="102808"/>
                    <a:pt x="7265" y="102203"/>
                  </a:cubicBezTo>
                  <a:cubicBezTo>
                    <a:pt x="7644" y="102076"/>
                    <a:pt x="8023" y="102016"/>
                    <a:pt x="8386" y="102016"/>
                  </a:cubicBezTo>
                  <a:cubicBezTo>
                    <a:pt x="9760" y="102016"/>
                    <a:pt x="10898" y="102884"/>
                    <a:pt x="10898" y="104321"/>
                  </a:cubicBezTo>
                  <a:cubicBezTo>
                    <a:pt x="10898" y="109467"/>
                    <a:pt x="12714" y="114613"/>
                    <a:pt x="16043" y="118851"/>
                  </a:cubicBezTo>
                  <a:cubicBezTo>
                    <a:pt x="17254" y="120062"/>
                    <a:pt x="16952" y="122181"/>
                    <a:pt x="15741" y="123089"/>
                  </a:cubicBezTo>
                  <a:cubicBezTo>
                    <a:pt x="14530" y="123997"/>
                    <a:pt x="13622" y="124602"/>
                    <a:pt x="12108" y="126116"/>
                  </a:cubicBezTo>
                  <a:cubicBezTo>
                    <a:pt x="10292" y="127932"/>
                    <a:pt x="8779" y="129446"/>
                    <a:pt x="7265" y="131262"/>
                  </a:cubicBezTo>
                  <a:cubicBezTo>
                    <a:pt x="6357" y="132473"/>
                    <a:pt x="5752" y="133683"/>
                    <a:pt x="6962" y="134894"/>
                  </a:cubicBezTo>
                  <a:cubicBezTo>
                    <a:pt x="7425" y="135357"/>
                    <a:pt x="7887" y="135554"/>
                    <a:pt x="8333" y="135554"/>
                  </a:cubicBezTo>
                  <a:cubicBezTo>
                    <a:pt x="9054" y="135554"/>
                    <a:pt x="9731" y="135037"/>
                    <a:pt x="10292" y="134289"/>
                  </a:cubicBezTo>
                  <a:cubicBezTo>
                    <a:pt x="12714" y="131564"/>
                    <a:pt x="15438" y="129143"/>
                    <a:pt x="18768" y="127327"/>
                  </a:cubicBezTo>
                  <a:cubicBezTo>
                    <a:pt x="23308" y="136710"/>
                    <a:pt x="23308" y="136710"/>
                    <a:pt x="32389" y="143067"/>
                  </a:cubicBezTo>
                  <a:cubicBezTo>
                    <a:pt x="33600" y="143672"/>
                    <a:pt x="33903" y="145186"/>
                    <a:pt x="33297" y="146397"/>
                  </a:cubicBezTo>
                  <a:cubicBezTo>
                    <a:pt x="31784" y="149121"/>
                    <a:pt x="30573" y="152148"/>
                    <a:pt x="29362" y="155175"/>
                  </a:cubicBezTo>
                  <a:cubicBezTo>
                    <a:pt x="29362" y="155780"/>
                    <a:pt x="29968" y="156689"/>
                    <a:pt x="30876" y="156991"/>
                  </a:cubicBezTo>
                  <a:cubicBezTo>
                    <a:pt x="31129" y="157160"/>
                    <a:pt x="31407" y="157235"/>
                    <a:pt x="31688" y="157235"/>
                  </a:cubicBezTo>
                  <a:cubicBezTo>
                    <a:pt x="32413" y="157235"/>
                    <a:pt x="33164" y="156738"/>
                    <a:pt x="33600" y="156083"/>
                  </a:cubicBezTo>
                  <a:cubicBezTo>
                    <a:pt x="34811" y="153662"/>
                    <a:pt x="36022" y="150937"/>
                    <a:pt x="37233" y="148516"/>
                  </a:cubicBezTo>
                  <a:cubicBezTo>
                    <a:pt x="37898" y="147184"/>
                    <a:pt x="38473" y="146493"/>
                    <a:pt x="39157" y="146493"/>
                  </a:cubicBezTo>
                  <a:cubicBezTo>
                    <a:pt x="39717" y="146493"/>
                    <a:pt x="40350" y="146956"/>
                    <a:pt x="41168" y="147910"/>
                  </a:cubicBezTo>
                  <a:cubicBezTo>
                    <a:pt x="44195" y="152753"/>
                    <a:pt x="49038" y="155780"/>
                    <a:pt x="54487" y="156991"/>
                  </a:cubicBezTo>
                  <a:cubicBezTo>
                    <a:pt x="54789" y="157029"/>
                    <a:pt x="55101" y="157043"/>
                    <a:pt x="55418" y="157043"/>
                  </a:cubicBezTo>
                  <a:cubicBezTo>
                    <a:pt x="56369" y="157043"/>
                    <a:pt x="57362" y="156916"/>
                    <a:pt x="58270" y="156916"/>
                  </a:cubicBezTo>
                  <a:cubicBezTo>
                    <a:pt x="59481" y="156916"/>
                    <a:pt x="60541" y="157143"/>
                    <a:pt x="61146" y="158202"/>
                  </a:cubicBezTo>
                  <a:cubicBezTo>
                    <a:pt x="62357" y="160321"/>
                    <a:pt x="60843" y="163348"/>
                    <a:pt x="60843" y="165164"/>
                  </a:cubicBezTo>
                  <a:cubicBezTo>
                    <a:pt x="60843" y="166980"/>
                    <a:pt x="60541" y="168797"/>
                    <a:pt x="60541" y="170613"/>
                  </a:cubicBezTo>
                  <a:cubicBezTo>
                    <a:pt x="60238" y="171521"/>
                    <a:pt x="60541" y="172429"/>
                    <a:pt x="60843" y="173034"/>
                  </a:cubicBezTo>
                  <a:cubicBezTo>
                    <a:pt x="61449" y="173640"/>
                    <a:pt x="62054" y="173942"/>
                    <a:pt x="62962" y="173942"/>
                  </a:cubicBezTo>
                  <a:cubicBezTo>
                    <a:pt x="63020" y="174000"/>
                    <a:pt x="63089" y="174025"/>
                    <a:pt x="63165" y="174025"/>
                  </a:cubicBezTo>
                  <a:cubicBezTo>
                    <a:pt x="63485" y="174025"/>
                    <a:pt x="63928" y="173582"/>
                    <a:pt x="64173" y="173337"/>
                  </a:cubicBezTo>
                  <a:cubicBezTo>
                    <a:pt x="65081" y="171824"/>
                    <a:pt x="65384" y="170310"/>
                    <a:pt x="65384" y="168797"/>
                  </a:cubicBezTo>
                  <a:cubicBezTo>
                    <a:pt x="65686" y="165467"/>
                    <a:pt x="65989" y="162137"/>
                    <a:pt x="66595" y="158505"/>
                  </a:cubicBezTo>
                  <a:cubicBezTo>
                    <a:pt x="66595" y="157618"/>
                    <a:pt x="67243" y="157056"/>
                    <a:pt x="67947" y="157056"/>
                  </a:cubicBezTo>
                  <a:cubicBezTo>
                    <a:pt x="68205" y="157056"/>
                    <a:pt x="68470" y="157132"/>
                    <a:pt x="68713" y="157294"/>
                  </a:cubicBezTo>
                  <a:cubicBezTo>
                    <a:pt x="69924" y="157597"/>
                    <a:pt x="70832" y="158202"/>
                    <a:pt x="71741" y="158505"/>
                  </a:cubicBezTo>
                  <a:cubicBezTo>
                    <a:pt x="75222" y="160321"/>
                    <a:pt x="79005" y="161229"/>
                    <a:pt x="82789" y="161229"/>
                  </a:cubicBezTo>
                  <a:cubicBezTo>
                    <a:pt x="86573" y="161229"/>
                    <a:pt x="90357" y="160321"/>
                    <a:pt x="93838" y="158505"/>
                  </a:cubicBezTo>
                  <a:cubicBezTo>
                    <a:pt x="94746" y="158202"/>
                    <a:pt x="95654" y="157899"/>
                    <a:pt x="96562" y="157294"/>
                  </a:cubicBezTo>
                  <a:cubicBezTo>
                    <a:pt x="98224" y="156700"/>
                    <a:pt x="99328" y="156339"/>
                    <a:pt x="100201" y="156339"/>
                  </a:cubicBezTo>
                  <a:cubicBezTo>
                    <a:pt x="101554" y="156339"/>
                    <a:pt x="102355" y="157205"/>
                    <a:pt x="103827" y="159413"/>
                  </a:cubicBezTo>
                  <a:cubicBezTo>
                    <a:pt x="104735" y="160926"/>
                    <a:pt x="105643" y="162743"/>
                    <a:pt x="106551" y="164256"/>
                  </a:cubicBezTo>
                  <a:cubicBezTo>
                    <a:pt x="106854" y="165164"/>
                    <a:pt x="106854" y="166072"/>
                    <a:pt x="107762" y="167283"/>
                  </a:cubicBezTo>
                  <a:cubicBezTo>
                    <a:pt x="108235" y="168228"/>
                    <a:pt x="108892" y="168989"/>
                    <a:pt x="109878" y="168989"/>
                  </a:cubicBezTo>
                  <a:cubicBezTo>
                    <a:pt x="110154" y="168989"/>
                    <a:pt x="110457" y="168929"/>
                    <a:pt x="110789" y="168797"/>
                  </a:cubicBezTo>
                  <a:cubicBezTo>
                    <a:pt x="112302" y="167888"/>
                    <a:pt x="112000" y="166678"/>
                    <a:pt x="111697" y="165164"/>
                  </a:cubicBezTo>
                  <a:cubicBezTo>
                    <a:pt x="111092" y="163651"/>
                    <a:pt x="110486" y="162440"/>
                    <a:pt x="109881" y="160926"/>
                  </a:cubicBezTo>
                  <a:cubicBezTo>
                    <a:pt x="109275" y="159716"/>
                    <a:pt x="108973" y="158505"/>
                    <a:pt x="109275" y="156991"/>
                  </a:cubicBezTo>
                  <a:cubicBezTo>
                    <a:pt x="109881" y="156689"/>
                    <a:pt x="110486" y="156386"/>
                    <a:pt x="111092" y="156386"/>
                  </a:cubicBezTo>
                  <a:cubicBezTo>
                    <a:pt x="117448" y="155478"/>
                    <a:pt x="123502" y="152451"/>
                    <a:pt x="128043" y="148213"/>
                  </a:cubicBezTo>
                  <a:cubicBezTo>
                    <a:pt x="128648" y="147305"/>
                    <a:pt x="129556" y="146699"/>
                    <a:pt x="130465" y="146094"/>
                  </a:cubicBezTo>
                  <a:cubicBezTo>
                    <a:pt x="131290" y="145504"/>
                    <a:pt x="132070" y="145236"/>
                    <a:pt x="132804" y="145236"/>
                  </a:cubicBezTo>
                  <a:cubicBezTo>
                    <a:pt x="133953" y="145236"/>
                    <a:pt x="134989" y="145894"/>
                    <a:pt x="135913" y="147002"/>
                  </a:cubicBezTo>
                  <a:cubicBezTo>
                    <a:pt x="137124" y="148516"/>
                    <a:pt x="138032" y="150332"/>
                    <a:pt x="139546" y="151845"/>
                  </a:cubicBezTo>
                  <a:cubicBezTo>
                    <a:pt x="141059" y="153662"/>
                    <a:pt x="142875" y="155175"/>
                    <a:pt x="144692" y="156689"/>
                  </a:cubicBezTo>
                  <a:cubicBezTo>
                    <a:pt x="145146" y="156840"/>
                    <a:pt x="145524" y="156916"/>
                    <a:pt x="145864" y="156916"/>
                  </a:cubicBezTo>
                  <a:cubicBezTo>
                    <a:pt x="146205" y="156916"/>
                    <a:pt x="146508" y="156840"/>
                    <a:pt x="146810" y="156689"/>
                  </a:cubicBezTo>
                  <a:cubicBezTo>
                    <a:pt x="147416" y="156083"/>
                    <a:pt x="147719" y="155175"/>
                    <a:pt x="147416" y="154570"/>
                  </a:cubicBezTo>
                  <a:cubicBezTo>
                    <a:pt x="146810" y="153056"/>
                    <a:pt x="145902" y="151845"/>
                    <a:pt x="144692" y="150635"/>
                  </a:cubicBezTo>
                  <a:cubicBezTo>
                    <a:pt x="143481" y="149121"/>
                    <a:pt x="141362" y="147910"/>
                    <a:pt x="141362" y="145186"/>
                  </a:cubicBezTo>
                  <a:cubicBezTo>
                    <a:pt x="148021" y="143067"/>
                    <a:pt x="154075" y="139737"/>
                    <a:pt x="159524" y="135802"/>
                  </a:cubicBezTo>
                  <a:cubicBezTo>
                    <a:pt x="161945" y="138527"/>
                    <a:pt x="164064" y="140948"/>
                    <a:pt x="166183" y="143067"/>
                  </a:cubicBezTo>
                  <a:cubicBezTo>
                    <a:pt x="167697" y="144883"/>
                    <a:pt x="169513" y="146397"/>
                    <a:pt x="171329" y="147608"/>
                  </a:cubicBezTo>
                  <a:cubicBezTo>
                    <a:pt x="171783" y="147759"/>
                    <a:pt x="172162" y="147835"/>
                    <a:pt x="172540" y="147835"/>
                  </a:cubicBezTo>
                  <a:cubicBezTo>
                    <a:pt x="172918" y="147835"/>
                    <a:pt x="173297" y="147759"/>
                    <a:pt x="173751" y="147608"/>
                  </a:cubicBezTo>
                  <a:cubicBezTo>
                    <a:pt x="174659" y="147002"/>
                    <a:pt x="174659" y="145791"/>
                    <a:pt x="174054" y="144883"/>
                  </a:cubicBezTo>
                  <a:cubicBezTo>
                    <a:pt x="172540" y="143067"/>
                    <a:pt x="170724" y="141554"/>
                    <a:pt x="169210" y="139737"/>
                  </a:cubicBezTo>
                  <a:cubicBezTo>
                    <a:pt x="165881" y="136105"/>
                    <a:pt x="166183" y="134894"/>
                    <a:pt x="170724" y="134289"/>
                  </a:cubicBezTo>
                  <a:cubicBezTo>
                    <a:pt x="176475" y="133078"/>
                    <a:pt x="181621" y="130051"/>
                    <a:pt x="185556" y="125813"/>
                  </a:cubicBezTo>
                  <a:cubicBezTo>
                    <a:pt x="186162" y="125208"/>
                    <a:pt x="186767" y="124602"/>
                    <a:pt x="187070" y="123997"/>
                  </a:cubicBezTo>
                  <a:cubicBezTo>
                    <a:pt x="187709" y="123198"/>
                    <a:pt x="188517" y="122821"/>
                    <a:pt x="189315" y="122821"/>
                  </a:cubicBezTo>
                  <a:cubicBezTo>
                    <a:pt x="190029" y="122821"/>
                    <a:pt x="190736" y="123123"/>
                    <a:pt x="191308" y="123694"/>
                  </a:cubicBezTo>
                  <a:cubicBezTo>
                    <a:pt x="194032" y="125813"/>
                    <a:pt x="196756" y="127932"/>
                    <a:pt x="199480" y="130051"/>
                  </a:cubicBezTo>
                  <a:cubicBezTo>
                    <a:pt x="200919" y="131010"/>
                    <a:pt x="201978" y="132919"/>
                    <a:pt x="203860" y="132919"/>
                  </a:cubicBezTo>
                  <a:cubicBezTo>
                    <a:pt x="204354" y="132919"/>
                    <a:pt x="204905" y="132787"/>
                    <a:pt x="205534" y="132473"/>
                  </a:cubicBezTo>
                  <a:cubicBezTo>
                    <a:pt x="207048" y="131564"/>
                    <a:pt x="205837" y="129143"/>
                    <a:pt x="202507" y="126116"/>
                  </a:cubicBezTo>
                  <a:cubicBezTo>
                    <a:pt x="200086" y="123997"/>
                    <a:pt x="197059" y="122786"/>
                    <a:pt x="195545" y="119759"/>
                  </a:cubicBezTo>
                  <a:cubicBezTo>
                    <a:pt x="196453" y="119456"/>
                    <a:pt x="196756" y="118851"/>
                    <a:pt x="197362" y="118851"/>
                  </a:cubicBezTo>
                  <a:cubicBezTo>
                    <a:pt x="204929" y="118246"/>
                    <a:pt x="212194" y="114008"/>
                    <a:pt x="216129" y="107651"/>
                  </a:cubicBezTo>
                  <a:cubicBezTo>
                    <a:pt x="216432" y="107348"/>
                    <a:pt x="216734" y="107046"/>
                    <a:pt x="216734" y="107046"/>
                  </a:cubicBezTo>
                  <a:cubicBezTo>
                    <a:pt x="217945" y="105662"/>
                    <a:pt x="218662" y="104970"/>
                    <a:pt x="219506" y="104970"/>
                  </a:cubicBezTo>
                  <a:cubicBezTo>
                    <a:pt x="220138" y="104970"/>
                    <a:pt x="220843" y="105359"/>
                    <a:pt x="221880" y="106138"/>
                  </a:cubicBezTo>
                  <a:cubicBezTo>
                    <a:pt x="223394" y="107348"/>
                    <a:pt x="224605" y="108559"/>
                    <a:pt x="226118" y="109770"/>
                  </a:cubicBezTo>
                  <a:cubicBezTo>
                    <a:pt x="227934" y="110981"/>
                    <a:pt x="229145" y="112192"/>
                    <a:pt x="231264" y="113705"/>
                  </a:cubicBezTo>
                  <a:cubicBezTo>
                    <a:pt x="232172" y="114311"/>
                    <a:pt x="233080" y="114613"/>
                    <a:pt x="233799" y="114613"/>
                  </a:cubicBezTo>
                  <a:cubicBezTo>
                    <a:pt x="234518" y="114613"/>
                    <a:pt x="235048" y="114311"/>
                    <a:pt x="235199" y="113705"/>
                  </a:cubicBezTo>
                  <a:cubicBezTo>
                    <a:pt x="235805" y="112192"/>
                    <a:pt x="235502" y="110981"/>
                    <a:pt x="234291" y="110073"/>
                  </a:cubicBezTo>
                  <a:cubicBezTo>
                    <a:pt x="231869" y="108559"/>
                    <a:pt x="229751" y="106743"/>
                    <a:pt x="227329" y="104624"/>
                  </a:cubicBezTo>
                  <a:cubicBezTo>
                    <a:pt x="226421" y="104019"/>
                    <a:pt x="225210" y="103413"/>
                    <a:pt x="225815" y="101597"/>
                  </a:cubicBezTo>
                  <a:cubicBezTo>
                    <a:pt x="234896" y="99176"/>
                    <a:pt x="235805" y="98873"/>
                    <a:pt x="242161" y="91305"/>
                  </a:cubicBezTo>
                  <a:cubicBezTo>
                    <a:pt x="242767" y="90397"/>
                    <a:pt x="243372" y="89489"/>
                    <a:pt x="243978" y="88884"/>
                  </a:cubicBezTo>
                  <a:cubicBezTo>
                    <a:pt x="244704" y="87794"/>
                    <a:pt x="245757" y="87249"/>
                    <a:pt x="246811" y="87249"/>
                  </a:cubicBezTo>
                  <a:cubicBezTo>
                    <a:pt x="247513" y="87249"/>
                    <a:pt x="248215" y="87491"/>
                    <a:pt x="248821" y="87976"/>
                  </a:cubicBezTo>
                  <a:cubicBezTo>
                    <a:pt x="252453" y="89792"/>
                    <a:pt x="255783" y="91608"/>
                    <a:pt x="259415" y="93424"/>
                  </a:cubicBezTo>
                  <a:cubicBezTo>
                    <a:pt x="260323" y="94030"/>
                    <a:pt x="261837" y="94635"/>
                    <a:pt x="263048" y="94938"/>
                  </a:cubicBezTo>
                  <a:cubicBezTo>
                    <a:pt x="263350" y="94938"/>
                    <a:pt x="263956" y="94332"/>
                    <a:pt x="264259" y="94030"/>
                  </a:cubicBezTo>
                  <a:cubicBezTo>
                    <a:pt x="264864" y="93424"/>
                    <a:pt x="264864" y="92516"/>
                    <a:pt x="264561" y="91911"/>
                  </a:cubicBezTo>
                  <a:cubicBezTo>
                    <a:pt x="263350" y="90397"/>
                    <a:pt x="261837" y="89489"/>
                    <a:pt x="260021" y="88581"/>
                  </a:cubicBezTo>
                  <a:cubicBezTo>
                    <a:pt x="258507" y="87673"/>
                    <a:pt x="256691" y="86765"/>
                    <a:pt x="255480" y="85857"/>
                  </a:cubicBezTo>
                  <a:cubicBezTo>
                    <a:pt x="253967" y="84949"/>
                    <a:pt x="251848" y="84949"/>
                    <a:pt x="251242" y="82527"/>
                  </a:cubicBezTo>
                  <a:cubicBezTo>
                    <a:pt x="252150" y="81619"/>
                    <a:pt x="253059" y="81014"/>
                    <a:pt x="253967" y="80408"/>
                  </a:cubicBezTo>
                  <a:cubicBezTo>
                    <a:pt x="257902" y="77987"/>
                    <a:pt x="261232" y="74051"/>
                    <a:pt x="262745" y="69511"/>
                  </a:cubicBezTo>
                  <a:cubicBezTo>
                    <a:pt x="263048" y="68603"/>
                    <a:pt x="263653" y="67392"/>
                    <a:pt x="263956" y="66484"/>
                  </a:cubicBezTo>
                  <a:cubicBezTo>
                    <a:pt x="263956" y="65273"/>
                    <a:pt x="265167" y="64668"/>
                    <a:pt x="266075" y="64668"/>
                  </a:cubicBezTo>
                  <a:cubicBezTo>
                    <a:pt x="269707" y="64970"/>
                    <a:pt x="273340" y="64970"/>
                    <a:pt x="277275" y="65273"/>
                  </a:cubicBezTo>
                  <a:cubicBezTo>
                    <a:pt x="278231" y="65433"/>
                    <a:pt x="279188" y="65844"/>
                    <a:pt x="280056" y="65844"/>
                  </a:cubicBezTo>
                  <a:cubicBezTo>
                    <a:pt x="280836" y="65844"/>
                    <a:pt x="281545" y="65511"/>
                    <a:pt x="282118" y="64365"/>
                  </a:cubicBezTo>
                  <a:cubicBezTo>
                    <a:pt x="282723" y="62852"/>
                    <a:pt x="281210" y="61035"/>
                    <a:pt x="277880" y="60733"/>
                  </a:cubicBezTo>
                  <a:cubicBezTo>
                    <a:pt x="274248" y="60127"/>
                    <a:pt x="270615" y="59825"/>
                    <a:pt x="266983" y="59825"/>
                  </a:cubicBezTo>
                  <a:cubicBezTo>
                    <a:pt x="262442" y="59825"/>
                    <a:pt x="262140" y="59522"/>
                    <a:pt x="263956" y="55587"/>
                  </a:cubicBezTo>
                  <a:cubicBezTo>
                    <a:pt x="266075" y="51652"/>
                    <a:pt x="266680" y="47414"/>
                    <a:pt x="265772" y="43479"/>
                  </a:cubicBezTo>
                  <a:cubicBezTo>
                    <a:pt x="265469" y="42268"/>
                    <a:pt x="265167" y="41360"/>
                    <a:pt x="265167" y="40149"/>
                  </a:cubicBezTo>
                  <a:cubicBezTo>
                    <a:pt x="264561" y="37122"/>
                    <a:pt x="264561" y="37122"/>
                    <a:pt x="267588" y="35609"/>
                  </a:cubicBezTo>
                  <a:cubicBezTo>
                    <a:pt x="269404" y="34700"/>
                    <a:pt x="271221" y="34095"/>
                    <a:pt x="272734" y="33187"/>
                  </a:cubicBezTo>
                  <a:cubicBezTo>
                    <a:pt x="274853" y="32582"/>
                    <a:pt x="276367" y="31068"/>
                    <a:pt x="277880" y="29555"/>
                  </a:cubicBezTo>
                  <a:cubicBezTo>
                    <a:pt x="278485" y="28646"/>
                    <a:pt x="278485" y="27436"/>
                    <a:pt x="277880" y="26528"/>
                  </a:cubicBezTo>
                  <a:cubicBezTo>
                    <a:pt x="277380" y="26028"/>
                    <a:pt x="276789" y="25803"/>
                    <a:pt x="276206" y="25803"/>
                  </a:cubicBezTo>
                  <a:cubicBezTo>
                    <a:pt x="275731" y="25803"/>
                    <a:pt x="275261" y="25953"/>
                    <a:pt x="274853" y="26225"/>
                  </a:cubicBezTo>
                  <a:cubicBezTo>
                    <a:pt x="271523" y="28646"/>
                    <a:pt x="267588" y="30463"/>
                    <a:pt x="263653" y="31976"/>
                  </a:cubicBezTo>
                  <a:cubicBezTo>
                    <a:pt x="262864" y="32239"/>
                    <a:pt x="262133" y="32445"/>
                    <a:pt x="261483" y="32445"/>
                  </a:cubicBezTo>
                  <a:cubicBezTo>
                    <a:pt x="260637" y="32445"/>
                    <a:pt x="259929" y="32096"/>
                    <a:pt x="259415" y="31068"/>
                  </a:cubicBezTo>
                  <a:cubicBezTo>
                    <a:pt x="257599" y="28344"/>
                    <a:pt x="254875" y="25922"/>
                    <a:pt x="251848" y="24409"/>
                  </a:cubicBezTo>
                  <a:cubicBezTo>
                    <a:pt x="252756" y="20776"/>
                    <a:pt x="255783" y="19263"/>
                    <a:pt x="257599" y="16841"/>
                  </a:cubicBezTo>
                  <a:cubicBezTo>
                    <a:pt x="258507" y="15933"/>
                    <a:pt x="258507" y="14722"/>
                    <a:pt x="257599" y="13814"/>
                  </a:cubicBezTo>
                  <a:cubicBezTo>
                    <a:pt x="257267" y="13482"/>
                    <a:pt x="256753" y="13241"/>
                    <a:pt x="256206" y="13241"/>
                  </a:cubicBezTo>
                  <a:cubicBezTo>
                    <a:pt x="255756" y="13241"/>
                    <a:pt x="255285" y="13404"/>
                    <a:pt x="254875" y="13814"/>
                  </a:cubicBezTo>
                  <a:cubicBezTo>
                    <a:pt x="253059" y="15025"/>
                    <a:pt x="251545" y="16236"/>
                    <a:pt x="250032" y="17749"/>
                  </a:cubicBezTo>
                  <a:cubicBezTo>
                    <a:pt x="248821" y="19263"/>
                    <a:pt x="247610" y="21382"/>
                    <a:pt x="246399" y="22895"/>
                  </a:cubicBezTo>
                  <a:cubicBezTo>
                    <a:pt x="245399" y="24395"/>
                    <a:pt x="244675" y="25069"/>
                    <a:pt x="243821" y="25069"/>
                  </a:cubicBezTo>
                  <a:cubicBezTo>
                    <a:pt x="243124" y="25069"/>
                    <a:pt x="242342" y="24620"/>
                    <a:pt x="241253" y="23803"/>
                  </a:cubicBezTo>
                  <a:cubicBezTo>
                    <a:pt x="239740" y="21987"/>
                    <a:pt x="237924" y="20474"/>
                    <a:pt x="235805" y="19263"/>
                  </a:cubicBezTo>
                  <a:cubicBezTo>
                    <a:pt x="233686" y="18355"/>
                    <a:pt x="231264" y="17447"/>
                    <a:pt x="228842" y="16841"/>
                  </a:cubicBezTo>
                  <a:cubicBezTo>
                    <a:pt x="229751" y="15630"/>
                    <a:pt x="230356" y="14420"/>
                    <a:pt x="230961" y="13511"/>
                  </a:cubicBezTo>
                  <a:cubicBezTo>
                    <a:pt x="231567" y="12603"/>
                    <a:pt x="232172" y="11695"/>
                    <a:pt x="232475" y="10787"/>
                  </a:cubicBezTo>
                  <a:cubicBezTo>
                    <a:pt x="232475" y="9879"/>
                    <a:pt x="232475" y="9274"/>
                    <a:pt x="231869" y="8366"/>
                  </a:cubicBezTo>
                  <a:cubicBezTo>
                    <a:pt x="231567" y="8063"/>
                    <a:pt x="231113" y="7912"/>
                    <a:pt x="230621" y="7912"/>
                  </a:cubicBezTo>
                  <a:cubicBezTo>
                    <a:pt x="230129" y="7912"/>
                    <a:pt x="229599" y="8063"/>
                    <a:pt x="229145" y="8366"/>
                  </a:cubicBezTo>
                  <a:cubicBezTo>
                    <a:pt x="227632" y="9879"/>
                    <a:pt x="226118" y="11695"/>
                    <a:pt x="225513" y="13511"/>
                  </a:cubicBezTo>
                  <a:cubicBezTo>
                    <a:pt x="224302" y="15025"/>
                    <a:pt x="223999" y="17447"/>
                    <a:pt x="222183" y="18960"/>
                  </a:cubicBezTo>
                  <a:cubicBezTo>
                    <a:pt x="218047" y="16770"/>
                    <a:pt x="213519" y="15754"/>
                    <a:pt x="208914" y="15754"/>
                  </a:cubicBezTo>
                  <a:cubicBezTo>
                    <a:pt x="207791" y="15754"/>
                    <a:pt x="206663" y="15814"/>
                    <a:pt x="205534" y="15933"/>
                  </a:cubicBezTo>
                  <a:cubicBezTo>
                    <a:pt x="205534" y="11998"/>
                    <a:pt x="206140" y="8063"/>
                    <a:pt x="207048" y="4430"/>
                  </a:cubicBezTo>
                  <a:cubicBezTo>
                    <a:pt x="207351" y="2917"/>
                    <a:pt x="207653" y="798"/>
                    <a:pt x="206140" y="193"/>
                  </a:cubicBezTo>
                  <a:cubicBezTo>
                    <a:pt x="205911" y="101"/>
                    <a:pt x="205676" y="58"/>
                    <a:pt x="205440" y="58"/>
                  </a:cubicBezTo>
                  <a:cubicBezTo>
                    <a:pt x="204112" y="58"/>
                    <a:pt x="202764" y="1421"/>
                    <a:pt x="202507" y="3220"/>
                  </a:cubicBezTo>
                  <a:cubicBezTo>
                    <a:pt x="201902" y="5641"/>
                    <a:pt x="201297" y="8063"/>
                    <a:pt x="200994" y="10182"/>
                  </a:cubicBezTo>
                  <a:cubicBezTo>
                    <a:pt x="200994" y="12603"/>
                    <a:pt x="200086" y="15025"/>
                    <a:pt x="199178" y="17447"/>
                  </a:cubicBezTo>
                  <a:cubicBezTo>
                    <a:pt x="195695" y="15980"/>
                    <a:pt x="191990" y="15180"/>
                    <a:pt x="188265" y="15180"/>
                  </a:cubicBezTo>
                  <a:cubicBezTo>
                    <a:pt x="185839" y="15180"/>
                    <a:pt x="183404" y="15519"/>
                    <a:pt x="181016" y="16236"/>
                  </a:cubicBezTo>
                  <a:cubicBezTo>
                    <a:pt x="180108" y="16236"/>
                    <a:pt x="179199" y="15630"/>
                    <a:pt x="179199" y="14722"/>
                  </a:cubicBezTo>
                  <a:cubicBezTo>
                    <a:pt x="179199" y="11695"/>
                    <a:pt x="179502" y="8366"/>
                    <a:pt x="180108" y="5339"/>
                  </a:cubicBezTo>
                  <a:cubicBezTo>
                    <a:pt x="180410" y="4733"/>
                    <a:pt x="179502" y="3825"/>
                    <a:pt x="178897" y="3825"/>
                  </a:cubicBezTo>
                  <a:cubicBezTo>
                    <a:pt x="178594" y="3674"/>
                    <a:pt x="178216" y="3598"/>
                    <a:pt x="177837" y="3598"/>
                  </a:cubicBezTo>
                  <a:cubicBezTo>
                    <a:pt x="177459" y="3598"/>
                    <a:pt x="177081" y="3674"/>
                    <a:pt x="176778" y="3825"/>
                  </a:cubicBezTo>
                  <a:cubicBezTo>
                    <a:pt x="175567" y="4430"/>
                    <a:pt x="174962" y="5944"/>
                    <a:pt x="174962" y="7155"/>
                  </a:cubicBezTo>
                  <a:cubicBezTo>
                    <a:pt x="174659" y="10787"/>
                    <a:pt x="174356" y="14420"/>
                    <a:pt x="174054" y="17749"/>
                  </a:cubicBezTo>
                  <a:cubicBezTo>
                    <a:pt x="173574" y="18037"/>
                    <a:pt x="173124" y="18143"/>
                    <a:pt x="172696" y="18143"/>
                  </a:cubicBezTo>
                  <a:cubicBezTo>
                    <a:pt x="171772" y="18143"/>
                    <a:pt x="170945" y="17653"/>
                    <a:pt x="170118" y="17447"/>
                  </a:cubicBezTo>
                  <a:cubicBezTo>
                    <a:pt x="166789" y="15933"/>
                    <a:pt x="163459" y="15328"/>
                    <a:pt x="160129" y="15328"/>
                  </a:cubicBezTo>
                  <a:cubicBezTo>
                    <a:pt x="159161" y="15388"/>
                    <a:pt x="158386" y="15437"/>
                    <a:pt x="157759" y="15437"/>
                  </a:cubicBezTo>
                  <a:cubicBezTo>
                    <a:pt x="155250" y="15437"/>
                    <a:pt x="155104" y="14662"/>
                    <a:pt x="154378" y="10787"/>
                  </a:cubicBezTo>
                  <a:cubicBezTo>
                    <a:pt x="154075" y="9274"/>
                    <a:pt x="153773" y="7760"/>
                    <a:pt x="153167" y="6247"/>
                  </a:cubicBezTo>
                  <a:cubicBezTo>
                    <a:pt x="152864" y="4733"/>
                    <a:pt x="152259" y="3220"/>
                    <a:pt x="151654" y="1706"/>
                  </a:cubicBezTo>
                  <a:cubicBezTo>
                    <a:pt x="151181" y="761"/>
                    <a:pt x="150155" y="0"/>
                    <a:pt x="149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1365675" y="1700475"/>
              <a:ext cx="2777300" cy="2177425"/>
            </a:xfrm>
            <a:custGeom>
              <a:rect b="b" l="l" r="r" t="t"/>
              <a:pathLst>
                <a:path extrusionOk="0" h="87097" w="111092">
                  <a:moveTo>
                    <a:pt x="82278" y="4963"/>
                  </a:moveTo>
                  <a:cubicBezTo>
                    <a:pt x="86711" y="4963"/>
                    <a:pt x="91061" y="6113"/>
                    <a:pt x="95049" y="7989"/>
                  </a:cubicBezTo>
                  <a:cubicBezTo>
                    <a:pt x="98681" y="9502"/>
                    <a:pt x="101405" y="12227"/>
                    <a:pt x="102919" y="15556"/>
                  </a:cubicBezTo>
                  <a:cubicBezTo>
                    <a:pt x="105341" y="20400"/>
                    <a:pt x="106249" y="25546"/>
                    <a:pt x="105643" y="30994"/>
                  </a:cubicBezTo>
                  <a:cubicBezTo>
                    <a:pt x="105038" y="34929"/>
                    <a:pt x="104130" y="38562"/>
                    <a:pt x="102616" y="42194"/>
                  </a:cubicBezTo>
                  <a:cubicBezTo>
                    <a:pt x="99892" y="48248"/>
                    <a:pt x="96865" y="54302"/>
                    <a:pt x="94141" y="60053"/>
                  </a:cubicBezTo>
                  <a:cubicBezTo>
                    <a:pt x="92022" y="64594"/>
                    <a:pt x="88389" y="68529"/>
                    <a:pt x="84454" y="71253"/>
                  </a:cubicBezTo>
                  <a:cubicBezTo>
                    <a:pt x="77492" y="75794"/>
                    <a:pt x="69924" y="78821"/>
                    <a:pt x="62054" y="80637"/>
                  </a:cubicBezTo>
                  <a:cubicBezTo>
                    <a:pt x="56317" y="81818"/>
                    <a:pt x="50392" y="82435"/>
                    <a:pt x="44488" y="82435"/>
                  </a:cubicBezTo>
                  <a:cubicBezTo>
                    <a:pt x="39801" y="82435"/>
                    <a:pt x="35128" y="82046"/>
                    <a:pt x="30573" y="81242"/>
                  </a:cubicBezTo>
                  <a:cubicBezTo>
                    <a:pt x="28152" y="80940"/>
                    <a:pt x="26033" y="80334"/>
                    <a:pt x="23914" y="79729"/>
                  </a:cubicBezTo>
                  <a:cubicBezTo>
                    <a:pt x="15136" y="77005"/>
                    <a:pt x="8779" y="70345"/>
                    <a:pt x="6660" y="61567"/>
                  </a:cubicBezTo>
                  <a:cubicBezTo>
                    <a:pt x="2725" y="47340"/>
                    <a:pt x="5146" y="38259"/>
                    <a:pt x="15741" y="27967"/>
                  </a:cubicBezTo>
                  <a:cubicBezTo>
                    <a:pt x="24217" y="20097"/>
                    <a:pt x="34508" y="14346"/>
                    <a:pt x="45708" y="11016"/>
                  </a:cubicBezTo>
                  <a:cubicBezTo>
                    <a:pt x="53579" y="8897"/>
                    <a:pt x="61449" y="7384"/>
                    <a:pt x="69319" y="6778"/>
                  </a:cubicBezTo>
                  <a:lnTo>
                    <a:pt x="69319" y="6475"/>
                  </a:lnTo>
                  <a:cubicBezTo>
                    <a:pt x="72649" y="6173"/>
                    <a:pt x="75676" y="6173"/>
                    <a:pt x="78400" y="5265"/>
                  </a:cubicBezTo>
                  <a:cubicBezTo>
                    <a:pt x="79695" y="5060"/>
                    <a:pt x="80990" y="4963"/>
                    <a:pt x="82278" y="4963"/>
                  </a:cubicBezTo>
                  <a:close/>
                  <a:moveTo>
                    <a:pt x="79733" y="0"/>
                  </a:moveTo>
                  <a:cubicBezTo>
                    <a:pt x="78462" y="0"/>
                    <a:pt x="77220" y="199"/>
                    <a:pt x="75979" y="1027"/>
                  </a:cubicBezTo>
                  <a:cubicBezTo>
                    <a:pt x="74465" y="1632"/>
                    <a:pt x="72649" y="2238"/>
                    <a:pt x="70833" y="2238"/>
                  </a:cubicBezTo>
                  <a:cubicBezTo>
                    <a:pt x="63265" y="3146"/>
                    <a:pt x="56000" y="4357"/>
                    <a:pt x="49038" y="5870"/>
                  </a:cubicBezTo>
                  <a:cubicBezTo>
                    <a:pt x="37838" y="8594"/>
                    <a:pt x="27244" y="13740"/>
                    <a:pt x="17860" y="20702"/>
                  </a:cubicBezTo>
                  <a:cubicBezTo>
                    <a:pt x="12411" y="24940"/>
                    <a:pt x="7871" y="30086"/>
                    <a:pt x="4238" y="35837"/>
                  </a:cubicBezTo>
                  <a:cubicBezTo>
                    <a:pt x="1211" y="40681"/>
                    <a:pt x="0" y="46129"/>
                    <a:pt x="606" y="51880"/>
                  </a:cubicBezTo>
                  <a:cubicBezTo>
                    <a:pt x="909" y="53999"/>
                    <a:pt x="1211" y="56421"/>
                    <a:pt x="1514" y="58843"/>
                  </a:cubicBezTo>
                  <a:cubicBezTo>
                    <a:pt x="3028" y="72161"/>
                    <a:pt x="13622" y="83059"/>
                    <a:pt x="26941" y="85177"/>
                  </a:cubicBezTo>
                  <a:cubicBezTo>
                    <a:pt x="33083" y="86480"/>
                    <a:pt x="39224" y="87096"/>
                    <a:pt x="45366" y="87096"/>
                  </a:cubicBezTo>
                  <a:cubicBezTo>
                    <a:pt x="49213" y="87096"/>
                    <a:pt x="53061" y="86855"/>
                    <a:pt x="56908" y="86388"/>
                  </a:cubicBezTo>
                  <a:cubicBezTo>
                    <a:pt x="67806" y="84572"/>
                    <a:pt x="78400" y="80637"/>
                    <a:pt x="87481" y="74583"/>
                  </a:cubicBezTo>
                  <a:cubicBezTo>
                    <a:pt x="91114" y="72464"/>
                    <a:pt x="94141" y="69437"/>
                    <a:pt x="96562" y="66107"/>
                  </a:cubicBezTo>
                  <a:cubicBezTo>
                    <a:pt x="101405" y="57632"/>
                    <a:pt x="105341" y="48853"/>
                    <a:pt x="108670" y="39470"/>
                  </a:cubicBezTo>
                  <a:cubicBezTo>
                    <a:pt x="110789" y="33416"/>
                    <a:pt x="111092" y="27059"/>
                    <a:pt x="109578" y="21005"/>
                  </a:cubicBezTo>
                  <a:cubicBezTo>
                    <a:pt x="108973" y="14951"/>
                    <a:pt x="105643" y="9805"/>
                    <a:pt x="100800" y="6475"/>
                  </a:cubicBezTo>
                  <a:cubicBezTo>
                    <a:pt x="95857" y="3568"/>
                    <a:pt x="91472" y="101"/>
                    <a:pt x="85231" y="101"/>
                  </a:cubicBezTo>
                  <a:cubicBezTo>
                    <a:pt x="84975" y="101"/>
                    <a:pt x="84716" y="107"/>
                    <a:pt x="84454" y="119"/>
                  </a:cubicBezTo>
                  <a:cubicBezTo>
                    <a:pt x="84083" y="156"/>
                    <a:pt x="83717" y="170"/>
                    <a:pt x="83355" y="170"/>
                  </a:cubicBezTo>
                  <a:cubicBezTo>
                    <a:pt x="82108" y="170"/>
                    <a:pt x="80908" y="0"/>
                    <a:pt x="79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4332150" y="1461275"/>
              <a:ext cx="1816225" cy="1284075"/>
            </a:xfrm>
            <a:custGeom>
              <a:rect b="b" l="l" r="r" t="t"/>
              <a:pathLst>
                <a:path extrusionOk="0" h="51363" w="72649">
                  <a:moveTo>
                    <a:pt x="45928" y="4529"/>
                  </a:moveTo>
                  <a:cubicBezTo>
                    <a:pt x="48167" y="4529"/>
                    <a:pt x="50419" y="4629"/>
                    <a:pt x="52670" y="4844"/>
                  </a:cubicBezTo>
                  <a:cubicBezTo>
                    <a:pt x="56000" y="4844"/>
                    <a:pt x="58724" y="6660"/>
                    <a:pt x="60238" y="9384"/>
                  </a:cubicBezTo>
                  <a:lnTo>
                    <a:pt x="64778" y="17557"/>
                  </a:lnTo>
                  <a:cubicBezTo>
                    <a:pt x="67200" y="22097"/>
                    <a:pt x="66292" y="27849"/>
                    <a:pt x="62660" y="31481"/>
                  </a:cubicBezTo>
                  <a:cubicBezTo>
                    <a:pt x="62054" y="32692"/>
                    <a:pt x="60843" y="33600"/>
                    <a:pt x="59935" y="34205"/>
                  </a:cubicBezTo>
                  <a:cubicBezTo>
                    <a:pt x="51460" y="40562"/>
                    <a:pt x="41773" y="44800"/>
                    <a:pt x="31481" y="46313"/>
                  </a:cubicBezTo>
                  <a:cubicBezTo>
                    <a:pt x="30140" y="46505"/>
                    <a:pt x="28767" y="46606"/>
                    <a:pt x="27394" y="46606"/>
                  </a:cubicBezTo>
                  <a:cubicBezTo>
                    <a:pt x="24429" y="46606"/>
                    <a:pt x="21457" y="46137"/>
                    <a:pt x="18768" y="45103"/>
                  </a:cubicBezTo>
                  <a:cubicBezTo>
                    <a:pt x="16044" y="44195"/>
                    <a:pt x="13925" y="42984"/>
                    <a:pt x="11806" y="41470"/>
                  </a:cubicBezTo>
                  <a:cubicBezTo>
                    <a:pt x="5752" y="36324"/>
                    <a:pt x="4844" y="31481"/>
                    <a:pt x="7871" y="26335"/>
                  </a:cubicBezTo>
                  <a:cubicBezTo>
                    <a:pt x="13319" y="15438"/>
                    <a:pt x="21189" y="7265"/>
                    <a:pt x="33903" y="5449"/>
                  </a:cubicBezTo>
                  <a:cubicBezTo>
                    <a:pt x="37812" y="4863"/>
                    <a:pt x="41848" y="4529"/>
                    <a:pt x="45928" y="4529"/>
                  </a:cubicBezTo>
                  <a:close/>
                  <a:moveTo>
                    <a:pt x="55092" y="0"/>
                  </a:moveTo>
                  <a:cubicBezTo>
                    <a:pt x="53293" y="180"/>
                    <a:pt x="51495" y="227"/>
                    <a:pt x="49728" y="227"/>
                  </a:cubicBezTo>
                  <a:cubicBezTo>
                    <a:pt x="47855" y="227"/>
                    <a:pt x="46018" y="175"/>
                    <a:pt x="44254" y="175"/>
                  </a:cubicBezTo>
                  <a:cubicBezTo>
                    <a:pt x="42081" y="175"/>
                    <a:pt x="40020" y="253"/>
                    <a:pt x="38141" y="606"/>
                  </a:cubicBezTo>
                  <a:cubicBezTo>
                    <a:pt x="23308" y="1514"/>
                    <a:pt x="9990" y="10595"/>
                    <a:pt x="3936" y="24216"/>
                  </a:cubicBezTo>
                  <a:cubicBezTo>
                    <a:pt x="0" y="31481"/>
                    <a:pt x="2119" y="40562"/>
                    <a:pt x="8779" y="45103"/>
                  </a:cubicBezTo>
                  <a:cubicBezTo>
                    <a:pt x="14175" y="49214"/>
                    <a:pt x="20443" y="51362"/>
                    <a:pt x="26843" y="51362"/>
                  </a:cubicBezTo>
                  <a:cubicBezTo>
                    <a:pt x="27983" y="51362"/>
                    <a:pt x="29127" y="51294"/>
                    <a:pt x="30271" y="51157"/>
                  </a:cubicBezTo>
                  <a:cubicBezTo>
                    <a:pt x="42379" y="49946"/>
                    <a:pt x="53579" y="45405"/>
                    <a:pt x="62660" y="37838"/>
                  </a:cubicBezTo>
                  <a:cubicBezTo>
                    <a:pt x="71135" y="31784"/>
                    <a:pt x="72649" y="23611"/>
                    <a:pt x="68108" y="14227"/>
                  </a:cubicBezTo>
                  <a:cubicBezTo>
                    <a:pt x="67503" y="12714"/>
                    <a:pt x="66595" y="11503"/>
                    <a:pt x="65687" y="9989"/>
                  </a:cubicBezTo>
                  <a:cubicBezTo>
                    <a:pt x="64778" y="8476"/>
                    <a:pt x="64173" y="6660"/>
                    <a:pt x="63870" y="4844"/>
                  </a:cubicBezTo>
                  <a:cubicBezTo>
                    <a:pt x="63870" y="2422"/>
                    <a:pt x="62660" y="1514"/>
                    <a:pt x="60541" y="1211"/>
                  </a:cubicBezTo>
                  <a:cubicBezTo>
                    <a:pt x="58724" y="606"/>
                    <a:pt x="56908" y="303"/>
                    <a:pt x="550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1713775" y="2132325"/>
              <a:ext cx="2050825" cy="1387625"/>
            </a:xfrm>
            <a:custGeom>
              <a:rect b="b" l="l" r="r" t="t"/>
              <a:pathLst>
                <a:path extrusionOk="0" h="55505" w="82033">
                  <a:moveTo>
                    <a:pt x="46257" y="5322"/>
                  </a:moveTo>
                  <a:cubicBezTo>
                    <a:pt x="47811" y="5322"/>
                    <a:pt x="49388" y="5722"/>
                    <a:pt x="50855" y="6455"/>
                  </a:cubicBezTo>
                  <a:cubicBezTo>
                    <a:pt x="52973" y="7061"/>
                    <a:pt x="55092" y="7363"/>
                    <a:pt x="57514" y="7363"/>
                  </a:cubicBezTo>
                  <a:cubicBezTo>
                    <a:pt x="60541" y="7969"/>
                    <a:pt x="63568" y="8272"/>
                    <a:pt x="66595" y="8877"/>
                  </a:cubicBezTo>
                  <a:cubicBezTo>
                    <a:pt x="73557" y="9785"/>
                    <a:pt x="76584" y="17958"/>
                    <a:pt x="71741" y="22801"/>
                  </a:cubicBezTo>
                  <a:cubicBezTo>
                    <a:pt x="69319" y="26131"/>
                    <a:pt x="66595" y="29461"/>
                    <a:pt x="63568" y="32185"/>
                  </a:cubicBezTo>
                  <a:cubicBezTo>
                    <a:pt x="58725" y="36725"/>
                    <a:pt x="53579" y="40660"/>
                    <a:pt x="47828" y="44293"/>
                  </a:cubicBezTo>
                  <a:cubicBezTo>
                    <a:pt x="42076" y="47925"/>
                    <a:pt x="35417" y="50044"/>
                    <a:pt x="28757" y="50650"/>
                  </a:cubicBezTo>
                  <a:cubicBezTo>
                    <a:pt x="27149" y="50864"/>
                    <a:pt x="25540" y="50965"/>
                    <a:pt x="23945" y="50965"/>
                  </a:cubicBezTo>
                  <a:cubicBezTo>
                    <a:pt x="21038" y="50965"/>
                    <a:pt x="18175" y="50631"/>
                    <a:pt x="15439" y="50044"/>
                  </a:cubicBezTo>
                  <a:cubicBezTo>
                    <a:pt x="13320" y="49439"/>
                    <a:pt x="11503" y="48531"/>
                    <a:pt x="9687" y="47320"/>
                  </a:cubicBezTo>
                  <a:cubicBezTo>
                    <a:pt x="6357" y="45201"/>
                    <a:pt x="4541" y="41266"/>
                    <a:pt x="5752" y="37331"/>
                  </a:cubicBezTo>
                  <a:cubicBezTo>
                    <a:pt x="6963" y="30671"/>
                    <a:pt x="10293" y="24920"/>
                    <a:pt x="15741" y="20682"/>
                  </a:cubicBezTo>
                  <a:cubicBezTo>
                    <a:pt x="23611" y="13720"/>
                    <a:pt x="32995" y="8574"/>
                    <a:pt x="43287" y="5850"/>
                  </a:cubicBezTo>
                  <a:cubicBezTo>
                    <a:pt x="44242" y="5492"/>
                    <a:pt x="45245" y="5322"/>
                    <a:pt x="46257" y="5322"/>
                  </a:cubicBezTo>
                  <a:close/>
                  <a:moveTo>
                    <a:pt x="51075" y="1"/>
                  </a:moveTo>
                  <a:cubicBezTo>
                    <a:pt x="49870" y="1"/>
                    <a:pt x="48672" y="137"/>
                    <a:pt x="47525" y="401"/>
                  </a:cubicBezTo>
                  <a:cubicBezTo>
                    <a:pt x="33298" y="2823"/>
                    <a:pt x="19979" y="9785"/>
                    <a:pt x="9687" y="20077"/>
                  </a:cubicBezTo>
                  <a:cubicBezTo>
                    <a:pt x="5147" y="24617"/>
                    <a:pt x="1817" y="30671"/>
                    <a:pt x="909" y="37331"/>
                  </a:cubicBezTo>
                  <a:cubicBezTo>
                    <a:pt x="1" y="41569"/>
                    <a:pt x="1514" y="46412"/>
                    <a:pt x="4844" y="49439"/>
                  </a:cubicBezTo>
                  <a:cubicBezTo>
                    <a:pt x="7568" y="51860"/>
                    <a:pt x="10898" y="53677"/>
                    <a:pt x="14530" y="54585"/>
                  </a:cubicBezTo>
                  <a:cubicBezTo>
                    <a:pt x="17658" y="55171"/>
                    <a:pt x="20912" y="55505"/>
                    <a:pt x="24129" y="55505"/>
                  </a:cubicBezTo>
                  <a:cubicBezTo>
                    <a:pt x="25893" y="55505"/>
                    <a:pt x="27647" y="55405"/>
                    <a:pt x="29363" y="55190"/>
                  </a:cubicBezTo>
                  <a:cubicBezTo>
                    <a:pt x="32692" y="54585"/>
                    <a:pt x="36022" y="53979"/>
                    <a:pt x="39352" y="53071"/>
                  </a:cubicBezTo>
                  <a:cubicBezTo>
                    <a:pt x="53882" y="47320"/>
                    <a:pt x="66595" y="37633"/>
                    <a:pt x="75676" y="25223"/>
                  </a:cubicBezTo>
                  <a:cubicBezTo>
                    <a:pt x="82033" y="17655"/>
                    <a:pt x="77492" y="6153"/>
                    <a:pt x="67806" y="4639"/>
                  </a:cubicBezTo>
                  <a:cubicBezTo>
                    <a:pt x="64779" y="4639"/>
                    <a:pt x="62055" y="3731"/>
                    <a:pt x="59330" y="2520"/>
                  </a:cubicBezTo>
                  <a:cubicBezTo>
                    <a:pt x="56971" y="805"/>
                    <a:pt x="54004" y="1"/>
                    <a:pt x="51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4763500" y="1748825"/>
              <a:ext cx="862725" cy="670475"/>
            </a:xfrm>
            <a:custGeom>
              <a:rect b="b" l="l" r="r" t="t"/>
              <a:pathLst>
                <a:path extrusionOk="0" h="26819" w="34509">
                  <a:moveTo>
                    <a:pt x="23276" y="4603"/>
                  </a:moveTo>
                  <a:cubicBezTo>
                    <a:pt x="25665" y="4603"/>
                    <a:pt x="26173" y="5502"/>
                    <a:pt x="27546" y="8477"/>
                  </a:cubicBezTo>
                  <a:cubicBezTo>
                    <a:pt x="29665" y="11504"/>
                    <a:pt x="29060" y="15741"/>
                    <a:pt x="26335" y="18163"/>
                  </a:cubicBezTo>
                  <a:cubicBezTo>
                    <a:pt x="23611" y="20282"/>
                    <a:pt x="20584" y="21795"/>
                    <a:pt x="16952" y="21795"/>
                  </a:cubicBezTo>
                  <a:cubicBezTo>
                    <a:pt x="16257" y="21922"/>
                    <a:pt x="15549" y="21982"/>
                    <a:pt x="14838" y="21982"/>
                  </a:cubicBezTo>
                  <a:cubicBezTo>
                    <a:pt x="12145" y="21982"/>
                    <a:pt x="9421" y="21114"/>
                    <a:pt x="7265" y="19676"/>
                  </a:cubicBezTo>
                  <a:cubicBezTo>
                    <a:pt x="5449" y="18768"/>
                    <a:pt x="4844" y="16649"/>
                    <a:pt x="6054" y="14833"/>
                  </a:cubicBezTo>
                  <a:cubicBezTo>
                    <a:pt x="9081" y="9687"/>
                    <a:pt x="14227" y="5752"/>
                    <a:pt x="20281" y="4844"/>
                  </a:cubicBezTo>
                  <a:cubicBezTo>
                    <a:pt x="21537" y="4696"/>
                    <a:pt x="22504" y="4603"/>
                    <a:pt x="23276" y="4603"/>
                  </a:cubicBezTo>
                  <a:close/>
                  <a:moveTo>
                    <a:pt x="24900" y="1"/>
                  </a:moveTo>
                  <a:cubicBezTo>
                    <a:pt x="23746" y="1"/>
                    <a:pt x="22602" y="102"/>
                    <a:pt x="21492" y="304"/>
                  </a:cubicBezTo>
                  <a:cubicBezTo>
                    <a:pt x="13017" y="909"/>
                    <a:pt x="5752" y="6055"/>
                    <a:pt x="1817" y="13320"/>
                  </a:cubicBezTo>
                  <a:cubicBezTo>
                    <a:pt x="0" y="16044"/>
                    <a:pt x="606" y="19979"/>
                    <a:pt x="3027" y="22098"/>
                  </a:cubicBezTo>
                  <a:cubicBezTo>
                    <a:pt x="4238" y="23309"/>
                    <a:pt x="5752" y="24217"/>
                    <a:pt x="7568" y="25125"/>
                  </a:cubicBezTo>
                  <a:cubicBezTo>
                    <a:pt x="10219" y="26261"/>
                    <a:pt x="13027" y="26818"/>
                    <a:pt x="15840" y="26818"/>
                  </a:cubicBezTo>
                  <a:cubicBezTo>
                    <a:pt x="19773" y="26818"/>
                    <a:pt x="23714" y="25729"/>
                    <a:pt x="27243" y="23612"/>
                  </a:cubicBezTo>
                  <a:cubicBezTo>
                    <a:pt x="31481" y="20887"/>
                    <a:pt x="34206" y="16044"/>
                    <a:pt x="33903" y="11201"/>
                  </a:cubicBezTo>
                  <a:cubicBezTo>
                    <a:pt x="33600" y="9082"/>
                    <a:pt x="33600" y="6963"/>
                    <a:pt x="34206" y="4844"/>
                  </a:cubicBezTo>
                  <a:cubicBezTo>
                    <a:pt x="34508" y="3028"/>
                    <a:pt x="33298" y="1817"/>
                    <a:pt x="31784" y="1212"/>
                  </a:cubicBezTo>
                  <a:cubicBezTo>
                    <a:pt x="29564" y="405"/>
                    <a:pt x="27210" y="1"/>
                    <a:pt x="24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2228375" y="2535850"/>
              <a:ext cx="703800" cy="547750"/>
            </a:xfrm>
            <a:custGeom>
              <a:rect b="b" l="l" r="r" t="t"/>
              <a:pathLst>
                <a:path extrusionOk="0" h="21910" w="28152">
                  <a:moveTo>
                    <a:pt x="19676" y="5147"/>
                  </a:moveTo>
                  <a:cubicBezTo>
                    <a:pt x="20281" y="5147"/>
                    <a:pt x="20887" y="5449"/>
                    <a:pt x="21795" y="5449"/>
                  </a:cubicBezTo>
                  <a:cubicBezTo>
                    <a:pt x="21795" y="6357"/>
                    <a:pt x="21795" y="7266"/>
                    <a:pt x="21492" y="7568"/>
                  </a:cubicBezTo>
                  <a:cubicBezTo>
                    <a:pt x="18163" y="10898"/>
                    <a:pt x="14227" y="13622"/>
                    <a:pt x="9990" y="15741"/>
                  </a:cubicBezTo>
                  <a:cubicBezTo>
                    <a:pt x="9687" y="15741"/>
                    <a:pt x="9081" y="15741"/>
                    <a:pt x="8779" y="15438"/>
                  </a:cubicBezTo>
                  <a:cubicBezTo>
                    <a:pt x="7871" y="14833"/>
                    <a:pt x="7871" y="13925"/>
                    <a:pt x="8173" y="13320"/>
                  </a:cubicBezTo>
                  <a:cubicBezTo>
                    <a:pt x="10898" y="9384"/>
                    <a:pt x="15136" y="6660"/>
                    <a:pt x="19676" y="5147"/>
                  </a:cubicBezTo>
                  <a:close/>
                  <a:moveTo>
                    <a:pt x="20887" y="1"/>
                  </a:moveTo>
                  <a:cubicBezTo>
                    <a:pt x="12411" y="2120"/>
                    <a:pt x="5146" y="7568"/>
                    <a:pt x="909" y="15136"/>
                  </a:cubicBezTo>
                  <a:cubicBezTo>
                    <a:pt x="0" y="16649"/>
                    <a:pt x="606" y="18768"/>
                    <a:pt x="2119" y="19979"/>
                  </a:cubicBezTo>
                  <a:cubicBezTo>
                    <a:pt x="3164" y="21233"/>
                    <a:pt x="4786" y="21910"/>
                    <a:pt x="6388" y="21910"/>
                  </a:cubicBezTo>
                  <a:cubicBezTo>
                    <a:pt x="7106" y="21910"/>
                    <a:pt x="7820" y="21774"/>
                    <a:pt x="8476" y="21492"/>
                  </a:cubicBezTo>
                  <a:cubicBezTo>
                    <a:pt x="14530" y="18768"/>
                    <a:pt x="20281" y="14833"/>
                    <a:pt x="25125" y="9990"/>
                  </a:cubicBezTo>
                  <a:cubicBezTo>
                    <a:pt x="26335" y="8779"/>
                    <a:pt x="27244" y="6963"/>
                    <a:pt x="27546" y="5147"/>
                  </a:cubicBezTo>
                  <a:cubicBezTo>
                    <a:pt x="28152" y="3028"/>
                    <a:pt x="26941" y="909"/>
                    <a:pt x="24822" y="303"/>
                  </a:cubicBezTo>
                  <a:cubicBezTo>
                    <a:pt x="23308" y="303"/>
                    <a:pt x="22098" y="1"/>
                    <a:pt x="208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9" name="Google Shape;819;p29"/>
          <p:cNvGrpSpPr/>
          <p:nvPr/>
        </p:nvGrpSpPr>
        <p:grpSpPr>
          <a:xfrm>
            <a:off x="20397" y="51081"/>
            <a:ext cx="8767565" cy="4997647"/>
            <a:chOff x="20397" y="51081"/>
            <a:chExt cx="8767565" cy="4997647"/>
          </a:xfrm>
        </p:grpSpPr>
        <p:grpSp>
          <p:nvGrpSpPr>
            <p:cNvPr id="820" name="Google Shape;820;p29"/>
            <p:cNvGrpSpPr/>
            <p:nvPr/>
          </p:nvGrpSpPr>
          <p:grpSpPr>
            <a:xfrm flipH="1">
              <a:off x="228317" y="51081"/>
              <a:ext cx="8559644" cy="4997647"/>
              <a:chOff x="473065" y="79706"/>
              <a:chExt cx="8559644" cy="4997647"/>
            </a:xfrm>
          </p:grpSpPr>
          <p:sp>
            <p:nvSpPr>
              <p:cNvPr id="821" name="Google Shape;821;p29"/>
              <p:cNvSpPr/>
              <p:nvPr/>
            </p:nvSpPr>
            <p:spPr>
              <a:xfrm>
                <a:off x="473065" y="4467919"/>
                <a:ext cx="421554" cy="449468"/>
              </a:xfrm>
              <a:custGeom>
                <a:rect b="b" l="l" r="r" t="t"/>
                <a:pathLst>
                  <a:path extrusionOk="0" h="24411" w="22895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29"/>
              <p:cNvSpPr/>
              <p:nvPr/>
            </p:nvSpPr>
            <p:spPr>
              <a:xfrm>
                <a:off x="618672" y="79706"/>
                <a:ext cx="348420" cy="398888"/>
              </a:xfrm>
              <a:custGeom>
                <a:rect b="b" l="l" r="r" t="t"/>
                <a:pathLst>
                  <a:path extrusionOk="0" h="21664" w="18923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29"/>
              <p:cNvSpPr/>
              <p:nvPr/>
            </p:nvSpPr>
            <p:spPr>
              <a:xfrm>
                <a:off x="8719587" y="4763659"/>
                <a:ext cx="313123" cy="313694"/>
              </a:xfrm>
              <a:custGeom>
                <a:rect b="b" l="l" r="r" t="t"/>
                <a:pathLst>
                  <a:path extrusionOk="0" h="17037" w="17006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29"/>
              <p:cNvSpPr/>
              <p:nvPr/>
            </p:nvSpPr>
            <p:spPr>
              <a:xfrm>
                <a:off x="520322" y="4044532"/>
                <a:ext cx="253798" cy="274217"/>
              </a:xfrm>
              <a:custGeom>
                <a:rect b="b" l="l" r="r" t="t"/>
                <a:pathLst>
                  <a:path extrusionOk="0" h="14893" w="13784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25" name="Google Shape;825;p29"/>
            <p:cNvSpPr/>
            <p:nvPr/>
          </p:nvSpPr>
          <p:spPr>
            <a:xfrm>
              <a:off x="6899230" y="4691747"/>
              <a:ext cx="245306" cy="237759"/>
            </a:xfrm>
            <a:custGeom>
              <a:rect b="b" l="l" r="r" t="t"/>
              <a:pathLst>
                <a:path extrusionOk="0" h="18115" w="1869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0397" y="4334357"/>
              <a:ext cx="253798" cy="274217"/>
            </a:xfrm>
            <a:custGeom>
              <a:rect b="b" l="l" r="r" t="t"/>
              <a:pathLst>
                <a:path extrusionOk="0" h="14893" w="13784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344317" y="286494"/>
              <a:ext cx="154868" cy="163485"/>
            </a:xfrm>
            <a:custGeom>
              <a:rect b="b" l="l" r="r" t="t"/>
              <a:pathLst>
                <a:path extrusionOk="0" h="8879" w="8411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8" name="Google Shape;828;p29"/>
          <p:cNvSpPr txBox="1"/>
          <p:nvPr>
            <p:ph idx="1" type="subTitle"/>
          </p:nvPr>
        </p:nvSpPr>
        <p:spPr>
          <a:xfrm>
            <a:off x="965400" y="1665075"/>
            <a:ext cx="3808200" cy="21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29" name="Google Shape;829;p29"/>
          <p:cNvSpPr txBox="1"/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830" name="Google Shape;830;p29"/>
          <p:cNvGrpSpPr/>
          <p:nvPr/>
        </p:nvGrpSpPr>
        <p:grpSpPr>
          <a:xfrm>
            <a:off x="53356" y="573786"/>
            <a:ext cx="9052228" cy="4506243"/>
            <a:chOff x="53356" y="573786"/>
            <a:chExt cx="9052228" cy="4506243"/>
          </a:xfrm>
        </p:grpSpPr>
        <p:grpSp>
          <p:nvGrpSpPr>
            <p:cNvPr id="831" name="Google Shape;831;p29"/>
            <p:cNvGrpSpPr/>
            <p:nvPr/>
          </p:nvGrpSpPr>
          <p:grpSpPr>
            <a:xfrm>
              <a:off x="53356" y="3327753"/>
              <a:ext cx="1554424" cy="1752276"/>
              <a:chOff x="1462300" y="238775"/>
              <a:chExt cx="4518675" cy="5093825"/>
            </a:xfrm>
          </p:grpSpPr>
          <p:sp>
            <p:nvSpPr>
              <p:cNvPr id="832" name="Google Shape;832;p29"/>
              <p:cNvSpPr/>
              <p:nvPr/>
            </p:nvSpPr>
            <p:spPr>
              <a:xfrm>
                <a:off x="3104100" y="2080550"/>
                <a:ext cx="910125" cy="865750"/>
              </a:xfrm>
              <a:custGeom>
                <a:rect b="b" l="l" r="r" t="t"/>
                <a:pathLst>
                  <a:path extrusionOk="0" h="34630" w="36405">
                    <a:moveTo>
                      <a:pt x="11543" y="1"/>
                    </a:moveTo>
                    <a:lnTo>
                      <a:pt x="11543" y="1"/>
                    </a:lnTo>
                    <a:cubicBezTo>
                      <a:pt x="4085" y="3730"/>
                      <a:pt x="0" y="11721"/>
                      <a:pt x="1243" y="19890"/>
                    </a:cubicBezTo>
                    <a:cubicBezTo>
                      <a:pt x="2842" y="28059"/>
                      <a:pt x="9590" y="34097"/>
                      <a:pt x="17936" y="34630"/>
                    </a:cubicBezTo>
                    <a:cubicBezTo>
                      <a:pt x="26105" y="34630"/>
                      <a:pt x="33386" y="28947"/>
                      <a:pt x="35162" y="20778"/>
                    </a:cubicBezTo>
                    <a:cubicBezTo>
                      <a:pt x="36405" y="12609"/>
                      <a:pt x="31255" y="4618"/>
                      <a:pt x="23441" y="2309"/>
                    </a:cubicBezTo>
                    <a:cubicBezTo>
                      <a:pt x="22267" y="2054"/>
                      <a:pt x="21092" y="1931"/>
                      <a:pt x="19935" y="1931"/>
                    </a:cubicBezTo>
                    <a:cubicBezTo>
                      <a:pt x="14989" y="1931"/>
                      <a:pt x="10352" y="4179"/>
                      <a:pt x="7340" y="7976"/>
                    </a:cubicBezTo>
                    <a:lnTo>
                      <a:pt x="7340" y="7976"/>
                    </a:lnTo>
                    <a:lnTo>
                      <a:pt x="11543" y="1"/>
                    </a:lnTo>
                    <a:close/>
                  </a:path>
                </a:pathLst>
              </a:custGeom>
              <a:solidFill>
                <a:srgbClr val="FFD6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29"/>
              <p:cNvSpPr/>
              <p:nvPr/>
            </p:nvSpPr>
            <p:spPr>
              <a:xfrm>
                <a:off x="4156275" y="329900"/>
                <a:ext cx="816900" cy="661700"/>
              </a:xfrm>
              <a:custGeom>
                <a:rect b="b" l="l" r="r" t="t"/>
                <a:pathLst>
                  <a:path extrusionOk="0" h="26468" w="32676">
                    <a:moveTo>
                      <a:pt x="21394" y="1"/>
                    </a:moveTo>
                    <a:cubicBezTo>
                      <a:pt x="19603" y="1"/>
                      <a:pt x="17818" y="371"/>
                      <a:pt x="16161" y="1124"/>
                    </a:cubicBezTo>
                    <a:cubicBezTo>
                      <a:pt x="12254" y="3077"/>
                      <a:pt x="8702" y="5563"/>
                      <a:pt x="5861" y="8938"/>
                    </a:cubicBezTo>
                    <a:lnTo>
                      <a:pt x="11721" y="769"/>
                    </a:lnTo>
                    <a:lnTo>
                      <a:pt x="11721" y="769"/>
                    </a:lnTo>
                    <a:cubicBezTo>
                      <a:pt x="5328" y="946"/>
                      <a:pt x="178" y="6096"/>
                      <a:pt x="1" y="12489"/>
                    </a:cubicBezTo>
                    <a:cubicBezTo>
                      <a:pt x="178" y="18882"/>
                      <a:pt x="4440" y="24210"/>
                      <a:pt x="10478" y="25986"/>
                    </a:cubicBezTo>
                    <a:cubicBezTo>
                      <a:pt x="11855" y="26310"/>
                      <a:pt x="13250" y="26467"/>
                      <a:pt x="14636" y="26467"/>
                    </a:cubicBezTo>
                    <a:cubicBezTo>
                      <a:pt x="19329" y="26467"/>
                      <a:pt x="23921" y="24659"/>
                      <a:pt x="27348" y="21368"/>
                    </a:cubicBezTo>
                    <a:cubicBezTo>
                      <a:pt x="30012" y="18882"/>
                      <a:pt x="31788" y="15508"/>
                      <a:pt x="32321" y="11956"/>
                    </a:cubicBezTo>
                    <a:cubicBezTo>
                      <a:pt x="32676" y="8227"/>
                      <a:pt x="31255" y="4498"/>
                      <a:pt x="28414" y="2012"/>
                    </a:cubicBezTo>
                    <a:cubicBezTo>
                      <a:pt x="26267" y="682"/>
                      <a:pt x="23825" y="1"/>
                      <a:pt x="21394" y="1"/>
                    </a:cubicBezTo>
                    <a:close/>
                  </a:path>
                </a:pathLst>
              </a:custGeom>
              <a:solidFill>
                <a:srgbClr val="FFD6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29"/>
              <p:cNvSpPr/>
              <p:nvPr/>
            </p:nvSpPr>
            <p:spPr>
              <a:xfrm>
                <a:off x="4924325" y="2733175"/>
                <a:ext cx="936775" cy="916675"/>
              </a:xfrm>
              <a:custGeom>
                <a:rect b="b" l="l" r="r" t="t"/>
                <a:pathLst>
                  <a:path extrusionOk="0" h="36667" w="37471">
                    <a:moveTo>
                      <a:pt x="10833" y="1"/>
                    </a:moveTo>
                    <a:lnTo>
                      <a:pt x="10833" y="1"/>
                    </a:lnTo>
                    <a:cubicBezTo>
                      <a:pt x="9864" y="221"/>
                      <a:pt x="8938" y="550"/>
                      <a:pt x="8070" y="976"/>
                    </a:cubicBezTo>
                    <a:lnTo>
                      <a:pt x="8070" y="976"/>
                    </a:lnTo>
                    <a:lnTo>
                      <a:pt x="10833" y="1"/>
                    </a:lnTo>
                    <a:close/>
                    <a:moveTo>
                      <a:pt x="14628" y="457"/>
                    </a:moveTo>
                    <a:cubicBezTo>
                      <a:pt x="12383" y="457"/>
                      <a:pt x="10145" y="650"/>
                      <a:pt x="7931" y="1045"/>
                    </a:cubicBezTo>
                    <a:lnTo>
                      <a:pt x="7931" y="1045"/>
                    </a:lnTo>
                    <a:cubicBezTo>
                      <a:pt x="7977" y="1022"/>
                      <a:pt x="8024" y="999"/>
                      <a:pt x="8070" y="976"/>
                    </a:cubicBezTo>
                    <a:lnTo>
                      <a:pt x="8070" y="976"/>
                    </a:lnTo>
                    <a:lnTo>
                      <a:pt x="7814" y="1066"/>
                    </a:lnTo>
                    <a:cubicBezTo>
                      <a:pt x="7853" y="1059"/>
                      <a:pt x="7892" y="1052"/>
                      <a:pt x="7931" y="1045"/>
                    </a:cubicBezTo>
                    <a:lnTo>
                      <a:pt x="7931" y="1045"/>
                    </a:lnTo>
                    <a:cubicBezTo>
                      <a:pt x="5364" y="2342"/>
                      <a:pt x="3312" y="4481"/>
                      <a:pt x="2132" y="7104"/>
                    </a:cubicBezTo>
                    <a:cubicBezTo>
                      <a:pt x="711" y="10833"/>
                      <a:pt x="1" y="14740"/>
                      <a:pt x="178" y="18647"/>
                    </a:cubicBezTo>
                    <a:cubicBezTo>
                      <a:pt x="356" y="25395"/>
                      <a:pt x="2664" y="33031"/>
                      <a:pt x="8880" y="35695"/>
                    </a:cubicBezTo>
                    <a:cubicBezTo>
                      <a:pt x="10425" y="36371"/>
                      <a:pt x="12037" y="36667"/>
                      <a:pt x="13667" y="36667"/>
                    </a:cubicBezTo>
                    <a:cubicBezTo>
                      <a:pt x="18032" y="36667"/>
                      <a:pt x="22534" y="34552"/>
                      <a:pt x="26283" y="31966"/>
                    </a:cubicBezTo>
                    <a:cubicBezTo>
                      <a:pt x="31966" y="27881"/>
                      <a:pt x="37471" y="21844"/>
                      <a:pt x="36760" y="14740"/>
                    </a:cubicBezTo>
                    <a:cubicBezTo>
                      <a:pt x="36228" y="8880"/>
                      <a:pt x="31255" y="4085"/>
                      <a:pt x="25573" y="1954"/>
                    </a:cubicBezTo>
                    <a:cubicBezTo>
                      <a:pt x="21964" y="970"/>
                      <a:pt x="18288" y="457"/>
                      <a:pt x="14628" y="457"/>
                    </a:cubicBezTo>
                    <a:close/>
                  </a:path>
                </a:pathLst>
              </a:custGeom>
              <a:solidFill>
                <a:srgbClr val="B7D6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29"/>
              <p:cNvSpPr/>
              <p:nvPr/>
            </p:nvSpPr>
            <p:spPr>
              <a:xfrm>
                <a:off x="2271150" y="3600725"/>
                <a:ext cx="877375" cy="692150"/>
              </a:xfrm>
              <a:custGeom>
                <a:rect b="b" l="l" r="r" t="t"/>
                <a:pathLst>
                  <a:path extrusionOk="0" h="27686" w="35095">
                    <a:moveTo>
                      <a:pt x="19606" y="0"/>
                    </a:moveTo>
                    <a:cubicBezTo>
                      <a:pt x="17350" y="0"/>
                      <a:pt x="15046" y="319"/>
                      <a:pt x="12789" y="701"/>
                    </a:cubicBezTo>
                    <a:lnTo>
                      <a:pt x="12789" y="701"/>
                    </a:lnTo>
                    <a:cubicBezTo>
                      <a:pt x="12825" y="680"/>
                      <a:pt x="12860" y="659"/>
                      <a:pt x="12896" y="638"/>
                    </a:cubicBezTo>
                    <a:lnTo>
                      <a:pt x="12896" y="638"/>
                    </a:lnTo>
                    <a:lnTo>
                      <a:pt x="11120" y="993"/>
                    </a:lnTo>
                    <a:cubicBezTo>
                      <a:pt x="11673" y="895"/>
                      <a:pt x="12230" y="796"/>
                      <a:pt x="12789" y="701"/>
                    </a:cubicBezTo>
                    <a:lnTo>
                      <a:pt x="12789" y="701"/>
                    </a:lnTo>
                    <a:cubicBezTo>
                      <a:pt x="1" y="8330"/>
                      <a:pt x="5819" y="27685"/>
                      <a:pt x="20097" y="27685"/>
                    </a:cubicBezTo>
                    <a:cubicBezTo>
                      <a:pt x="20530" y="27685"/>
                      <a:pt x="20972" y="27667"/>
                      <a:pt x="21420" y="27631"/>
                    </a:cubicBezTo>
                    <a:cubicBezTo>
                      <a:pt x="27635" y="26921"/>
                      <a:pt x="32785" y="22303"/>
                      <a:pt x="34029" y="16088"/>
                    </a:cubicBezTo>
                    <a:cubicBezTo>
                      <a:pt x="35094" y="9872"/>
                      <a:pt x="31720" y="3835"/>
                      <a:pt x="26037" y="1171"/>
                    </a:cubicBezTo>
                    <a:cubicBezTo>
                      <a:pt x="24001" y="309"/>
                      <a:pt x="21827" y="0"/>
                      <a:pt x="19606" y="0"/>
                    </a:cubicBezTo>
                    <a:close/>
                  </a:path>
                </a:pathLst>
              </a:custGeom>
              <a:solidFill>
                <a:srgbClr val="B7D6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29"/>
              <p:cNvSpPr/>
              <p:nvPr/>
            </p:nvSpPr>
            <p:spPr>
              <a:xfrm>
                <a:off x="4031975" y="4399625"/>
                <a:ext cx="963400" cy="932975"/>
              </a:xfrm>
              <a:custGeom>
                <a:rect b="b" l="l" r="r" t="t"/>
                <a:pathLst>
                  <a:path extrusionOk="0" h="37319" w="38536">
                    <a:moveTo>
                      <a:pt x="21526" y="0"/>
                    </a:moveTo>
                    <a:cubicBezTo>
                      <a:pt x="16678" y="0"/>
                      <a:pt x="11993" y="2114"/>
                      <a:pt x="8879" y="5975"/>
                    </a:cubicBezTo>
                    <a:lnTo>
                      <a:pt x="11628" y="5315"/>
                    </a:lnTo>
                    <a:lnTo>
                      <a:pt x="11628" y="5315"/>
                    </a:lnTo>
                    <a:cubicBezTo>
                      <a:pt x="5724" y="7072"/>
                      <a:pt x="1360" y="12056"/>
                      <a:pt x="711" y="18228"/>
                    </a:cubicBezTo>
                    <a:cubicBezTo>
                      <a:pt x="0" y="24976"/>
                      <a:pt x="3374" y="31369"/>
                      <a:pt x="9235" y="34921"/>
                    </a:cubicBezTo>
                    <a:cubicBezTo>
                      <a:pt x="12165" y="36519"/>
                      <a:pt x="15406" y="37319"/>
                      <a:pt x="18646" y="37319"/>
                    </a:cubicBezTo>
                    <a:cubicBezTo>
                      <a:pt x="21887" y="37319"/>
                      <a:pt x="25128" y="36519"/>
                      <a:pt x="28058" y="34921"/>
                    </a:cubicBezTo>
                    <a:cubicBezTo>
                      <a:pt x="34274" y="31369"/>
                      <a:pt x="38358" y="24976"/>
                      <a:pt x="38536" y="17873"/>
                    </a:cubicBezTo>
                    <a:cubicBezTo>
                      <a:pt x="38536" y="10592"/>
                      <a:pt x="34274" y="4021"/>
                      <a:pt x="27703" y="1180"/>
                    </a:cubicBezTo>
                    <a:cubicBezTo>
                      <a:pt x="25687" y="384"/>
                      <a:pt x="23592" y="0"/>
                      <a:pt x="21526" y="0"/>
                    </a:cubicBezTo>
                    <a:close/>
                  </a:path>
                </a:pathLst>
              </a:custGeom>
              <a:solidFill>
                <a:srgbClr val="FFD8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29"/>
              <p:cNvSpPr/>
              <p:nvPr/>
            </p:nvSpPr>
            <p:spPr>
              <a:xfrm>
                <a:off x="1585750" y="948450"/>
                <a:ext cx="803600" cy="743675"/>
              </a:xfrm>
              <a:custGeom>
                <a:rect b="b" l="l" r="r" t="t"/>
                <a:pathLst>
                  <a:path extrusionOk="0" h="29747" w="32144">
                    <a:moveTo>
                      <a:pt x="15805" y="1"/>
                    </a:moveTo>
                    <a:cubicBezTo>
                      <a:pt x="9945" y="178"/>
                      <a:pt x="4618" y="3907"/>
                      <a:pt x="178" y="7637"/>
                    </a:cubicBezTo>
                    <a:lnTo>
                      <a:pt x="7104" y="3375"/>
                    </a:lnTo>
                    <a:lnTo>
                      <a:pt x="7104" y="3375"/>
                    </a:lnTo>
                    <a:cubicBezTo>
                      <a:pt x="1421" y="7992"/>
                      <a:pt x="1" y="15806"/>
                      <a:pt x="3375" y="22376"/>
                    </a:cubicBezTo>
                    <a:cubicBezTo>
                      <a:pt x="6229" y="26998"/>
                      <a:pt x="11268" y="29747"/>
                      <a:pt x="16581" y="29747"/>
                    </a:cubicBezTo>
                    <a:cubicBezTo>
                      <a:pt x="18210" y="29747"/>
                      <a:pt x="19864" y="29488"/>
                      <a:pt x="21488" y="28947"/>
                    </a:cubicBezTo>
                    <a:cubicBezTo>
                      <a:pt x="28236" y="26283"/>
                      <a:pt x="32143" y="19180"/>
                      <a:pt x="30900" y="12076"/>
                    </a:cubicBezTo>
                    <a:cubicBezTo>
                      <a:pt x="29302" y="4973"/>
                      <a:pt x="23086" y="1"/>
                      <a:pt x="15805" y="1"/>
                    </a:cubicBezTo>
                    <a:close/>
                  </a:path>
                </a:pathLst>
              </a:custGeom>
              <a:solidFill>
                <a:srgbClr val="FFD8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29"/>
              <p:cNvSpPr/>
              <p:nvPr/>
            </p:nvSpPr>
            <p:spPr>
              <a:xfrm>
                <a:off x="1462300" y="866650"/>
                <a:ext cx="4518675" cy="4455875"/>
              </a:xfrm>
              <a:custGeom>
                <a:rect b="b" l="l" r="r" t="t"/>
                <a:pathLst>
                  <a:path extrusionOk="0" h="178235" w="180747">
                    <a:moveTo>
                      <a:pt x="19842" y="2863"/>
                    </a:moveTo>
                    <a:cubicBezTo>
                      <a:pt x="20309" y="2863"/>
                      <a:pt x="20787" y="2881"/>
                      <a:pt x="21276" y="2917"/>
                    </a:cubicBezTo>
                    <a:cubicBezTo>
                      <a:pt x="21589" y="2898"/>
                      <a:pt x="21900" y="2889"/>
                      <a:pt x="22210" y="2889"/>
                    </a:cubicBezTo>
                    <a:cubicBezTo>
                      <a:pt x="27717" y="2889"/>
                      <a:pt x="32812" y="5837"/>
                      <a:pt x="35838" y="10376"/>
                    </a:cubicBezTo>
                    <a:cubicBezTo>
                      <a:pt x="40100" y="15881"/>
                      <a:pt x="41343" y="23162"/>
                      <a:pt x="39035" y="29733"/>
                    </a:cubicBezTo>
                    <a:cubicBezTo>
                      <a:pt x="38679" y="30976"/>
                      <a:pt x="37792" y="31864"/>
                      <a:pt x="36726" y="32219"/>
                    </a:cubicBezTo>
                    <a:cubicBezTo>
                      <a:pt x="35128" y="32929"/>
                      <a:pt x="33707" y="33640"/>
                      <a:pt x="32286" y="34350"/>
                    </a:cubicBezTo>
                    <a:cubicBezTo>
                      <a:pt x="28826" y="36162"/>
                      <a:pt x="24908" y="37210"/>
                      <a:pt x="21098" y="37210"/>
                    </a:cubicBezTo>
                    <a:cubicBezTo>
                      <a:pt x="20801" y="37210"/>
                      <a:pt x="20506" y="37204"/>
                      <a:pt x="20211" y="37191"/>
                    </a:cubicBezTo>
                    <a:cubicBezTo>
                      <a:pt x="19960" y="37209"/>
                      <a:pt x="19708" y="37218"/>
                      <a:pt x="19458" y="37218"/>
                    </a:cubicBezTo>
                    <a:cubicBezTo>
                      <a:pt x="17226" y="37218"/>
                      <a:pt x="15023" y="36515"/>
                      <a:pt x="13107" y="35238"/>
                    </a:cubicBezTo>
                    <a:cubicBezTo>
                      <a:pt x="10621" y="33817"/>
                      <a:pt x="8490" y="31686"/>
                      <a:pt x="6714" y="29378"/>
                    </a:cubicBezTo>
                    <a:cubicBezTo>
                      <a:pt x="5649" y="27779"/>
                      <a:pt x="4761" y="25826"/>
                      <a:pt x="4583" y="23872"/>
                    </a:cubicBezTo>
                    <a:cubicBezTo>
                      <a:pt x="4051" y="19610"/>
                      <a:pt x="4939" y="15526"/>
                      <a:pt x="6714" y="11797"/>
                    </a:cubicBezTo>
                    <a:cubicBezTo>
                      <a:pt x="9360" y="6175"/>
                      <a:pt x="13545" y="2863"/>
                      <a:pt x="19842" y="2863"/>
                    </a:cubicBezTo>
                    <a:close/>
                    <a:moveTo>
                      <a:pt x="86114" y="46040"/>
                    </a:moveTo>
                    <a:cubicBezTo>
                      <a:pt x="87583" y="46040"/>
                      <a:pt x="89062" y="46168"/>
                      <a:pt x="90534" y="46426"/>
                    </a:cubicBezTo>
                    <a:cubicBezTo>
                      <a:pt x="95151" y="47314"/>
                      <a:pt x="99058" y="50155"/>
                      <a:pt x="101367" y="54239"/>
                    </a:cubicBezTo>
                    <a:cubicBezTo>
                      <a:pt x="102787" y="56903"/>
                      <a:pt x="103675" y="59922"/>
                      <a:pt x="104030" y="63119"/>
                    </a:cubicBezTo>
                    <a:cubicBezTo>
                      <a:pt x="104563" y="70044"/>
                      <a:pt x="100834" y="76615"/>
                      <a:pt x="94441" y="79634"/>
                    </a:cubicBezTo>
                    <a:cubicBezTo>
                      <a:pt x="93020" y="80344"/>
                      <a:pt x="91777" y="81055"/>
                      <a:pt x="90534" y="81765"/>
                    </a:cubicBezTo>
                    <a:cubicBezTo>
                      <a:pt x="87337" y="83203"/>
                      <a:pt x="84141" y="83923"/>
                      <a:pt x="80815" y="83923"/>
                    </a:cubicBezTo>
                    <a:cubicBezTo>
                      <a:pt x="80445" y="83923"/>
                      <a:pt x="80074" y="83914"/>
                      <a:pt x="79701" y="83896"/>
                    </a:cubicBezTo>
                    <a:lnTo>
                      <a:pt x="79524" y="83896"/>
                    </a:lnTo>
                    <a:cubicBezTo>
                      <a:pt x="79376" y="83901"/>
                      <a:pt x="79229" y="83903"/>
                      <a:pt x="79082" y="83903"/>
                    </a:cubicBezTo>
                    <a:cubicBezTo>
                      <a:pt x="73397" y="83903"/>
                      <a:pt x="68269" y="80570"/>
                      <a:pt x="65672" y="75550"/>
                    </a:cubicBezTo>
                    <a:cubicBezTo>
                      <a:pt x="64429" y="73419"/>
                      <a:pt x="63364" y="70932"/>
                      <a:pt x="62831" y="68446"/>
                    </a:cubicBezTo>
                    <a:cubicBezTo>
                      <a:pt x="62298" y="64894"/>
                      <a:pt x="62831" y="61165"/>
                      <a:pt x="64607" y="58146"/>
                    </a:cubicBezTo>
                    <a:cubicBezTo>
                      <a:pt x="65276" y="56807"/>
                      <a:pt x="65946" y="55467"/>
                      <a:pt x="67806" y="55467"/>
                    </a:cubicBezTo>
                    <a:cubicBezTo>
                      <a:pt x="67919" y="55467"/>
                      <a:pt x="68036" y="55472"/>
                      <a:pt x="68158" y="55482"/>
                    </a:cubicBezTo>
                    <a:cubicBezTo>
                      <a:pt x="68691" y="55482"/>
                      <a:pt x="69224" y="54950"/>
                      <a:pt x="69224" y="54417"/>
                    </a:cubicBezTo>
                    <a:cubicBezTo>
                      <a:pt x="69224" y="53174"/>
                      <a:pt x="69579" y="52286"/>
                      <a:pt x="70645" y="51576"/>
                    </a:cubicBezTo>
                    <a:cubicBezTo>
                      <a:pt x="75009" y="47915"/>
                      <a:pt x="80490" y="46040"/>
                      <a:pt x="86114" y="46040"/>
                    </a:cubicBezTo>
                    <a:close/>
                    <a:moveTo>
                      <a:pt x="154855" y="70443"/>
                    </a:moveTo>
                    <a:cubicBezTo>
                      <a:pt x="158488" y="70443"/>
                      <a:pt x="162047" y="71481"/>
                      <a:pt x="165297" y="73241"/>
                    </a:cubicBezTo>
                    <a:cubicBezTo>
                      <a:pt x="170091" y="76082"/>
                      <a:pt x="173998" y="80344"/>
                      <a:pt x="176307" y="85494"/>
                    </a:cubicBezTo>
                    <a:cubicBezTo>
                      <a:pt x="177372" y="87448"/>
                      <a:pt x="177728" y="89756"/>
                      <a:pt x="177728" y="92065"/>
                    </a:cubicBezTo>
                    <a:cubicBezTo>
                      <a:pt x="177195" y="100056"/>
                      <a:pt x="172045" y="107160"/>
                      <a:pt x="164409" y="109823"/>
                    </a:cubicBezTo>
                    <a:cubicBezTo>
                      <a:pt x="161999" y="110627"/>
                      <a:pt x="159532" y="111018"/>
                      <a:pt x="157096" y="111018"/>
                    </a:cubicBezTo>
                    <a:cubicBezTo>
                      <a:pt x="150918" y="111018"/>
                      <a:pt x="144943" y="108498"/>
                      <a:pt x="140613" y="103786"/>
                    </a:cubicBezTo>
                    <a:cubicBezTo>
                      <a:pt x="137949" y="100944"/>
                      <a:pt x="136351" y="97215"/>
                      <a:pt x="135995" y="93308"/>
                    </a:cubicBezTo>
                    <a:cubicBezTo>
                      <a:pt x="135285" y="87625"/>
                      <a:pt x="136883" y="81765"/>
                      <a:pt x="140613" y="77325"/>
                    </a:cubicBezTo>
                    <a:cubicBezTo>
                      <a:pt x="141500" y="76260"/>
                      <a:pt x="142388" y="75194"/>
                      <a:pt x="143987" y="75194"/>
                    </a:cubicBezTo>
                    <a:lnTo>
                      <a:pt x="143987" y="75372"/>
                    </a:lnTo>
                    <a:cubicBezTo>
                      <a:pt x="144164" y="75017"/>
                      <a:pt x="144519" y="74662"/>
                      <a:pt x="144875" y="74484"/>
                    </a:cubicBezTo>
                    <a:cubicBezTo>
                      <a:pt x="145940" y="73774"/>
                      <a:pt x="145585" y="72175"/>
                      <a:pt x="147006" y="71643"/>
                    </a:cubicBezTo>
                    <a:cubicBezTo>
                      <a:pt x="148426" y="71110"/>
                      <a:pt x="149847" y="70755"/>
                      <a:pt x="151445" y="70755"/>
                    </a:cubicBezTo>
                    <a:cubicBezTo>
                      <a:pt x="152584" y="70544"/>
                      <a:pt x="153723" y="70443"/>
                      <a:pt x="154855" y="70443"/>
                    </a:cubicBezTo>
                    <a:close/>
                    <a:moveTo>
                      <a:pt x="37792" y="116572"/>
                    </a:moveTo>
                    <a:lnTo>
                      <a:pt x="37969" y="117282"/>
                    </a:lnTo>
                    <a:lnTo>
                      <a:pt x="37614" y="117637"/>
                    </a:lnTo>
                    <a:cubicBezTo>
                      <a:pt x="37614" y="117282"/>
                      <a:pt x="37614" y="117104"/>
                      <a:pt x="37436" y="116749"/>
                    </a:cubicBezTo>
                    <a:cubicBezTo>
                      <a:pt x="37436" y="116749"/>
                      <a:pt x="37792" y="116572"/>
                      <a:pt x="37792" y="116572"/>
                    </a:cubicBezTo>
                    <a:close/>
                    <a:moveTo>
                      <a:pt x="51465" y="108048"/>
                    </a:moveTo>
                    <a:cubicBezTo>
                      <a:pt x="55727" y="108580"/>
                      <a:pt x="59989" y="109291"/>
                      <a:pt x="63364" y="112487"/>
                    </a:cubicBezTo>
                    <a:cubicBezTo>
                      <a:pt x="66560" y="115329"/>
                      <a:pt x="68514" y="119413"/>
                      <a:pt x="68691" y="123675"/>
                    </a:cubicBezTo>
                    <a:cubicBezTo>
                      <a:pt x="68869" y="125096"/>
                      <a:pt x="68691" y="126694"/>
                      <a:pt x="67981" y="128115"/>
                    </a:cubicBezTo>
                    <a:cubicBezTo>
                      <a:pt x="65183" y="135217"/>
                      <a:pt x="58537" y="139125"/>
                      <a:pt x="51758" y="139125"/>
                    </a:cubicBezTo>
                    <a:cubicBezTo>
                      <a:pt x="47351" y="139125"/>
                      <a:pt x="42888" y="137473"/>
                      <a:pt x="39390" y="133975"/>
                    </a:cubicBezTo>
                    <a:cubicBezTo>
                      <a:pt x="35483" y="130068"/>
                      <a:pt x="34595" y="124030"/>
                      <a:pt x="37081" y="119235"/>
                    </a:cubicBezTo>
                    <a:lnTo>
                      <a:pt x="37081" y="119235"/>
                    </a:lnTo>
                    <a:cubicBezTo>
                      <a:pt x="37081" y="121544"/>
                      <a:pt x="37081" y="123497"/>
                      <a:pt x="37081" y="125451"/>
                    </a:cubicBezTo>
                    <a:cubicBezTo>
                      <a:pt x="37081" y="127049"/>
                      <a:pt x="37614" y="128825"/>
                      <a:pt x="38502" y="130246"/>
                    </a:cubicBezTo>
                    <a:cubicBezTo>
                      <a:pt x="39160" y="131727"/>
                      <a:pt x="40582" y="132751"/>
                      <a:pt x="42201" y="132751"/>
                    </a:cubicBezTo>
                    <a:cubicBezTo>
                      <a:pt x="42328" y="132751"/>
                      <a:pt x="42457" y="132745"/>
                      <a:pt x="42586" y="132732"/>
                    </a:cubicBezTo>
                    <a:cubicBezTo>
                      <a:pt x="43119" y="132732"/>
                      <a:pt x="43474" y="132377"/>
                      <a:pt x="43474" y="132022"/>
                    </a:cubicBezTo>
                    <a:cubicBezTo>
                      <a:pt x="43652" y="131666"/>
                      <a:pt x="43474" y="131489"/>
                      <a:pt x="43474" y="131134"/>
                    </a:cubicBezTo>
                    <a:cubicBezTo>
                      <a:pt x="43297" y="130956"/>
                      <a:pt x="43297" y="130778"/>
                      <a:pt x="43119" y="130778"/>
                    </a:cubicBezTo>
                    <a:cubicBezTo>
                      <a:pt x="39923" y="129535"/>
                      <a:pt x="39745" y="126694"/>
                      <a:pt x="39745" y="123853"/>
                    </a:cubicBezTo>
                    <a:cubicBezTo>
                      <a:pt x="39390" y="118880"/>
                      <a:pt x="41876" y="114263"/>
                      <a:pt x="46138" y="111777"/>
                    </a:cubicBezTo>
                    <a:cubicBezTo>
                      <a:pt x="47559" y="110889"/>
                      <a:pt x="49867" y="110711"/>
                      <a:pt x="50222" y="108403"/>
                    </a:cubicBezTo>
                    <a:cubicBezTo>
                      <a:pt x="50400" y="108225"/>
                      <a:pt x="51110" y="108048"/>
                      <a:pt x="51465" y="108048"/>
                    </a:cubicBezTo>
                    <a:close/>
                    <a:moveTo>
                      <a:pt x="123920" y="140546"/>
                    </a:moveTo>
                    <a:cubicBezTo>
                      <a:pt x="126761" y="140546"/>
                      <a:pt x="129780" y="141789"/>
                      <a:pt x="131733" y="143920"/>
                    </a:cubicBezTo>
                    <a:cubicBezTo>
                      <a:pt x="134575" y="146583"/>
                      <a:pt x="136706" y="149958"/>
                      <a:pt x="137416" y="153864"/>
                    </a:cubicBezTo>
                    <a:cubicBezTo>
                      <a:pt x="138482" y="157416"/>
                      <a:pt x="137771" y="161323"/>
                      <a:pt x="135463" y="164342"/>
                    </a:cubicBezTo>
                    <a:cubicBezTo>
                      <a:pt x="132444" y="169314"/>
                      <a:pt x="127471" y="173044"/>
                      <a:pt x="121966" y="174819"/>
                    </a:cubicBezTo>
                    <a:cubicBezTo>
                      <a:pt x="120661" y="175109"/>
                      <a:pt x="119475" y="175399"/>
                      <a:pt x="118310" y="175399"/>
                    </a:cubicBezTo>
                    <a:cubicBezTo>
                      <a:pt x="118048" y="175399"/>
                      <a:pt x="117787" y="175385"/>
                      <a:pt x="117527" y="175352"/>
                    </a:cubicBezTo>
                    <a:cubicBezTo>
                      <a:pt x="108115" y="175352"/>
                      <a:pt x="101189" y="166651"/>
                      <a:pt x="103498" y="157594"/>
                    </a:cubicBezTo>
                    <a:cubicBezTo>
                      <a:pt x="104385" y="153509"/>
                      <a:pt x="106516" y="149780"/>
                      <a:pt x="109358" y="146761"/>
                    </a:cubicBezTo>
                    <a:cubicBezTo>
                      <a:pt x="110423" y="145163"/>
                      <a:pt x="112199" y="143920"/>
                      <a:pt x="114330" y="143742"/>
                    </a:cubicBezTo>
                    <a:cubicBezTo>
                      <a:pt x="114863" y="143742"/>
                      <a:pt x="115751" y="143565"/>
                      <a:pt x="115928" y="143209"/>
                    </a:cubicBezTo>
                    <a:cubicBezTo>
                      <a:pt x="117882" y="140190"/>
                      <a:pt x="121078" y="140723"/>
                      <a:pt x="123920" y="140546"/>
                    </a:cubicBezTo>
                    <a:close/>
                    <a:moveTo>
                      <a:pt x="20903" y="0"/>
                    </a:moveTo>
                    <a:cubicBezTo>
                      <a:pt x="20270" y="0"/>
                      <a:pt x="19625" y="25"/>
                      <a:pt x="18968" y="76"/>
                    </a:cubicBezTo>
                    <a:cubicBezTo>
                      <a:pt x="14883" y="254"/>
                      <a:pt x="10976" y="2029"/>
                      <a:pt x="8135" y="4871"/>
                    </a:cubicBezTo>
                    <a:cubicBezTo>
                      <a:pt x="4939" y="8423"/>
                      <a:pt x="2808" y="12862"/>
                      <a:pt x="2097" y="17657"/>
                    </a:cubicBezTo>
                    <a:cubicBezTo>
                      <a:pt x="0" y="29365"/>
                      <a:pt x="9080" y="40041"/>
                      <a:pt x="20877" y="40041"/>
                    </a:cubicBezTo>
                    <a:cubicBezTo>
                      <a:pt x="21068" y="40041"/>
                      <a:pt x="21261" y="40038"/>
                      <a:pt x="21454" y="40033"/>
                    </a:cubicBezTo>
                    <a:cubicBezTo>
                      <a:pt x="25893" y="40033"/>
                      <a:pt x="30333" y="38790"/>
                      <a:pt x="34240" y="36481"/>
                    </a:cubicBezTo>
                    <a:cubicBezTo>
                      <a:pt x="35055" y="35888"/>
                      <a:pt x="35994" y="35604"/>
                      <a:pt x="36928" y="35604"/>
                    </a:cubicBezTo>
                    <a:cubicBezTo>
                      <a:pt x="38231" y="35604"/>
                      <a:pt x="39524" y="36157"/>
                      <a:pt x="40455" y="37191"/>
                    </a:cubicBezTo>
                    <a:cubicBezTo>
                      <a:pt x="42586" y="38967"/>
                      <a:pt x="45072" y="40565"/>
                      <a:pt x="47559" y="42164"/>
                    </a:cubicBezTo>
                    <a:cubicBezTo>
                      <a:pt x="52531" y="45538"/>
                      <a:pt x="57326" y="48734"/>
                      <a:pt x="62298" y="51931"/>
                    </a:cubicBezTo>
                    <a:cubicBezTo>
                      <a:pt x="63008" y="52464"/>
                      <a:pt x="64074" y="52641"/>
                      <a:pt x="64074" y="54062"/>
                    </a:cubicBezTo>
                    <a:cubicBezTo>
                      <a:pt x="61410" y="57436"/>
                      <a:pt x="59812" y="61520"/>
                      <a:pt x="59634" y="65960"/>
                    </a:cubicBezTo>
                    <a:cubicBezTo>
                      <a:pt x="59279" y="68091"/>
                      <a:pt x="59812" y="70577"/>
                      <a:pt x="60877" y="72531"/>
                    </a:cubicBezTo>
                    <a:cubicBezTo>
                      <a:pt x="62476" y="75727"/>
                      <a:pt x="64429" y="78746"/>
                      <a:pt x="66738" y="81410"/>
                    </a:cubicBezTo>
                    <a:cubicBezTo>
                      <a:pt x="67803" y="82475"/>
                      <a:pt x="67803" y="84074"/>
                      <a:pt x="66915" y="85317"/>
                    </a:cubicBezTo>
                    <a:cubicBezTo>
                      <a:pt x="64074" y="90644"/>
                      <a:pt x="61588" y="95794"/>
                      <a:pt x="58569" y="101299"/>
                    </a:cubicBezTo>
                    <a:cubicBezTo>
                      <a:pt x="56729" y="104865"/>
                      <a:pt x="56527" y="105972"/>
                      <a:pt x="55070" y="105972"/>
                    </a:cubicBezTo>
                    <a:cubicBezTo>
                      <a:pt x="54277" y="105972"/>
                      <a:pt x="53113" y="105644"/>
                      <a:pt x="51110" y="105206"/>
                    </a:cubicBezTo>
                    <a:cubicBezTo>
                      <a:pt x="50221" y="104933"/>
                      <a:pt x="49332" y="104791"/>
                      <a:pt x="48453" y="104791"/>
                    </a:cubicBezTo>
                    <a:cubicBezTo>
                      <a:pt x="47050" y="104791"/>
                      <a:pt x="45672" y="105152"/>
                      <a:pt x="44362" y="105917"/>
                    </a:cubicBezTo>
                    <a:cubicBezTo>
                      <a:pt x="37259" y="109468"/>
                      <a:pt x="32642" y="116927"/>
                      <a:pt x="32819" y="124918"/>
                    </a:cubicBezTo>
                    <a:cubicBezTo>
                      <a:pt x="32819" y="128647"/>
                      <a:pt x="34240" y="132377"/>
                      <a:pt x="36726" y="135218"/>
                    </a:cubicBezTo>
                    <a:cubicBezTo>
                      <a:pt x="40643" y="139436"/>
                      <a:pt x="46094" y="141610"/>
                      <a:pt x="51568" y="141610"/>
                    </a:cubicBezTo>
                    <a:cubicBezTo>
                      <a:pt x="55773" y="141610"/>
                      <a:pt x="59992" y="140327"/>
                      <a:pt x="63541" y="137704"/>
                    </a:cubicBezTo>
                    <a:cubicBezTo>
                      <a:pt x="66205" y="135396"/>
                      <a:pt x="68336" y="132732"/>
                      <a:pt x="69934" y="129713"/>
                    </a:cubicBezTo>
                    <a:cubicBezTo>
                      <a:pt x="71000" y="127759"/>
                      <a:pt x="71532" y="125451"/>
                      <a:pt x="71355" y="123142"/>
                    </a:cubicBezTo>
                    <a:cubicBezTo>
                      <a:pt x="71000" y="117815"/>
                      <a:pt x="68336" y="112842"/>
                      <a:pt x="63896" y="109823"/>
                    </a:cubicBezTo>
                    <a:cubicBezTo>
                      <a:pt x="62831" y="109113"/>
                      <a:pt x="61765" y="108403"/>
                      <a:pt x="60522" y="107515"/>
                    </a:cubicBezTo>
                    <a:cubicBezTo>
                      <a:pt x="59279" y="106627"/>
                      <a:pt x="59102" y="106272"/>
                      <a:pt x="59812" y="104851"/>
                    </a:cubicBezTo>
                    <a:cubicBezTo>
                      <a:pt x="62831" y="98813"/>
                      <a:pt x="65850" y="92953"/>
                      <a:pt x="68869" y="87093"/>
                    </a:cubicBezTo>
                    <a:cubicBezTo>
                      <a:pt x="69758" y="85536"/>
                      <a:pt x="70091" y="84954"/>
                      <a:pt x="70868" y="84954"/>
                    </a:cubicBezTo>
                    <a:cubicBezTo>
                      <a:pt x="71333" y="84954"/>
                      <a:pt x="71957" y="85162"/>
                      <a:pt x="72953" y="85494"/>
                    </a:cubicBezTo>
                    <a:cubicBezTo>
                      <a:pt x="75389" y="86306"/>
                      <a:pt x="77940" y="86712"/>
                      <a:pt x="80508" y="86712"/>
                    </a:cubicBezTo>
                    <a:cubicBezTo>
                      <a:pt x="82434" y="86712"/>
                      <a:pt x="84369" y="86484"/>
                      <a:pt x="86272" y="86027"/>
                    </a:cubicBezTo>
                    <a:cubicBezTo>
                      <a:pt x="87337" y="85849"/>
                      <a:pt x="88580" y="85317"/>
                      <a:pt x="89824" y="84962"/>
                    </a:cubicBezTo>
                    <a:cubicBezTo>
                      <a:pt x="90521" y="84708"/>
                      <a:pt x="90991" y="84545"/>
                      <a:pt x="91349" y="84545"/>
                    </a:cubicBezTo>
                    <a:cubicBezTo>
                      <a:pt x="91994" y="84545"/>
                      <a:pt x="92271" y="85075"/>
                      <a:pt x="92843" y="86560"/>
                    </a:cubicBezTo>
                    <a:cubicBezTo>
                      <a:pt x="93908" y="89401"/>
                      <a:pt x="94796" y="92420"/>
                      <a:pt x="95861" y="95261"/>
                    </a:cubicBezTo>
                    <a:cubicBezTo>
                      <a:pt x="97815" y="101832"/>
                      <a:pt x="99591" y="108403"/>
                      <a:pt x="102077" y="114796"/>
                    </a:cubicBezTo>
                    <a:cubicBezTo>
                      <a:pt x="104918" y="122610"/>
                      <a:pt x="107937" y="130601"/>
                      <a:pt x="110956" y="138592"/>
                    </a:cubicBezTo>
                    <a:cubicBezTo>
                      <a:pt x="111666" y="140368"/>
                      <a:pt x="111666" y="141256"/>
                      <a:pt x="109891" y="142499"/>
                    </a:cubicBezTo>
                    <a:cubicBezTo>
                      <a:pt x="105629" y="146051"/>
                      <a:pt x="102432" y="150845"/>
                      <a:pt x="101011" y="156351"/>
                    </a:cubicBezTo>
                    <a:cubicBezTo>
                      <a:pt x="97713" y="167501"/>
                      <a:pt x="106498" y="178235"/>
                      <a:pt x="117417" y="178235"/>
                    </a:cubicBezTo>
                    <a:cubicBezTo>
                      <a:pt x="118845" y="178235"/>
                      <a:pt x="120310" y="178051"/>
                      <a:pt x="121789" y="177661"/>
                    </a:cubicBezTo>
                    <a:cubicBezTo>
                      <a:pt x="128714" y="175707"/>
                      <a:pt x="134752" y="171268"/>
                      <a:pt x="138304" y="164875"/>
                    </a:cubicBezTo>
                    <a:cubicBezTo>
                      <a:pt x="140435" y="161501"/>
                      <a:pt x="141145" y="157239"/>
                      <a:pt x="140080" y="153332"/>
                    </a:cubicBezTo>
                    <a:cubicBezTo>
                      <a:pt x="139369" y="149958"/>
                      <a:pt x="137771" y="146583"/>
                      <a:pt x="135463" y="143920"/>
                    </a:cubicBezTo>
                    <a:cubicBezTo>
                      <a:pt x="132059" y="140220"/>
                      <a:pt x="128162" y="137754"/>
                      <a:pt x="123258" y="137754"/>
                    </a:cubicBezTo>
                    <a:cubicBezTo>
                      <a:pt x="122277" y="137754"/>
                      <a:pt x="121256" y="137852"/>
                      <a:pt x="120190" y="138059"/>
                    </a:cubicBezTo>
                    <a:cubicBezTo>
                      <a:pt x="119125" y="138415"/>
                      <a:pt x="118059" y="138415"/>
                      <a:pt x="116994" y="138592"/>
                    </a:cubicBezTo>
                    <a:cubicBezTo>
                      <a:pt x="116372" y="138675"/>
                      <a:pt x="115876" y="138729"/>
                      <a:pt x="115467" y="138729"/>
                    </a:cubicBezTo>
                    <a:cubicBezTo>
                      <a:pt x="114126" y="138729"/>
                      <a:pt x="113726" y="138148"/>
                      <a:pt x="112909" y="136106"/>
                    </a:cubicBezTo>
                    <a:cubicBezTo>
                      <a:pt x="110778" y="130778"/>
                      <a:pt x="108825" y="125451"/>
                      <a:pt x="106872" y="120123"/>
                    </a:cubicBezTo>
                    <a:cubicBezTo>
                      <a:pt x="102432" y="108580"/>
                      <a:pt x="99413" y="96505"/>
                      <a:pt x="95151" y="84962"/>
                    </a:cubicBezTo>
                    <a:cubicBezTo>
                      <a:pt x="94618" y="83186"/>
                      <a:pt x="94618" y="83008"/>
                      <a:pt x="96394" y="81943"/>
                    </a:cubicBezTo>
                    <a:cubicBezTo>
                      <a:pt x="100123" y="79634"/>
                      <a:pt x="103142" y="76260"/>
                      <a:pt x="105096" y="72531"/>
                    </a:cubicBezTo>
                    <a:cubicBezTo>
                      <a:pt x="105796" y="71247"/>
                      <a:pt x="106036" y="70807"/>
                      <a:pt x="106722" y="70807"/>
                    </a:cubicBezTo>
                    <a:cubicBezTo>
                      <a:pt x="107081" y="70807"/>
                      <a:pt x="107561" y="70927"/>
                      <a:pt x="108292" y="71110"/>
                    </a:cubicBezTo>
                    <a:cubicBezTo>
                      <a:pt x="115396" y="73241"/>
                      <a:pt x="122321" y="75194"/>
                      <a:pt x="129247" y="77503"/>
                    </a:cubicBezTo>
                    <a:cubicBezTo>
                      <a:pt x="131201" y="78036"/>
                      <a:pt x="133154" y="78391"/>
                      <a:pt x="135107" y="78391"/>
                    </a:cubicBezTo>
                    <a:cubicBezTo>
                      <a:pt x="135352" y="78268"/>
                      <a:pt x="135598" y="78061"/>
                      <a:pt x="135843" y="78061"/>
                    </a:cubicBezTo>
                    <a:cubicBezTo>
                      <a:pt x="135953" y="78061"/>
                      <a:pt x="136063" y="78103"/>
                      <a:pt x="136173" y="78213"/>
                    </a:cubicBezTo>
                    <a:cubicBezTo>
                      <a:pt x="136351" y="78568"/>
                      <a:pt x="136173" y="78924"/>
                      <a:pt x="135818" y="79279"/>
                    </a:cubicBezTo>
                    <a:cubicBezTo>
                      <a:pt x="135285" y="80522"/>
                      <a:pt x="134752" y="81765"/>
                      <a:pt x="134397" y="83186"/>
                    </a:cubicBezTo>
                    <a:cubicBezTo>
                      <a:pt x="131911" y="89579"/>
                      <a:pt x="132621" y="96860"/>
                      <a:pt x="136351" y="102720"/>
                    </a:cubicBezTo>
                    <a:cubicBezTo>
                      <a:pt x="141175" y="109761"/>
                      <a:pt x="149159" y="113739"/>
                      <a:pt x="157420" y="113739"/>
                    </a:cubicBezTo>
                    <a:cubicBezTo>
                      <a:pt x="160410" y="113739"/>
                      <a:pt x="163436" y="113217"/>
                      <a:pt x="166362" y="112132"/>
                    </a:cubicBezTo>
                    <a:cubicBezTo>
                      <a:pt x="174886" y="108403"/>
                      <a:pt x="179326" y="101477"/>
                      <a:pt x="180569" y="92598"/>
                    </a:cubicBezTo>
                    <a:cubicBezTo>
                      <a:pt x="180746" y="90289"/>
                      <a:pt x="180391" y="88158"/>
                      <a:pt x="179503" y="86027"/>
                    </a:cubicBezTo>
                    <a:cubicBezTo>
                      <a:pt x="175627" y="74862"/>
                      <a:pt x="165114" y="67623"/>
                      <a:pt x="153642" y="67623"/>
                    </a:cubicBezTo>
                    <a:cubicBezTo>
                      <a:pt x="151977" y="67623"/>
                      <a:pt x="150292" y="67776"/>
                      <a:pt x="148604" y="68091"/>
                    </a:cubicBezTo>
                    <a:cubicBezTo>
                      <a:pt x="145585" y="68801"/>
                      <a:pt x="142566" y="69512"/>
                      <a:pt x="141145" y="72708"/>
                    </a:cubicBezTo>
                    <a:cubicBezTo>
                      <a:pt x="140613" y="73419"/>
                      <a:pt x="140080" y="73951"/>
                      <a:pt x="139369" y="74306"/>
                    </a:cubicBezTo>
                    <a:cubicBezTo>
                      <a:pt x="137620" y="75123"/>
                      <a:pt x="135717" y="75556"/>
                      <a:pt x="133812" y="75556"/>
                    </a:cubicBezTo>
                    <a:cubicBezTo>
                      <a:pt x="132816" y="75556"/>
                      <a:pt x="131820" y="75438"/>
                      <a:pt x="130845" y="75194"/>
                    </a:cubicBezTo>
                    <a:cubicBezTo>
                      <a:pt x="123742" y="73063"/>
                      <a:pt x="116461" y="70755"/>
                      <a:pt x="109180" y="68624"/>
                    </a:cubicBezTo>
                    <a:cubicBezTo>
                      <a:pt x="106872" y="67913"/>
                      <a:pt x="106872" y="67913"/>
                      <a:pt x="106872" y="65427"/>
                    </a:cubicBezTo>
                    <a:cubicBezTo>
                      <a:pt x="106872" y="59922"/>
                      <a:pt x="105096" y="54595"/>
                      <a:pt x="101722" y="50333"/>
                    </a:cubicBezTo>
                    <a:cubicBezTo>
                      <a:pt x="99946" y="48912"/>
                      <a:pt x="99591" y="46603"/>
                      <a:pt x="100834" y="44650"/>
                    </a:cubicBezTo>
                    <a:cubicBezTo>
                      <a:pt x="101722" y="42696"/>
                      <a:pt x="102610" y="40388"/>
                      <a:pt x="103498" y="38434"/>
                    </a:cubicBezTo>
                    <a:cubicBezTo>
                      <a:pt x="105273" y="34705"/>
                      <a:pt x="107227" y="31153"/>
                      <a:pt x="109003" y="27602"/>
                    </a:cubicBezTo>
                    <a:cubicBezTo>
                      <a:pt x="111844" y="22452"/>
                      <a:pt x="114508" y="17302"/>
                      <a:pt x="117349" y="12152"/>
                    </a:cubicBezTo>
                    <a:cubicBezTo>
                      <a:pt x="117704" y="11441"/>
                      <a:pt x="117527" y="10554"/>
                      <a:pt x="116816" y="10198"/>
                    </a:cubicBezTo>
                    <a:cubicBezTo>
                      <a:pt x="116668" y="10099"/>
                      <a:pt x="116505" y="10055"/>
                      <a:pt x="116340" y="10055"/>
                    </a:cubicBezTo>
                    <a:cubicBezTo>
                      <a:pt x="115915" y="10055"/>
                      <a:pt x="115474" y="10347"/>
                      <a:pt x="115218" y="10731"/>
                    </a:cubicBezTo>
                    <a:cubicBezTo>
                      <a:pt x="114508" y="11619"/>
                      <a:pt x="113975" y="12507"/>
                      <a:pt x="113442" y="13395"/>
                    </a:cubicBezTo>
                    <a:cubicBezTo>
                      <a:pt x="110778" y="18367"/>
                      <a:pt x="108292" y="23340"/>
                      <a:pt x="105629" y="28134"/>
                    </a:cubicBezTo>
                    <a:cubicBezTo>
                      <a:pt x="102787" y="33107"/>
                      <a:pt x="100301" y="38434"/>
                      <a:pt x="98348" y="43762"/>
                    </a:cubicBezTo>
                    <a:cubicBezTo>
                      <a:pt x="97992" y="44472"/>
                      <a:pt x="97637" y="45005"/>
                      <a:pt x="97282" y="45715"/>
                    </a:cubicBezTo>
                    <a:cubicBezTo>
                      <a:pt x="96749" y="45715"/>
                      <a:pt x="96217" y="45538"/>
                      <a:pt x="95684" y="45360"/>
                    </a:cubicBezTo>
                    <a:cubicBezTo>
                      <a:pt x="92403" y="43887"/>
                      <a:pt x="89197" y="43222"/>
                      <a:pt x="86058" y="43222"/>
                    </a:cubicBezTo>
                    <a:cubicBezTo>
                      <a:pt x="80872" y="43222"/>
                      <a:pt x="75867" y="45037"/>
                      <a:pt x="71000" y="48024"/>
                    </a:cubicBezTo>
                    <a:cubicBezTo>
                      <a:pt x="69934" y="48734"/>
                      <a:pt x="68691" y="49445"/>
                      <a:pt x="67626" y="50333"/>
                    </a:cubicBezTo>
                    <a:cubicBezTo>
                      <a:pt x="67245" y="50713"/>
                      <a:pt x="66762" y="50890"/>
                      <a:pt x="66287" y="50890"/>
                    </a:cubicBezTo>
                    <a:cubicBezTo>
                      <a:pt x="65875" y="50890"/>
                      <a:pt x="65469" y="50757"/>
                      <a:pt x="65139" y="50510"/>
                    </a:cubicBezTo>
                    <a:cubicBezTo>
                      <a:pt x="64252" y="49800"/>
                      <a:pt x="63364" y="49267"/>
                      <a:pt x="62298" y="48557"/>
                    </a:cubicBezTo>
                    <a:cubicBezTo>
                      <a:pt x="58036" y="45715"/>
                      <a:pt x="53596" y="42874"/>
                      <a:pt x="49157" y="40033"/>
                    </a:cubicBezTo>
                    <a:cubicBezTo>
                      <a:pt x="47381" y="38790"/>
                      <a:pt x="45605" y="37546"/>
                      <a:pt x="43829" y="36303"/>
                    </a:cubicBezTo>
                    <a:cubicBezTo>
                      <a:pt x="42764" y="35593"/>
                      <a:pt x="41343" y="34883"/>
                      <a:pt x="40988" y="33462"/>
                    </a:cubicBezTo>
                    <a:cubicBezTo>
                      <a:pt x="40455" y="32219"/>
                      <a:pt x="41521" y="31153"/>
                      <a:pt x="41876" y="30088"/>
                    </a:cubicBezTo>
                    <a:cubicBezTo>
                      <a:pt x="45985" y="17932"/>
                      <a:pt x="37880" y="0"/>
                      <a:pt x="20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29"/>
              <p:cNvSpPr/>
              <p:nvPr/>
            </p:nvSpPr>
            <p:spPr>
              <a:xfrm>
                <a:off x="4085250" y="238775"/>
                <a:ext cx="945650" cy="869525"/>
              </a:xfrm>
              <a:custGeom>
                <a:rect b="b" l="l" r="r" t="t"/>
                <a:pathLst>
                  <a:path extrusionOk="0" h="34781" w="37826">
                    <a:moveTo>
                      <a:pt x="20915" y="2812"/>
                    </a:moveTo>
                    <a:cubicBezTo>
                      <a:pt x="23974" y="2812"/>
                      <a:pt x="26887" y="4191"/>
                      <a:pt x="28946" y="6545"/>
                    </a:cubicBezTo>
                    <a:cubicBezTo>
                      <a:pt x="33208" y="10984"/>
                      <a:pt x="34807" y="17377"/>
                      <a:pt x="33386" y="23238"/>
                    </a:cubicBezTo>
                    <a:cubicBezTo>
                      <a:pt x="32498" y="28210"/>
                      <a:pt x="28769" y="30696"/>
                      <a:pt x="24152" y="31762"/>
                    </a:cubicBezTo>
                    <a:cubicBezTo>
                      <a:pt x="23264" y="31939"/>
                      <a:pt x="22376" y="31939"/>
                      <a:pt x="21488" y="31939"/>
                    </a:cubicBezTo>
                    <a:cubicBezTo>
                      <a:pt x="17581" y="31762"/>
                      <a:pt x="13852" y="30519"/>
                      <a:pt x="10655" y="28210"/>
                    </a:cubicBezTo>
                    <a:cubicBezTo>
                      <a:pt x="7814" y="25724"/>
                      <a:pt x="6216" y="21995"/>
                      <a:pt x="6216" y="18088"/>
                    </a:cubicBezTo>
                    <a:cubicBezTo>
                      <a:pt x="6216" y="16667"/>
                      <a:pt x="6216" y="15246"/>
                      <a:pt x="6393" y="13826"/>
                    </a:cubicBezTo>
                    <a:cubicBezTo>
                      <a:pt x="6748" y="10452"/>
                      <a:pt x="8702" y="7433"/>
                      <a:pt x="11721" y="5657"/>
                    </a:cubicBezTo>
                    <a:cubicBezTo>
                      <a:pt x="13852" y="4236"/>
                      <a:pt x="16338" y="3348"/>
                      <a:pt x="19002" y="2993"/>
                    </a:cubicBezTo>
                    <a:cubicBezTo>
                      <a:pt x="19642" y="2871"/>
                      <a:pt x="20281" y="2812"/>
                      <a:pt x="20915" y="2812"/>
                    </a:cubicBezTo>
                    <a:close/>
                    <a:moveTo>
                      <a:pt x="20934" y="1"/>
                    </a:moveTo>
                    <a:cubicBezTo>
                      <a:pt x="20289" y="1"/>
                      <a:pt x="19642" y="50"/>
                      <a:pt x="19002" y="152"/>
                    </a:cubicBezTo>
                    <a:cubicBezTo>
                      <a:pt x="15095" y="507"/>
                      <a:pt x="11366" y="2283"/>
                      <a:pt x="8347" y="4769"/>
                    </a:cubicBezTo>
                    <a:cubicBezTo>
                      <a:pt x="7104" y="5834"/>
                      <a:pt x="6038" y="7077"/>
                      <a:pt x="5328" y="8320"/>
                    </a:cubicBezTo>
                    <a:cubicBezTo>
                      <a:pt x="0" y="18976"/>
                      <a:pt x="5505" y="34070"/>
                      <a:pt x="21133" y="34781"/>
                    </a:cubicBezTo>
                    <a:cubicBezTo>
                      <a:pt x="22198" y="34781"/>
                      <a:pt x="23441" y="34603"/>
                      <a:pt x="24507" y="34425"/>
                    </a:cubicBezTo>
                    <a:cubicBezTo>
                      <a:pt x="30012" y="33005"/>
                      <a:pt x="34096" y="30341"/>
                      <a:pt x="35872" y="24658"/>
                    </a:cubicBezTo>
                    <a:cubicBezTo>
                      <a:pt x="37826" y="16489"/>
                      <a:pt x="34984" y="7965"/>
                      <a:pt x="28591" y="2638"/>
                    </a:cubicBezTo>
                    <a:cubicBezTo>
                      <a:pt x="26433" y="911"/>
                      <a:pt x="23692" y="1"/>
                      <a:pt x="20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29"/>
              <p:cNvSpPr/>
              <p:nvPr/>
            </p:nvSpPr>
            <p:spPr>
              <a:xfrm>
                <a:off x="4906575" y="2750925"/>
                <a:ext cx="230875" cy="707050"/>
              </a:xfrm>
              <a:custGeom>
                <a:rect b="b" l="l" r="r" t="t"/>
                <a:pathLst>
                  <a:path extrusionOk="0" h="28282" w="9235">
                    <a:moveTo>
                      <a:pt x="6038" y="1"/>
                    </a:moveTo>
                    <a:cubicBezTo>
                      <a:pt x="6094" y="1"/>
                      <a:pt x="6155" y="5"/>
                      <a:pt x="6219" y="13"/>
                    </a:cubicBezTo>
                    <a:lnTo>
                      <a:pt x="6219" y="13"/>
                    </a:lnTo>
                    <a:cubicBezTo>
                      <a:pt x="6218" y="9"/>
                      <a:pt x="6217" y="5"/>
                      <a:pt x="6216" y="1"/>
                    </a:cubicBezTo>
                    <a:close/>
                    <a:moveTo>
                      <a:pt x="6219" y="13"/>
                    </a:moveTo>
                    <a:lnTo>
                      <a:pt x="6219" y="13"/>
                    </a:lnTo>
                    <a:cubicBezTo>
                      <a:pt x="6389" y="715"/>
                      <a:pt x="6036" y="1069"/>
                      <a:pt x="5683" y="1599"/>
                    </a:cubicBezTo>
                    <a:cubicBezTo>
                      <a:pt x="3019" y="4796"/>
                      <a:pt x="1421" y="8703"/>
                      <a:pt x="1066" y="12787"/>
                    </a:cubicBezTo>
                    <a:cubicBezTo>
                      <a:pt x="0" y="19003"/>
                      <a:pt x="3197" y="23620"/>
                      <a:pt x="7281" y="27882"/>
                    </a:cubicBezTo>
                    <a:cubicBezTo>
                      <a:pt x="7459" y="28148"/>
                      <a:pt x="7770" y="28281"/>
                      <a:pt x="8080" y="28281"/>
                    </a:cubicBezTo>
                    <a:cubicBezTo>
                      <a:pt x="8391" y="28281"/>
                      <a:pt x="8702" y="28148"/>
                      <a:pt x="8879" y="27882"/>
                    </a:cubicBezTo>
                    <a:cubicBezTo>
                      <a:pt x="9057" y="27527"/>
                      <a:pt x="9235" y="26994"/>
                      <a:pt x="9057" y="26639"/>
                    </a:cubicBezTo>
                    <a:cubicBezTo>
                      <a:pt x="7814" y="24863"/>
                      <a:pt x="6571" y="23087"/>
                      <a:pt x="5328" y="21134"/>
                    </a:cubicBezTo>
                    <a:cubicBezTo>
                      <a:pt x="3552" y="18470"/>
                      <a:pt x="3019" y="15096"/>
                      <a:pt x="3907" y="11899"/>
                    </a:cubicBezTo>
                    <a:cubicBezTo>
                      <a:pt x="4440" y="8347"/>
                      <a:pt x="5860" y="5151"/>
                      <a:pt x="8347" y="2487"/>
                    </a:cubicBezTo>
                    <a:cubicBezTo>
                      <a:pt x="9057" y="1777"/>
                      <a:pt x="9057" y="534"/>
                      <a:pt x="7281" y="179"/>
                    </a:cubicBezTo>
                    <a:cubicBezTo>
                      <a:pt x="6982" y="179"/>
                      <a:pt x="6557" y="53"/>
                      <a:pt x="6219" y="13"/>
                    </a:cubicBezTo>
                    <a:close/>
                  </a:path>
                </a:pathLst>
              </a:custGeom>
              <a:solidFill>
                <a:srgbClr val="A67C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29"/>
              <p:cNvSpPr/>
              <p:nvPr/>
            </p:nvSpPr>
            <p:spPr>
              <a:xfrm>
                <a:off x="5248425" y="3446825"/>
                <a:ext cx="226425" cy="89950"/>
              </a:xfrm>
              <a:custGeom>
                <a:rect b="b" l="l" r="r" t="t"/>
                <a:pathLst>
                  <a:path extrusionOk="0" h="3598" w="9057">
                    <a:moveTo>
                      <a:pt x="1426" y="1"/>
                    </a:moveTo>
                    <a:cubicBezTo>
                      <a:pt x="888" y="1"/>
                      <a:pt x="472" y="345"/>
                      <a:pt x="178" y="934"/>
                    </a:cubicBezTo>
                    <a:cubicBezTo>
                      <a:pt x="0" y="1466"/>
                      <a:pt x="178" y="2177"/>
                      <a:pt x="888" y="2354"/>
                    </a:cubicBezTo>
                    <a:cubicBezTo>
                      <a:pt x="2486" y="3065"/>
                      <a:pt x="4262" y="3420"/>
                      <a:pt x="6216" y="3597"/>
                    </a:cubicBezTo>
                    <a:cubicBezTo>
                      <a:pt x="6926" y="3420"/>
                      <a:pt x="7636" y="3242"/>
                      <a:pt x="8347" y="2532"/>
                    </a:cubicBezTo>
                    <a:cubicBezTo>
                      <a:pt x="8879" y="2354"/>
                      <a:pt x="9057" y="1644"/>
                      <a:pt x="8879" y="934"/>
                    </a:cubicBezTo>
                    <a:cubicBezTo>
                      <a:pt x="8733" y="495"/>
                      <a:pt x="8347" y="177"/>
                      <a:pt x="7818" y="177"/>
                    </a:cubicBezTo>
                    <a:cubicBezTo>
                      <a:pt x="7705" y="177"/>
                      <a:pt x="7585" y="192"/>
                      <a:pt x="7459" y="223"/>
                    </a:cubicBezTo>
                    <a:cubicBezTo>
                      <a:pt x="6748" y="490"/>
                      <a:pt x="5994" y="623"/>
                      <a:pt x="5239" y="623"/>
                    </a:cubicBezTo>
                    <a:cubicBezTo>
                      <a:pt x="4484" y="623"/>
                      <a:pt x="3729" y="490"/>
                      <a:pt x="3019" y="223"/>
                    </a:cubicBezTo>
                    <a:cubicBezTo>
                      <a:pt x="2664" y="223"/>
                      <a:pt x="2131" y="46"/>
                      <a:pt x="1776" y="46"/>
                    </a:cubicBezTo>
                    <a:cubicBezTo>
                      <a:pt x="1654" y="15"/>
                      <a:pt x="1537" y="1"/>
                      <a:pt x="1426" y="1"/>
                    </a:cubicBezTo>
                    <a:close/>
                  </a:path>
                </a:pathLst>
              </a:custGeom>
              <a:solidFill>
                <a:srgbClr val="A67C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29"/>
              <p:cNvSpPr/>
              <p:nvPr/>
            </p:nvSpPr>
            <p:spPr>
              <a:xfrm>
                <a:off x="3055250" y="2287475"/>
                <a:ext cx="621575" cy="600000"/>
              </a:xfrm>
              <a:custGeom>
                <a:rect b="b" l="l" r="r" t="t"/>
                <a:pathLst>
                  <a:path extrusionOk="0" h="24000" w="24863">
                    <a:moveTo>
                      <a:pt x="6178" y="0"/>
                    </a:moveTo>
                    <a:cubicBezTo>
                      <a:pt x="5848" y="0"/>
                      <a:pt x="5588" y="165"/>
                      <a:pt x="5328" y="425"/>
                    </a:cubicBezTo>
                    <a:cubicBezTo>
                      <a:pt x="4085" y="2201"/>
                      <a:pt x="3375" y="4332"/>
                      <a:pt x="3020" y="6286"/>
                    </a:cubicBezTo>
                    <a:cubicBezTo>
                      <a:pt x="1" y="16763"/>
                      <a:pt x="8347" y="22979"/>
                      <a:pt x="15273" y="23867"/>
                    </a:cubicBezTo>
                    <a:cubicBezTo>
                      <a:pt x="16516" y="23955"/>
                      <a:pt x="17759" y="24000"/>
                      <a:pt x="19002" y="24000"/>
                    </a:cubicBezTo>
                    <a:cubicBezTo>
                      <a:pt x="20245" y="24000"/>
                      <a:pt x="21488" y="23955"/>
                      <a:pt x="22731" y="23867"/>
                    </a:cubicBezTo>
                    <a:cubicBezTo>
                      <a:pt x="23442" y="23867"/>
                      <a:pt x="24152" y="23511"/>
                      <a:pt x="24685" y="22801"/>
                    </a:cubicBezTo>
                    <a:cubicBezTo>
                      <a:pt x="24862" y="22623"/>
                      <a:pt x="24862" y="22268"/>
                      <a:pt x="24862" y="21913"/>
                    </a:cubicBezTo>
                    <a:cubicBezTo>
                      <a:pt x="24862" y="21735"/>
                      <a:pt x="24507" y="21380"/>
                      <a:pt x="24330" y="21380"/>
                    </a:cubicBezTo>
                    <a:lnTo>
                      <a:pt x="17404" y="21380"/>
                    </a:lnTo>
                    <a:cubicBezTo>
                      <a:pt x="8347" y="21380"/>
                      <a:pt x="3375" y="14455"/>
                      <a:pt x="5861" y="5753"/>
                    </a:cubicBezTo>
                    <a:cubicBezTo>
                      <a:pt x="6394" y="4332"/>
                      <a:pt x="6927" y="2912"/>
                      <a:pt x="7459" y="1313"/>
                    </a:cubicBezTo>
                    <a:cubicBezTo>
                      <a:pt x="7637" y="780"/>
                      <a:pt x="7104" y="70"/>
                      <a:pt x="6571" y="70"/>
                    </a:cubicBezTo>
                    <a:cubicBezTo>
                      <a:pt x="6429" y="23"/>
                      <a:pt x="6299" y="0"/>
                      <a:pt x="6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29"/>
              <p:cNvSpPr/>
              <p:nvPr/>
            </p:nvSpPr>
            <p:spPr>
              <a:xfrm>
                <a:off x="3738950" y="2585075"/>
                <a:ext cx="159850" cy="183125"/>
              </a:xfrm>
              <a:custGeom>
                <a:rect b="b" l="l" r="r" t="t"/>
                <a:pathLst>
                  <a:path extrusionOk="0" h="7325" w="6394">
                    <a:moveTo>
                      <a:pt x="4753" y="0"/>
                    </a:moveTo>
                    <a:cubicBezTo>
                      <a:pt x="4312" y="0"/>
                      <a:pt x="3866" y="232"/>
                      <a:pt x="3730" y="775"/>
                    </a:cubicBezTo>
                    <a:cubicBezTo>
                      <a:pt x="3197" y="2373"/>
                      <a:pt x="2309" y="3794"/>
                      <a:pt x="889" y="4859"/>
                    </a:cubicBezTo>
                    <a:cubicBezTo>
                      <a:pt x="356" y="5392"/>
                      <a:pt x="1" y="6102"/>
                      <a:pt x="356" y="6813"/>
                    </a:cubicBezTo>
                    <a:cubicBezTo>
                      <a:pt x="607" y="7148"/>
                      <a:pt x="978" y="7325"/>
                      <a:pt x="1392" y="7325"/>
                    </a:cubicBezTo>
                    <a:cubicBezTo>
                      <a:pt x="1855" y="7325"/>
                      <a:pt x="2373" y="7104"/>
                      <a:pt x="2842" y="6635"/>
                    </a:cubicBezTo>
                    <a:cubicBezTo>
                      <a:pt x="3908" y="5569"/>
                      <a:pt x="4973" y="4326"/>
                      <a:pt x="5861" y="3261"/>
                    </a:cubicBezTo>
                    <a:cubicBezTo>
                      <a:pt x="6039" y="2906"/>
                      <a:pt x="6216" y="2551"/>
                      <a:pt x="6394" y="2018"/>
                    </a:cubicBezTo>
                    <a:cubicBezTo>
                      <a:pt x="6394" y="1307"/>
                      <a:pt x="6039" y="420"/>
                      <a:pt x="5151" y="64"/>
                    </a:cubicBezTo>
                    <a:cubicBezTo>
                      <a:pt x="5025" y="22"/>
                      <a:pt x="4889" y="0"/>
                      <a:pt x="47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29"/>
              <p:cNvSpPr/>
              <p:nvPr/>
            </p:nvSpPr>
            <p:spPr>
              <a:xfrm>
                <a:off x="1670100" y="1142925"/>
                <a:ext cx="679275" cy="524775"/>
              </a:xfrm>
              <a:custGeom>
                <a:rect b="b" l="l" r="r" t="t"/>
                <a:pathLst>
                  <a:path extrusionOk="0" h="20991" w="27171">
                    <a:moveTo>
                      <a:pt x="2976" y="0"/>
                    </a:moveTo>
                    <a:cubicBezTo>
                      <a:pt x="2487" y="0"/>
                      <a:pt x="1954" y="462"/>
                      <a:pt x="1954" y="923"/>
                    </a:cubicBezTo>
                    <a:cubicBezTo>
                      <a:pt x="533" y="3942"/>
                      <a:pt x="1" y="7139"/>
                      <a:pt x="711" y="10513"/>
                    </a:cubicBezTo>
                    <a:cubicBezTo>
                      <a:pt x="1421" y="15663"/>
                      <a:pt x="5506" y="19570"/>
                      <a:pt x="10656" y="20458"/>
                    </a:cubicBezTo>
                    <a:cubicBezTo>
                      <a:pt x="12431" y="20635"/>
                      <a:pt x="14030" y="20813"/>
                      <a:pt x="15806" y="20990"/>
                    </a:cubicBezTo>
                    <a:cubicBezTo>
                      <a:pt x="18824" y="20990"/>
                      <a:pt x="21843" y="20458"/>
                      <a:pt x="24862" y="19570"/>
                    </a:cubicBezTo>
                    <a:cubicBezTo>
                      <a:pt x="25750" y="19392"/>
                      <a:pt x="26461" y="18859"/>
                      <a:pt x="26993" y="17971"/>
                    </a:cubicBezTo>
                    <a:cubicBezTo>
                      <a:pt x="27171" y="17616"/>
                      <a:pt x="27171" y="17083"/>
                      <a:pt x="26993" y="16728"/>
                    </a:cubicBezTo>
                    <a:cubicBezTo>
                      <a:pt x="26816" y="16551"/>
                      <a:pt x="26638" y="16373"/>
                      <a:pt x="26283" y="16373"/>
                    </a:cubicBezTo>
                    <a:cubicBezTo>
                      <a:pt x="25750" y="16373"/>
                      <a:pt x="25040" y="16551"/>
                      <a:pt x="24507" y="16906"/>
                    </a:cubicBezTo>
                    <a:cubicBezTo>
                      <a:pt x="21784" y="17853"/>
                      <a:pt x="18903" y="18327"/>
                      <a:pt x="16023" y="18327"/>
                    </a:cubicBezTo>
                    <a:cubicBezTo>
                      <a:pt x="14582" y="18327"/>
                      <a:pt x="13142" y="18208"/>
                      <a:pt x="11721" y="17971"/>
                    </a:cubicBezTo>
                    <a:cubicBezTo>
                      <a:pt x="7104" y="17616"/>
                      <a:pt x="3375" y="13887"/>
                      <a:pt x="3197" y="9092"/>
                    </a:cubicBezTo>
                    <a:cubicBezTo>
                      <a:pt x="3020" y="7671"/>
                      <a:pt x="3020" y="6073"/>
                      <a:pt x="3552" y="4652"/>
                    </a:cubicBezTo>
                    <a:cubicBezTo>
                      <a:pt x="3730" y="3587"/>
                      <a:pt x="3907" y="2521"/>
                      <a:pt x="4085" y="1456"/>
                    </a:cubicBezTo>
                    <a:cubicBezTo>
                      <a:pt x="4263" y="923"/>
                      <a:pt x="4085" y="213"/>
                      <a:pt x="3197" y="35"/>
                    </a:cubicBezTo>
                    <a:cubicBezTo>
                      <a:pt x="3126" y="11"/>
                      <a:pt x="3051" y="0"/>
                      <a:pt x="29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29"/>
              <p:cNvSpPr/>
              <p:nvPr/>
            </p:nvSpPr>
            <p:spPr>
              <a:xfrm>
                <a:off x="4120750" y="4557850"/>
                <a:ext cx="488400" cy="571125"/>
              </a:xfrm>
              <a:custGeom>
                <a:rect b="b" l="l" r="r" t="t"/>
                <a:pathLst>
                  <a:path extrusionOk="0" h="22845" w="19536">
                    <a:moveTo>
                      <a:pt x="6394" y="1"/>
                    </a:moveTo>
                    <a:cubicBezTo>
                      <a:pt x="5506" y="356"/>
                      <a:pt x="4796" y="889"/>
                      <a:pt x="4263" y="1599"/>
                    </a:cubicBezTo>
                    <a:cubicBezTo>
                      <a:pt x="1599" y="4618"/>
                      <a:pt x="178" y="8525"/>
                      <a:pt x="356" y="12432"/>
                    </a:cubicBezTo>
                    <a:cubicBezTo>
                      <a:pt x="1" y="15451"/>
                      <a:pt x="1244" y="18292"/>
                      <a:pt x="3730" y="19890"/>
                    </a:cubicBezTo>
                    <a:cubicBezTo>
                      <a:pt x="6089" y="21821"/>
                      <a:pt x="8966" y="22844"/>
                      <a:pt x="11892" y="22844"/>
                    </a:cubicBezTo>
                    <a:cubicBezTo>
                      <a:pt x="13811" y="22844"/>
                      <a:pt x="15752" y="22403"/>
                      <a:pt x="17582" y="21489"/>
                    </a:cubicBezTo>
                    <a:cubicBezTo>
                      <a:pt x="18470" y="20956"/>
                      <a:pt x="19535" y="20601"/>
                      <a:pt x="19535" y="19180"/>
                    </a:cubicBezTo>
                    <a:cubicBezTo>
                      <a:pt x="19535" y="18781"/>
                      <a:pt x="19199" y="18550"/>
                      <a:pt x="18527" y="18550"/>
                    </a:cubicBezTo>
                    <a:cubicBezTo>
                      <a:pt x="18002" y="18550"/>
                      <a:pt x="17273" y="18691"/>
                      <a:pt x="16339" y="19003"/>
                    </a:cubicBezTo>
                    <a:cubicBezTo>
                      <a:pt x="15983" y="19180"/>
                      <a:pt x="15451" y="19358"/>
                      <a:pt x="15095" y="19535"/>
                    </a:cubicBezTo>
                    <a:cubicBezTo>
                      <a:pt x="14022" y="20019"/>
                      <a:pt x="12997" y="20226"/>
                      <a:pt x="12005" y="20226"/>
                    </a:cubicBezTo>
                    <a:cubicBezTo>
                      <a:pt x="9718" y="20226"/>
                      <a:pt x="7612" y="19122"/>
                      <a:pt x="5506" y="17759"/>
                    </a:cubicBezTo>
                    <a:cubicBezTo>
                      <a:pt x="4085" y="16872"/>
                      <a:pt x="3020" y="15096"/>
                      <a:pt x="3020" y="13142"/>
                    </a:cubicBezTo>
                    <a:cubicBezTo>
                      <a:pt x="2665" y="9591"/>
                      <a:pt x="3730" y="6039"/>
                      <a:pt x="6216" y="3375"/>
                    </a:cubicBezTo>
                    <a:cubicBezTo>
                      <a:pt x="6571" y="2842"/>
                      <a:pt x="7282" y="2310"/>
                      <a:pt x="7637" y="1777"/>
                    </a:cubicBezTo>
                    <a:cubicBezTo>
                      <a:pt x="7992" y="1244"/>
                      <a:pt x="7992" y="711"/>
                      <a:pt x="7637" y="356"/>
                    </a:cubicBezTo>
                    <a:cubicBezTo>
                      <a:pt x="7282" y="1"/>
                      <a:pt x="6927" y="1"/>
                      <a:pt x="63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29"/>
              <p:cNvSpPr/>
              <p:nvPr/>
            </p:nvSpPr>
            <p:spPr>
              <a:xfrm>
                <a:off x="4689025" y="4802050"/>
                <a:ext cx="111025" cy="168725"/>
              </a:xfrm>
              <a:custGeom>
                <a:rect b="b" l="l" r="r" t="t"/>
                <a:pathLst>
                  <a:path extrusionOk="0" h="6749" w="4441">
                    <a:moveTo>
                      <a:pt x="3730" y="0"/>
                    </a:moveTo>
                    <a:cubicBezTo>
                      <a:pt x="3375" y="0"/>
                      <a:pt x="2842" y="0"/>
                      <a:pt x="2842" y="178"/>
                    </a:cubicBezTo>
                    <a:cubicBezTo>
                      <a:pt x="1421" y="1776"/>
                      <a:pt x="533" y="3729"/>
                      <a:pt x="178" y="5860"/>
                    </a:cubicBezTo>
                    <a:cubicBezTo>
                      <a:pt x="1" y="6393"/>
                      <a:pt x="533" y="6748"/>
                      <a:pt x="1066" y="6748"/>
                    </a:cubicBezTo>
                    <a:lnTo>
                      <a:pt x="1421" y="6748"/>
                    </a:lnTo>
                    <a:cubicBezTo>
                      <a:pt x="3375" y="5328"/>
                      <a:pt x="4440" y="3197"/>
                      <a:pt x="4440" y="888"/>
                    </a:cubicBezTo>
                    <a:cubicBezTo>
                      <a:pt x="4440" y="533"/>
                      <a:pt x="4085" y="0"/>
                      <a:pt x="37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29"/>
              <p:cNvSpPr/>
              <p:nvPr/>
            </p:nvSpPr>
            <p:spPr>
              <a:xfrm>
                <a:off x="2629050" y="4143825"/>
                <a:ext cx="182050" cy="89975"/>
              </a:xfrm>
              <a:custGeom>
                <a:rect b="b" l="l" r="r" t="t"/>
                <a:pathLst>
                  <a:path extrusionOk="0" h="3599" w="7282">
                    <a:moveTo>
                      <a:pt x="800" y="0"/>
                    </a:moveTo>
                    <a:cubicBezTo>
                      <a:pt x="413" y="0"/>
                      <a:pt x="147" y="319"/>
                      <a:pt x="1" y="757"/>
                    </a:cubicBezTo>
                    <a:cubicBezTo>
                      <a:pt x="1" y="1112"/>
                      <a:pt x="1" y="1645"/>
                      <a:pt x="356" y="2000"/>
                    </a:cubicBezTo>
                    <a:cubicBezTo>
                      <a:pt x="1599" y="2888"/>
                      <a:pt x="3020" y="3421"/>
                      <a:pt x="4618" y="3598"/>
                    </a:cubicBezTo>
                    <a:cubicBezTo>
                      <a:pt x="5683" y="3598"/>
                      <a:pt x="6571" y="3598"/>
                      <a:pt x="6926" y="2888"/>
                    </a:cubicBezTo>
                    <a:cubicBezTo>
                      <a:pt x="7282" y="2533"/>
                      <a:pt x="7282" y="2178"/>
                      <a:pt x="7282" y="1645"/>
                    </a:cubicBezTo>
                    <a:cubicBezTo>
                      <a:pt x="7282" y="1467"/>
                      <a:pt x="7104" y="1112"/>
                      <a:pt x="6749" y="1112"/>
                    </a:cubicBezTo>
                    <a:cubicBezTo>
                      <a:pt x="4795" y="935"/>
                      <a:pt x="3020" y="579"/>
                      <a:pt x="1066" y="47"/>
                    </a:cubicBezTo>
                    <a:cubicBezTo>
                      <a:pt x="972" y="15"/>
                      <a:pt x="883" y="0"/>
                      <a:pt x="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29"/>
              <p:cNvSpPr/>
              <p:nvPr/>
            </p:nvSpPr>
            <p:spPr>
              <a:xfrm>
                <a:off x="4316100" y="458125"/>
                <a:ext cx="301925" cy="508100"/>
              </a:xfrm>
              <a:custGeom>
                <a:rect b="b" l="l" r="r" t="t"/>
                <a:pathLst>
                  <a:path extrusionOk="0" h="20324" w="12077">
                    <a:moveTo>
                      <a:pt x="3611" y="0"/>
                    </a:moveTo>
                    <a:cubicBezTo>
                      <a:pt x="3098" y="0"/>
                      <a:pt x="2664" y="316"/>
                      <a:pt x="2309" y="790"/>
                    </a:cubicBezTo>
                    <a:cubicBezTo>
                      <a:pt x="888" y="2565"/>
                      <a:pt x="1" y="4874"/>
                      <a:pt x="1" y="7360"/>
                    </a:cubicBezTo>
                    <a:cubicBezTo>
                      <a:pt x="1" y="8603"/>
                      <a:pt x="356" y="10024"/>
                      <a:pt x="888" y="11267"/>
                    </a:cubicBezTo>
                    <a:cubicBezTo>
                      <a:pt x="2487" y="15707"/>
                      <a:pt x="6394" y="17838"/>
                      <a:pt x="10123" y="20146"/>
                    </a:cubicBezTo>
                    <a:cubicBezTo>
                      <a:pt x="10360" y="20265"/>
                      <a:pt x="10596" y="20324"/>
                      <a:pt x="10820" y="20324"/>
                    </a:cubicBezTo>
                    <a:cubicBezTo>
                      <a:pt x="11267" y="20324"/>
                      <a:pt x="11662" y="20087"/>
                      <a:pt x="11899" y="19614"/>
                    </a:cubicBezTo>
                    <a:cubicBezTo>
                      <a:pt x="12076" y="19081"/>
                      <a:pt x="11899" y="18370"/>
                      <a:pt x="11366" y="18015"/>
                    </a:cubicBezTo>
                    <a:cubicBezTo>
                      <a:pt x="9590" y="16595"/>
                      <a:pt x="7637" y="15352"/>
                      <a:pt x="5861" y="13931"/>
                    </a:cubicBezTo>
                    <a:cubicBezTo>
                      <a:pt x="2664" y="11267"/>
                      <a:pt x="1776" y="6650"/>
                      <a:pt x="3907" y="3098"/>
                    </a:cubicBezTo>
                    <a:cubicBezTo>
                      <a:pt x="4085" y="2565"/>
                      <a:pt x="4440" y="2388"/>
                      <a:pt x="4618" y="1855"/>
                    </a:cubicBezTo>
                    <a:cubicBezTo>
                      <a:pt x="4973" y="1322"/>
                      <a:pt x="4795" y="612"/>
                      <a:pt x="4440" y="257"/>
                    </a:cubicBezTo>
                    <a:cubicBezTo>
                      <a:pt x="4144" y="79"/>
                      <a:pt x="3868" y="0"/>
                      <a:pt x="3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9" name="Google Shape;849;p29"/>
            <p:cNvGrpSpPr/>
            <p:nvPr/>
          </p:nvGrpSpPr>
          <p:grpSpPr>
            <a:xfrm>
              <a:off x="8015514" y="573786"/>
              <a:ext cx="1090070" cy="999400"/>
              <a:chOff x="828075" y="238325"/>
              <a:chExt cx="5656825" cy="5186300"/>
            </a:xfrm>
          </p:grpSpPr>
          <p:sp>
            <p:nvSpPr>
              <p:cNvPr id="850" name="Google Shape;850;p29"/>
              <p:cNvSpPr/>
              <p:nvPr/>
            </p:nvSpPr>
            <p:spPr>
              <a:xfrm>
                <a:off x="1148150" y="747850"/>
                <a:ext cx="4970950" cy="4298825"/>
              </a:xfrm>
              <a:custGeom>
                <a:rect b="b" l="l" r="r" t="t"/>
                <a:pathLst>
                  <a:path extrusionOk="0" h="171953" w="198838">
                    <a:moveTo>
                      <a:pt x="1" y="25597"/>
                    </a:moveTo>
                    <a:lnTo>
                      <a:pt x="4442" y="29255"/>
                    </a:lnTo>
                    <a:cubicBezTo>
                      <a:pt x="4397" y="29110"/>
                      <a:pt x="4354" y="28966"/>
                      <a:pt x="4313" y="28821"/>
                    </a:cubicBezTo>
                    <a:lnTo>
                      <a:pt x="4313" y="28821"/>
                    </a:lnTo>
                    <a:cubicBezTo>
                      <a:pt x="2879" y="27743"/>
                      <a:pt x="1441" y="26668"/>
                      <a:pt x="1" y="25597"/>
                    </a:cubicBezTo>
                    <a:close/>
                    <a:moveTo>
                      <a:pt x="29998" y="0"/>
                    </a:moveTo>
                    <a:cubicBezTo>
                      <a:pt x="28100" y="0"/>
                      <a:pt x="26197" y="165"/>
                      <a:pt x="24300" y="514"/>
                    </a:cubicBezTo>
                    <a:cubicBezTo>
                      <a:pt x="11645" y="3096"/>
                      <a:pt x="776" y="16402"/>
                      <a:pt x="4313" y="28821"/>
                    </a:cubicBezTo>
                    <a:lnTo>
                      <a:pt x="4313" y="28821"/>
                    </a:lnTo>
                    <a:cubicBezTo>
                      <a:pt x="52572" y="65101"/>
                      <a:pt x="97367" y="105556"/>
                      <a:pt x="138220" y="149707"/>
                    </a:cubicBezTo>
                    <a:cubicBezTo>
                      <a:pt x="144230" y="156762"/>
                      <a:pt x="151284" y="163033"/>
                      <a:pt x="159123" y="167736"/>
                    </a:cubicBezTo>
                    <a:cubicBezTo>
                      <a:pt x="163866" y="170337"/>
                      <a:pt x="169327" y="171953"/>
                      <a:pt x="174665" y="171953"/>
                    </a:cubicBezTo>
                    <a:cubicBezTo>
                      <a:pt x="178441" y="171953"/>
                      <a:pt x="182156" y="171144"/>
                      <a:pt x="185513" y="169303"/>
                    </a:cubicBezTo>
                    <a:cubicBezTo>
                      <a:pt x="195441" y="163555"/>
                      <a:pt x="198838" y="149968"/>
                      <a:pt x="195703" y="138733"/>
                    </a:cubicBezTo>
                    <a:cubicBezTo>
                      <a:pt x="192567" y="127759"/>
                      <a:pt x="183945" y="118876"/>
                      <a:pt x="175584" y="111037"/>
                    </a:cubicBezTo>
                    <a:cubicBezTo>
                      <a:pt x="147365" y="86215"/>
                      <a:pt x="112092" y="69493"/>
                      <a:pt x="86747" y="41797"/>
                    </a:cubicBezTo>
                    <a:cubicBezTo>
                      <a:pt x="77863" y="32129"/>
                      <a:pt x="70286" y="21416"/>
                      <a:pt x="60357" y="12794"/>
                    </a:cubicBezTo>
                    <a:cubicBezTo>
                      <a:pt x="51677" y="5449"/>
                      <a:pt x="40911" y="0"/>
                      <a:pt x="29998" y="0"/>
                    </a:cubicBezTo>
                    <a:close/>
                  </a:path>
                </a:pathLst>
              </a:custGeom>
              <a:solidFill>
                <a:srgbClr val="FFD8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29"/>
              <p:cNvSpPr/>
              <p:nvPr/>
            </p:nvSpPr>
            <p:spPr>
              <a:xfrm>
                <a:off x="828075" y="238325"/>
                <a:ext cx="5656825" cy="5186300"/>
              </a:xfrm>
              <a:custGeom>
                <a:rect b="b" l="l" r="r" t="t"/>
                <a:pathLst>
                  <a:path extrusionOk="0" h="207452" w="226273">
                    <a:moveTo>
                      <a:pt x="43080" y="4107"/>
                    </a:moveTo>
                    <a:cubicBezTo>
                      <a:pt x="43505" y="4107"/>
                      <a:pt x="43896" y="4303"/>
                      <a:pt x="44158" y="4695"/>
                    </a:cubicBezTo>
                    <a:cubicBezTo>
                      <a:pt x="45464" y="5479"/>
                      <a:pt x="46509" y="6263"/>
                      <a:pt x="47554" y="7308"/>
                    </a:cubicBezTo>
                    <a:cubicBezTo>
                      <a:pt x="49383" y="8876"/>
                      <a:pt x="49383" y="9398"/>
                      <a:pt x="47816" y="11227"/>
                    </a:cubicBezTo>
                    <a:cubicBezTo>
                      <a:pt x="44680" y="14885"/>
                      <a:pt x="41022" y="18543"/>
                      <a:pt x="37626" y="22201"/>
                    </a:cubicBezTo>
                    <a:cubicBezTo>
                      <a:pt x="34752" y="25337"/>
                      <a:pt x="31877" y="28733"/>
                      <a:pt x="29003" y="31869"/>
                    </a:cubicBezTo>
                    <a:cubicBezTo>
                      <a:pt x="28481" y="32653"/>
                      <a:pt x="27958" y="33436"/>
                      <a:pt x="27697" y="34220"/>
                    </a:cubicBezTo>
                    <a:cubicBezTo>
                      <a:pt x="27697" y="34743"/>
                      <a:pt x="27958" y="35527"/>
                      <a:pt x="28481" y="36049"/>
                    </a:cubicBezTo>
                    <a:lnTo>
                      <a:pt x="29787" y="36049"/>
                    </a:lnTo>
                    <a:cubicBezTo>
                      <a:pt x="31355" y="35004"/>
                      <a:pt x="32661" y="33698"/>
                      <a:pt x="33706" y="32130"/>
                    </a:cubicBezTo>
                    <a:cubicBezTo>
                      <a:pt x="39193" y="26120"/>
                      <a:pt x="44942" y="20111"/>
                      <a:pt x="50429" y="14363"/>
                    </a:cubicBezTo>
                    <a:cubicBezTo>
                      <a:pt x="50862" y="13497"/>
                      <a:pt x="51832" y="12990"/>
                      <a:pt x="52747" y="12990"/>
                    </a:cubicBezTo>
                    <a:cubicBezTo>
                      <a:pt x="52936" y="12990"/>
                      <a:pt x="53123" y="13011"/>
                      <a:pt x="53303" y="13056"/>
                    </a:cubicBezTo>
                    <a:cubicBezTo>
                      <a:pt x="55393" y="13317"/>
                      <a:pt x="56438" y="15669"/>
                      <a:pt x="55132" y="17237"/>
                    </a:cubicBezTo>
                    <a:cubicBezTo>
                      <a:pt x="54087" y="18804"/>
                      <a:pt x="52258" y="20895"/>
                      <a:pt x="51474" y="22201"/>
                    </a:cubicBezTo>
                    <a:cubicBezTo>
                      <a:pt x="50429" y="23246"/>
                      <a:pt x="49383" y="24553"/>
                      <a:pt x="48338" y="25859"/>
                    </a:cubicBezTo>
                    <a:cubicBezTo>
                      <a:pt x="47032" y="27949"/>
                      <a:pt x="46771" y="29517"/>
                      <a:pt x="48077" y="30040"/>
                    </a:cubicBezTo>
                    <a:cubicBezTo>
                      <a:pt x="48365" y="30136"/>
                      <a:pt x="48626" y="30179"/>
                      <a:pt x="48866" y="30179"/>
                    </a:cubicBezTo>
                    <a:cubicBezTo>
                      <a:pt x="49932" y="30179"/>
                      <a:pt x="50572" y="29325"/>
                      <a:pt x="51212" y="28472"/>
                    </a:cubicBezTo>
                    <a:cubicBezTo>
                      <a:pt x="53041" y="26382"/>
                      <a:pt x="54609" y="24291"/>
                      <a:pt x="56438" y="22201"/>
                    </a:cubicBezTo>
                    <a:cubicBezTo>
                      <a:pt x="56961" y="21156"/>
                      <a:pt x="57745" y="20372"/>
                      <a:pt x="58790" y="19588"/>
                    </a:cubicBezTo>
                    <a:cubicBezTo>
                      <a:pt x="59051" y="19327"/>
                      <a:pt x="59378" y="19196"/>
                      <a:pt x="59704" y="19196"/>
                    </a:cubicBezTo>
                    <a:cubicBezTo>
                      <a:pt x="60031" y="19196"/>
                      <a:pt x="60357" y="19327"/>
                      <a:pt x="60619" y="19588"/>
                    </a:cubicBezTo>
                    <a:cubicBezTo>
                      <a:pt x="61141" y="20111"/>
                      <a:pt x="61141" y="20633"/>
                      <a:pt x="60880" y="21417"/>
                    </a:cubicBezTo>
                    <a:lnTo>
                      <a:pt x="54870" y="29256"/>
                    </a:lnTo>
                    <a:cubicBezTo>
                      <a:pt x="52258" y="32653"/>
                      <a:pt x="51735" y="34482"/>
                      <a:pt x="53303" y="35004"/>
                    </a:cubicBezTo>
                    <a:cubicBezTo>
                      <a:pt x="53531" y="35055"/>
                      <a:pt x="53746" y="35078"/>
                      <a:pt x="53951" y="35078"/>
                    </a:cubicBezTo>
                    <a:cubicBezTo>
                      <a:pt x="55857" y="35078"/>
                      <a:pt x="56801" y="33023"/>
                      <a:pt x="57745" y="31607"/>
                    </a:cubicBezTo>
                    <a:cubicBezTo>
                      <a:pt x="59835" y="29256"/>
                      <a:pt x="61925" y="26904"/>
                      <a:pt x="64015" y="24291"/>
                    </a:cubicBezTo>
                    <a:cubicBezTo>
                      <a:pt x="64277" y="24030"/>
                      <a:pt x="64538" y="23900"/>
                      <a:pt x="64832" y="23900"/>
                    </a:cubicBezTo>
                    <a:cubicBezTo>
                      <a:pt x="65126" y="23900"/>
                      <a:pt x="65452" y="24030"/>
                      <a:pt x="65844" y="24291"/>
                    </a:cubicBezTo>
                    <a:cubicBezTo>
                      <a:pt x="66628" y="24814"/>
                      <a:pt x="67151" y="25859"/>
                      <a:pt x="66628" y="26643"/>
                    </a:cubicBezTo>
                    <a:cubicBezTo>
                      <a:pt x="65322" y="28211"/>
                      <a:pt x="64015" y="29778"/>
                      <a:pt x="62709" y="31346"/>
                    </a:cubicBezTo>
                    <a:cubicBezTo>
                      <a:pt x="60619" y="33436"/>
                      <a:pt x="58790" y="35527"/>
                      <a:pt x="56699" y="37878"/>
                    </a:cubicBezTo>
                    <a:cubicBezTo>
                      <a:pt x="56177" y="38662"/>
                      <a:pt x="56438" y="39707"/>
                      <a:pt x="57222" y="40230"/>
                    </a:cubicBezTo>
                    <a:cubicBezTo>
                      <a:pt x="57483" y="40360"/>
                      <a:pt x="57810" y="40426"/>
                      <a:pt x="58136" y="40426"/>
                    </a:cubicBezTo>
                    <a:cubicBezTo>
                      <a:pt x="58463" y="40426"/>
                      <a:pt x="58790" y="40360"/>
                      <a:pt x="59051" y="40230"/>
                    </a:cubicBezTo>
                    <a:cubicBezTo>
                      <a:pt x="60357" y="39185"/>
                      <a:pt x="61664" y="38140"/>
                      <a:pt x="62709" y="36833"/>
                    </a:cubicBezTo>
                    <a:cubicBezTo>
                      <a:pt x="64799" y="34743"/>
                      <a:pt x="66890" y="32391"/>
                      <a:pt x="69241" y="30040"/>
                    </a:cubicBezTo>
                    <a:cubicBezTo>
                      <a:pt x="69633" y="29648"/>
                      <a:pt x="70156" y="29452"/>
                      <a:pt x="70678" y="29452"/>
                    </a:cubicBezTo>
                    <a:cubicBezTo>
                      <a:pt x="71201" y="29452"/>
                      <a:pt x="71723" y="29648"/>
                      <a:pt x="72115" y="30040"/>
                    </a:cubicBezTo>
                    <a:cubicBezTo>
                      <a:pt x="73160" y="30562"/>
                      <a:pt x="73683" y="31346"/>
                      <a:pt x="73160" y="32391"/>
                    </a:cubicBezTo>
                    <a:cubicBezTo>
                      <a:pt x="72115" y="33698"/>
                      <a:pt x="71070" y="35265"/>
                      <a:pt x="69764" y="36572"/>
                    </a:cubicBezTo>
                    <a:cubicBezTo>
                      <a:pt x="64799" y="42320"/>
                      <a:pt x="59835" y="47807"/>
                      <a:pt x="54870" y="53294"/>
                    </a:cubicBezTo>
                    <a:cubicBezTo>
                      <a:pt x="53825" y="54600"/>
                      <a:pt x="52780" y="55907"/>
                      <a:pt x="51996" y="57213"/>
                    </a:cubicBezTo>
                    <a:cubicBezTo>
                      <a:pt x="51474" y="57736"/>
                      <a:pt x="51735" y="58258"/>
                      <a:pt x="52258" y="59042"/>
                    </a:cubicBezTo>
                    <a:cubicBezTo>
                      <a:pt x="52519" y="59304"/>
                      <a:pt x="52845" y="59434"/>
                      <a:pt x="53172" y="59434"/>
                    </a:cubicBezTo>
                    <a:cubicBezTo>
                      <a:pt x="53499" y="59434"/>
                      <a:pt x="53825" y="59304"/>
                      <a:pt x="54087" y="59042"/>
                    </a:cubicBezTo>
                    <a:cubicBezTo>
                      <a:pt x="55132" y="58520"/>
                      <a:pt x="56177" y="57475"/>
                      <a:pt x="57222" y="56691"/>
                    </a:cubicBezTo>
                    <a:cubicBezTo>
                      <a:pt x="61925" y="51204"/>
                      <a:pt x="66890" y="45717"/>
                      <a:pt x="71854" y="40230"/>
                    </a:cubicBezTo>
                    <a:cubicBezTo>
                      <a:pt x="72899" y="38923"/>
                      <a:pt x="74205" y="37617"/>
                      <a:pt x="75512" y="36311"/>
                    </a:cubicBezTo>
                    <a:cubicBezTo>
                      <a:pt x="75926" y="35621"/>
                      <a:pt x="76558" y="35295"/>
                      <a:pt x="77216" y="35295"/>
                    </a:cubicBezTo>
                    <a:cubicBezTo>
                      <a:pt x="77805" y="35295"/>
                      <a:pt x="78415" y="35556"/>
                      <a:pt x="78909" y="36049"/>
                    </a:cubicBezTo>
                    <a:cubicBezTo>
                      <a:pt x="80738" y="37356"/>
                      <a:pt x="82567" y="38662"/>
                      <a:pt x="83350" y="40752"/>
                    </a:cubicBezTo>
                    <a:lnTo>
                      <a:pt x="83350" y="41014"/>
                    </a:lnTo>
                    <a:cubicBezTo>
                      <a:pt x="85702" y="42581"/>
                      <a:pt x="85963" y="43365"/>
                      <a:pt x="84918" y="44672"/>
                    </a:cubicBezTo>
                    <a:cubicBezTo>
                      <a:pt x="82828" y="47546"/>
                      <a:pt x="80215" y="50159"/>
                      <a:pt x="78125" y="53033"/>
                    </a:cubicBezTo>
                    <a:cubicBezTo>
                      <a:pt x="76296" y="55123"/>
                      <a:pt x="76034" y="57213"/>
                      <a:pt x="77080" y="57475"/>
                    </a:cubicBezTo>
                    <a:cubicBezTo>
                      <a:pt x="77468" y="57620"/>
                      <a:pt x="77811" y="57685"/>
                      <a:pt x="78120" y="57685"/>
                    </a:cubicBezTo>
                    <a:cubicBezTo>
                      <a:pt x="79470" y="57685"/>
                      <a:pt x="80148" y="56448"/>
                      <a:pt x="80999" y="55384"/>
                    </a:cubicBezTo>
                    <a:cubicBezTo>
                      <a:pt x="83089" y="53033"/>
                      <a:pt x="85179" y="50681"/>
                      <a:pt x="87270" y="48330"/>
                    </a:cubicBezTo>
                    <a:cubicBezTo>
                      <a:pt x="88054" y="47807"/>
                      <a:pt x="88837" y="47284"/>
                      <a:pt x="89621" y="46762"/>
                    </a:cubicBezTo>
                    <a:cubicBezTo>
                      <a:pt x="89621" y="46762"/>
                      <a:pt x="89883" y="46762"/>
                      <a:pt x="90144" y="47023"/>
                    </a:cubicBezTo>
                    <a:cubicBezTo>
                      <a:pt x="90405" y="47284"/>
                      <a:pt x="90666" y="47807"/>
                      <a:pt x="90666" y="48068"/>
                    </a:cubicBezTo>
                    <a:cubicBezTo>
                      <a:pt x="90405" y="49113"/>
                      <a:pt x="89883" y="50159"/>
                      <a:pt x="89099" y="50942"/>
                    </a:cubicBezTo>
                    <a:cubicBezTo>
                      <a:pt x="87008" y="53555"/>
                      <a:pt x="84918" y="55907"/>
                      <a:pt x="82828" y="58258"/>
                    </a:cubicBezTo>
                    <a:cubicBezTo>
                      <a:pt x="82305" y="59042"/>
                      <a:pt x="82044" y="59565"/>
                      <a:pt x="81521" y="60610"/>
                    </a:cubicBezTo>
                    <a:cubicBezTo>
                      <a:pt x="81260" y="61394"/>
                      <a:pt x="81521" y="62439"/>
                      <a:pt x="82305" y="62700"/>
                    </a:cubicBezTo>
                    <a:cubicBezTo>
                      <a:pt x="82630" y="62808"/>
                      <a:pt x="82955" y="62872"/>
                      <a:pt x="83261" y="62872"/>
                    </a:cubicBezTo>
                    <a:cubicBezTo>
                      <a:pt x="83694" y="62872"/>
                      <a:pt x="84089" y="62745"/>
                      <a:pt x="84396" y="62439"/>
                    </a:cubicBezTo>
                    <a:cubicBezTo>
                      <a:pt x="86486" y="60087"/>
                      <a:pt x="88837" y="57213"/>
                      <a:pt x="90928" y="54862"/>
                    </a:cubicBezTo>
                    <a:cubicBezTo>
                      <a:pt x="92234" y="53555"/>
                      <a:pt x="93541" y="52249"/>
                      <a:pt x="94847" y="50942"/>
                    </a:cubicBezTo>
                    <a:cubicBezTo>
                      <a:pt x="95892" y="51465"/>
                      <a:pt x="96415" y="51988"/>
                      <a:pt x="97198" y="52771"/>
                    </a:cubicBezTo>
                    <a:cubicBezTo>
                      <a:pt x="98505" y="53555"/>
                      <a:pt x="98505" y="55384"/>
                      <a:pt x="97198" y="56168"/>
                    </a:cubicBezTo>
                    <a:cubicBezTo>
                      <a:pt x="91973" y="61394"/>
                      <a:pt x="87008" y="66358"/>
                      <a:pt x="82044" y="71584"/>
                    </a:cubicBezTo>
                    <a:cubicBezTo>
                      <a:pt x="80476" y="72890"/>
                      <a:pt x="79431" y="74197"/>
                      <a:pt x="78647" y="76026"/>
                    </a:cubicBezTo>
                    <a:cubicBezTo>
                      <a:pt x="78386" y="76548"/>
                      <a:pt x="78647" y="77332"/>
                      <a:pt x="79170" y="77855"/>
                    </a:cubicBezTo>
                    <a:cubicBezTo>
                      <a:pt x="79431" y="77985"/>
                      <a:pt x="79758" y="78051"/>
                      <a:pt x="80084" y="78051"/>
                    </a:cubicBezTo>
                    <a:cubicBezTo>
                      <a:pt x="80411" y="78051"/>
                      <a:pt x="80738" y="77985"/>
                      <a:pt x="80999" y="77855"/>
                    </a:cubicBezTo>
                    <a:cubicBezTo>
                      <a:pt x="82044" y="76810"/>
                      <a:pt x="83089" y="76026"/>
                      <a:pt x="83873" y="74981"/>
                    </a:cubicBezTo>
                    <a:cubicBezTo>
                      <a:pt x="89099" y="70016"/>
                      <a:pt x="93802" y="65052"/>
                      <a:pt x="98766" y="60087"/>
                    </a:cubicBezTo>
                    <a:cubicBezTo>
                      <a:pt x="100090" y="58764"/>
                      <a:pt x="101309" y="58069"/>
                      <a:pt x="102224" y="58069"/>
                    </a:cubicBezTo>
                    <a:cubicBezTo>
                      <a:pt x="102754" y="58069"/>
                      <a:pt x="103182" y="58302"/>
                      <a:pt x="103469" y="58781"/>
                    </a:cubicBezTo>
                    <a:cubicBezTo>
                      <a:pt x="104776" y="60610"/>
                      <a:pt x="102947" y="61655"/>
                      <a:pt x="102163" y="62962"/>
                    </a:cubicBezTo>
                    <a:cubicBezTo>
                      <a:pt x="100856" y="64529"/>
                      <a:pt x="99027" y="66097"/>
                      <a:pt x="97460" y="67926"/>
                    </a:cubicBezTo>
                    <a:cubicBezTo>
                      <a:pt x="96676" y="68710"/>
                      <a:pt x="96153" y="69755"/>
                      <a:pt x="95631" y="70800"/>
                    </a:cubicBezTo>
                    <a:cubicBezTo>
                      <a:pt x="95369" y="71584"/>
                      <a:pt x="94847" y="72368"/>
                      <a:pt x="95892" y="73152"/>
                    </a:cubicBezTo>
                    <a:cubicBezTo>
                      <a:pt x="96275" y="73247"/>
                      <a:pt x="96657" y="73308"/>
                      <a:pt x="97014" y="73308"/>
                    </a:cubicBezTo>
                    <a:cubicBezTo>
                      <a:pt x="97632" y="73308"/>
                      <a:pt x="98174" y="73126"/>
                      <a:pt x="98505" y="72629"/>
                    </a:cubicBezTo>
                    <a:cubicBezTo>
                      <a:pt x="100073" y="70800"/>
                      <a:pt x="101640" y="69232"/>
                      <a:pt x="103208" y="67665"/>
                    </a:cubicBezTo>
                    <a:cubicBezTo>
                      <a:pt x="103992" y="66881"/>
                      <a:pt x="104776" y="65836"/>
                      <a:pt x="105560" y="65052"/>
                    </a:cubicBezTo>
                    <a:cubicBezTo>
                      <a:pt x="105961" y="64650"/>
                      <a:pt x="106363" y="63323"/>
                      <a:pt x="107120" y="63323"/>
                    </a:cubicBezTo>
                    <a:cubicBezTo>
                      <a:pt x="107348" y="63323"/>
                      <a:pt x="107609" y="63443"/>
                      <a:pt x="107911" y="63745"/>
                    </a:cubicBezTo>
                    <a:cubicBezTo>
                      <a:pt x="109479" y="64791"/>
                      <a:pt x="107911" y="66097"/>
                      <a:pt x="107127" y="66881"/>
                    </a:cubicBezTo>
                    <a:cubicBezTo>
                      <a:pt x="105037" y="69232"/>
                      <a:pt x="103208" y="71584"/>
                      <a:pt x="101379" y="73674"/>
                    </a:cubicBezTo>
                    <a:cubicBezTo>
                      <a:pt x="100856" y="74458"/>
                      <a:pt x="100334" y="75242"/>
                      <a:pt x="99811" y="76026"/>
                    </a:cubicBezTo>
                    <a:cubicBezTo>
                      <a:pt x="99550" y="76548"/>
                      <a:pt x="99550" y="77332"/>
                      <a:pt x="100073" y="77855"/>
                    </a:cubicBezTo>
                    <a:cubicBezTo>
                      <a:pt x="100360" y="78286"/>
                      <a:pt x="100806" y="78480"/>
                      <a:pt x="101280" y="78480"/>
                    </a:cubicBezTo>
                    <a:cubicBezTo>
                      <a:pt x="101667" y="78480"/>
                      <a:pt x="102072" y="78351"/>
                      <a:pt x="102424" y="78116"/>
                    </a:cubicBezTo>
                    <a:cubicBezTo>
                      <a:pt x="103731" y="76548"/>
                      <a:pt x="104776" y="75503"/>
                      <a:pt x="106605" y="73674"/>
                    </a:cubicBezTo>
                    <a:cubicBezTo>
                      <a:pt x="108434" y="71584"/>
                      <a:pt x="110263" y="69494"/>
                      <a:pt x="112092" y="67665"/>
                    </a:cubicBezTo>
                    <a:cubicBezTo>
                      <a:pt x="112245" y="67588"/>
                      <a:pt x="112420" y="67556"/>
                      <a:pt x="112605" y="67556"/>
                    </a:cubicBezTo>
                    <a:cubicBezTo>
                      <a:pt x="113051" y="67556"/>
                      <a:pt x="113551" y="67741"/>
                      <a:pt x="113921" y="67926"/>
                    </a:cubicBezTo>
                    <a:cubicBezTo>
                      <a:pt x="114182" y="68448"/>
                      <a:pt x="114443" y="69494"/>
                      <a:pt x="114182" y="69755"/>
                    </a:cubicBezTo>
                    <a:cubicBezTo>
                      <a:pt x="112614" y="71323"/>
                      <a:pt x="110785" y="73152"/>
                      <a:pt x="109479" y="74719"/>
                    </a:cubicBezTo>
                    <a:cubicBezTo>
                      <a:pt x="108172" y="76287"/>
                      <a:pt x="106343" y="77332"/>
                      <a:pt x="105560" y="79422"/>
                    </a:cubicBezTo>
                    <a:cubicBezTo>
                      <a:pt x="105560" y="80206"/>
                      <a:pt x="105560" y="80990"/>
                      <a:pt x="106082" y="81251"/>
                    </a:cubicBezTo>
                    <a:cubicBezTo>
                      <a:pt x="106474" y="81513"/>
                      <a:pt x="106866" y="81643"/>
                      <a:pt x="107225" y="81643"/>
                    </a:cubicBezTo>
                    <a:cubicBezTo>
                      <a:pt x="107585" y="81643"/>
                      <a:pt x="107911" y="81513"/>
                      <a:pt x="108172" y="81251"/>
                    </a:cubicBezTo>
                    <a:cubicBezTo>
                      <a:pt x="109479" y="80206"/>
                      <a:pt x="110785" y="78900"/>
                      <a:pt x="112092" y="77593"/>
                    </a:cubicBezTo>
                    <a:cubicBezTo>
                      <a:pt x="113921" y="76026"/>
                      <a:pt x="115750" y="74197"/>
                      <a:pt x="117579" y="72629"/>
                    </a:cubicBezTo>
                    <a:cubicBezTo>
                      <a:pt x="117885" y="72399"/>
                      <a:pt x="118168" y="72304"/>
                      <a:pt x="118430" y="72304"/>
                    </a:cubicBezTo>
                    <a:cubicBezTo>
                      <a:pt x="119061" y="72304"/>
                      <a:pt x="119561" y="72859"/>
                      <a:pt x="119930" y="73413"/>
                    </a:cubicBezTo>
                    <a:cubicBezTo>
                      <a:pt x="120192" y="73935"/>
                      <a:pt x="120192" y="74458"/>
                      <a:pt x="119930" y="75242"/>
                    </a:cubicBezTo>
                    <a:cubicBezTo>
                      <a:pt x="117056" y="78377"/>
                      <a:pt x="114705" y="82035"/>
                      <a:pt x="111830" y="85171"/>
                    </a:cubicBezTo>
                    <a:cubicBezTo>
                      <a:pt x="108956" y="88045"/>
                      <a:pt x="106343" y="91180"/>
                      <a:pt x="103469" y="94316"/>
                    </a:cubicBezTo>
                    <a:cubicBezTo>
                      <a:pt x="102947" y="94838"/>
                      <a:pt x="102947" y="96145"/>
                      <a:pt x="103469" y="96667"/>
                    </a:cubicBezTo>
                    <a:cubicBezTo>
                      <a:pt x="103861" y="97059"/>
                      <a:pt x="104318" y="97255"/>
                      <a:pt x="104776" y="97255"/>
                    </a:cubicBezTo>
                    <a:cubicBezTo>
                      <a:pt x="105233" y="97255"/>
                      <a:pt x="105690" y="97059"/>
                      <a:pt x="106082" y="96667"/>
                    </a:cubicBezTo>
                    <a:cubicBezTo>
                      <a:pt x="107127" y="95622"/>
                      <a:pt x="108172" y="94577"/>
                      <a:pt x="109218" y="93532"/>
                    </a:cubicBezTo>
                    <a:cubicBezTo>
                      <a:pt x="113659" y="88829"/>
                      <a:pt x="117840" y="84126"/>
                      <a:pt x="122282" y="79422"/>
                    </a:cubicBezTo>
                    <a:cubicBezTo>
                      <a:pt x="122804" y="78900"/>
                      <a:pt x="123849" y="78377"/>
                      <a:pt x="124633" y="78377"/>
                    </a:cubicBezTo>
                    <a:cubicBezTo>
                      <a:pt x="126462" y="78639"/>
                      <a:pt x="127769" y="80468"/>
                      <a:pt x="126985" y="82297"/>
                    </a:cubicBezTo>
                    <a:cubicBezTo>
                      <a:pt x="125417" y="84387"/>
                      <a:pt x="123849" y="86738"/>
                      <a:pt x="122282" y="88829"/>
                    </a:cubicBezTo>
                    <a:cubicBezTo>
                      <a:pt x="121498" y="89613"/>
                      <a:pt x="120975" y="90396"/>
                      <a:pt x="120714" y="91180"/>
                    </a:cubicBezTo>
                    <a:cubicBezTo>
                      <a:pt x="120453" y="91703"/>
                      <a:pt x="120453" y="92487"/>
                      <a:pt x="120975" y="93009"/>
                    </a:cubicBezTo>
                    <a:cubicBezTo>
                      <a:pt x="121263" y="93441"/>
                      <a:pt x="121709" y="93635"/>
                      <a:pt x="122183" y="93635"/>
                    </a:cubicBezTo>
                    <a:cubicBezTo>
                      <a:pt x="122569" y="93635"/>
                      <a:pt x="122975" y="93505"/>
                      <a:pt x="123327" y="93270"/>
                    </a:cubicBezTo>
                    <a:cubicBezTo>
                      <a:pt x="124372" y="91964"/>
                      <a:pt x="125417" y="90919"/>
                      <a:pt x="126462" y="89613"/>
                    </a:cubicBezTo>
                    <a:cubicBezTo>
                      <a:pt x="127507" y="88045"/>
                      <a:pt x="128553" y="86738"/>
                      <a:pt x="129859" y="85171"/>
                    </a:cubicBezTo>
                    <a:cubicBezTo>
                      <a:pt x="130223" y="84807"/>
                      <a:pt x="130713" y="84316"/>
                      <a:pt x="131330" y="84316"/>
                    </a:cubicBezTo>
                    <a:cubicBezTo>
                      <a:pt x="131600" y="84316"/>
                      <a:pt x="131893" y="84410"/>
                      <a:pt x="132211" y="84648"/>
                    </a:cubicBezTo>
                    <a:cubicBezTo>
                      <a:pt x="132994" y="85432"/>
                      <a:pt x="132733" y="86216"/>
                      <a:pt x="132211" y="87000"/>
                    </a:cubicBezTo>
                    <a:cubicBezTo>
                      <a:pt x="130120" y="89351"/>
                      <a:pt x="128030" y="91442"/>
                      <a:pt x="125940" y="93532"/>
                    </a:cubicBezTo>
                    <a:cubicBezTo>
                      <a:pt x="125417" y="94316"/>
                      <a:pt x="124895" y="95099"/>
                      <a:pt x="124633" y="95883"/>
                    </a:cubicBezTo>
                    <a:cubicBezTo>
                      <a:pt x="124220" y="96916"/>
                      <a:pt x="125114" y="97949"/>
                      <a:pt x="126151" y="97949"/>
                    </a:cubicBezTo>
                    <a:cubicBezTo>
                      <a:pt x="126426" y="97949"/>
                      <a:pt x="126711" y="97876"/>
                      <a:pt x="126985" y="97712"/>
                    </a:cubicBezTo>
                    <a:cubicBezTo>
                      <a:pt x="128030" y="96667"/>
                      <a:pt x="128814" y="95883"/>
                      <a:pt x="130382" y="94316"/>
                    </a:cubicBezTo>
                    <a:cubicBezTo>
                      <a:pt x="131949" y="93009"/>
                      <a:pt x="133517" y="91180"/>
                      <a:pt x="135085" y="89613"/>
                    </a:cubicBezTo>
                    <a:lnTo>
                      <a:pt x="136391" y="89613"/>
                    </a:lnTo>
                    <a:cubicBezTo>
                      <a:pt x="137175" y="89874"/>
                      <a:pt x="137436" y="90658"/>
                      <a:pt x="136914" y="91180"/>
                    </a:cubicBezTo>
                    <a:cubicBezTo>
                      <a:pt x="135085" y="93532"/>
                      <a:pt x="132994" y="95883"/>
                      <a:pt x="131165" y="98235"/>
                    </a:cubicBezTo>
                    <a:cubicBezTo>
                      <a:pt x="129598" y="100325"/>
                      <a:pt x="129075" y="102415"/>
                      <a:pt x="130382" y="102677"/>
                    </a:cubicBezTo>
                    <a:cubicBezTo>
                      <a:pt x="130770" y="102822"/>
                      <a:pt x="131113" y="102887"/>
                      <a:pt x="131422" y="102887"/>
                    </a:cubicBezTo>
                    <a:cubicBezTo>
                      <a:pt x="132772" y="102887"/>
                      <a:pt x="133450" y="101650"/>
                      <a:pt x="134301" y="100586"/>
                    </a:cubicBezTo>
                    <a:cubicBezTo>
                      <a:pt x="136130" y="98496"/>
                      <a:pt x="138220" y="96145"/>
                      <a:pt x="140310" y="94054"/>
                    </a:cubicBezTo>
                    <a:cubicBezTo>
                      <a:pt x="140572" y="93662"/>
                      <a:pt x="140964" y="93466"/>
                      <a:pt x="141388" y="93466"/>
                    </a:cubicBezTo>
                    <a:cubicBezTo>
                      <a:pt x="141813" y="93466"/>
                      <a:pt x="142270" y="93662"/>
                      <a:pt x="142662" y="94054"/>
                    </a:cubicBezTo>
                    <a:cubicBezTo>
                      <a:pt x="143446" y="94838"/>
                      <a:pt x="145014" y="95883"/>
                      <a:pt x="143968" y="97451"/>
                    </a:cubicBezTo>
                    <a:cubicBezTo>
                      <a:pt x="143446" y="98235"/>
                      <a:pt x="142662" y="99280"/>
                      <a:pt x="141878" y="100064"/>
                    </a:cubicBezTo>
                    <a:cubicBezTo>
                      <a:pt x="137175" y="105028"/>
                      <a:pt x="132733" y="109993"/>
                      <a:pt x="128030" y="114957"/>
                    </a:cubicBezTo>
                    <a:cubicBezTo>
                      <a:pt x="126985" y="116002"/>
                      <a:pt x="126201" y="117047"/>
                      <a:pt x="125678" y="118354"/>
                    </a:cubicBezTo>
                    <a:cubicBezTo>
                      <a:pt x="125417" y="118615"/>
                      <a:pt x="125678" y="119660"/>
                      <a:pt x="125940" y="120183"/>
                    </a:cubicBezTo>
                    <a:cubicBezTo>
                      <a:pt x="126246" y="120489"/>
                      <a:pt x="126642" y="120616"/>
                      <a:pt x="127022" y="120616"/>
                    </a:cubicBezTo>
                    <a:cubicBezTo>
                      <a:pt x="127291" y="120616"/>
                      <a:pt x="127552" y="120552"/>
                      <a:pt x="127769" y="120444"/>
                    </a:cubicBezTo>
                    <a:cubicBezTo>
                      <a:pt x="129075" y="119399"/>
                      <a:pt x="130382" y="118354"/>
                      <a:pt x="131427" y="117047"/>
                    </a:cubicBezTo>
                    <a:lnTo>
                      <a:pt x="144491" y="103199"/>
                    </a:lnTo>
                    <a:cubicBezTo>
                      <a:pt x="145275" y="102154"/>
                      <a:pt x="146320" y="101109"/>
                      <a:pt x="147365" y="100325"/>
                    </a:cubicBezTo>
                    <a:cubicBezTo>
                      <a:pt x="147671" y="100096"/>
                      <a:pt x="147977" y="100000"/>
                      <a:pt x="148277" y="100000"/>
                    </a:cubicBezTo>
                    <a:cubicBezTo>
                      <a:pt x="149000" y="100000"/>
                      <a:pt x="149685" y="100555"/>
                      <a:pt x="150239" y="101109"/>
                    </a:cubicBezTo>
                    <a:cubicBezTo>
                      <a:pt x="151023" y="101893"/>
                      <a:pt x="150762" y="102938"/>
                      <a:pt x="150239" y="103461"/>
                    </a:cubicBezTo>
                    <a:cubicBezTo>
                      <a:pt x="148149" y="105551"/>
                      <a:pt x="146059" y="107641"/>
                      <a:pt x="143968" y="109731"/>
                    </a:cubicBezTo>
                    <a:cubicBezTo>
                      <a:pt x="143446" y="110254"/>
                      <a:pt x="143446" y="111299"/>
                      <a:pt x="144230" y="111560"/>
                    </a:cubicBezTo>
                    <a:cubicBezTo>
                      <a:pt x="144612" y="111943"/>
                      <a:pt x="144995" y="112185"/>
                      <a:pt x="145480" y="112185"/>
                    </a:cubicBezTo>
                    <a:cubicBezTo>
                      <a:pt x="145657" y="112185"/>
                      <a:pt x="145849" y="112153"/>
                      <a:pt x="146059" y="112083"/>
                    </a:cubicBezTo>
                    <a:cubicBezTo>
                      <a:pt x="148149" y="111299"/>
                      <a:pt x="149455" y="109470"/>
                      <a:pt x="151284" y="107902"/>
                    </a:cubicBezTo>
                    <a:cubicBezTo>
                      <a:pt x="152329" y="107119"/>
                      <a:pt x="153113" y="105812"/>
                      <a:pt x="154420" y="105551"/>
                    </a:cubicBezTo>
                    <a:lnTo>
                      <a:pt x="155204" y="105551"/>
                    </a:lnTo>
                    <a:cubicBezTo>
                      <a:pt x="155204" y="105812"/>
                      <a:pt x="155204" y="106073"/>
                      <a:pt x="155204" y="106335"/>
                    </a:cubicBezTo>
                    <a:cubicBezTo>
                      <a:pt x="154942" y="107119"/>
                      <a:pt x="154420" y="107902"/>
                      <a:pt x="154158" y="108686"/>
                    </a:cubicBezTo>
                    <a:cubicBezTo>
                      <a:pt x="152591" y="110515"/>
                      <a:pt x="150762" y="112606"/>
                      <a:pt x="149194" y="114435"/>
                    </a:cubicBezTo>
                    <a:cubicBezTo>
                      <a:pt x="148410" y="115218"/>
                      <a:pt x="148149" y="116525"/>
                      <a:pt x="148671" y="117309"/>
                    </a:cubicBezTo>
                    <a:cubicBezTo>
                      <a:pt x="148921" y="117807"/>
                      <a:pt x="149348" y="118127"/>
                      <a:pt x="149898" y="118127"/>
                    </a:cubicBezTo>
                    <a:cubicBezTo>
                      <a:pt x="150500" y="118127"/>
                      <a:pt x="151248" y="117743"/>
                      <a:pt x="152068" y="116786"/>
                    </a:cubicBezTo>
                    <a:cubicBezTo>
                      <a:pt x="153897" y="114957"/>
                      <a:pt x="155204" y="113389"/>
                      <a:pt x="156771" y="111822"/>
                    </a:cubicBezTo>
                    <a:cubicBezTo>
                      <a:pt x="157294" y="111038"/>
                      <a:pt x="158078" y="110515"/>
                      <a:pt x="158600" y="109731"/>
                    </a:cubicBezTo>
                    <a:cubicBezTo>
                      <a:pt x="158810" y="109661"/>
                      <a:pt x="159002" y="109629"/>
                      <a:pt x="159179" y="109629"/>
                    </a:cubicBezTo>
                    <a:cubicBezTo>
                      <a:pt x="159664" y="109629"/>
                      <a:pt x="160047" y="109871"/>
                      <a:pt x="160429" y="110254"/>
                    </a:cubicBezTo>
                    <a:cubicBezTo>
                      <a:pt x="161213" y="110515"/>
                      <a:pt x="161474" y="111299"/>
                      <a:pt x="161213" y="111822"/>
                    </a:cubicBezTo>
                    <a:cubicBezTo>
                      <a:pt x="160429" y="113128"/>
                      <a:pt x="159907" y="114173"/>
                      <a:pt x="159123" y="115218"/>
                    </a:cubicBezTo>
                    <a:cubicBezTo>
                      <a:pt x="157555" y="117309"/>
                      <a:pt x="155987" y="119138"/>
                      <a:pt x="154681" y="121228"/>
                    </a:cubicBezTo>
                    <a:cubicBezTo>
                      <a:pt x="154158" y="122273"/>
                      <a:pt x="154420" y="123318"/>
                      <a:pt x="155204" y="123841"/>
                    </a:cubicBezTo>
                    <a:cubicBezTo>
                      <a:pt x="155503" y="124040"/>
                      <a:pt x="155841" y="124126"/>
                      <a:pt x="156172" y="124126"/>
                    </a:cubicBezTo>
                    <a:cubicBezTo>
                      <a:pt x="156710" y="124126"/>
                      <a:pt x="157232" y="123902"/>
                      <a:pt x="157555" y="123579"/>
                    </a:cubicBezTo>
                    <a:cubicBezTo>
                      <a:pt x="159384" y="121228"/>
                      <a:pt x="160952" y="119138"/>
                      <a:pt x="162520" y="117047"/>
                    </a:cubicBezTo>
                    <a:cubicBezTo>
                      <a:pt x="163042" y="116264"/>
                      <a:pt x="163826" y="115741"/>
                      <a:pt x="164610" y="115218"/>
                    </a:cubicBezTo>
                    <a:cubicBezTo>
                      <a:pt x="164763" y="115142"/>
                      <a:pt x="164938" y="115110"/>
                      <a:pt x="165123" y="115110"/>
                    </a:cubicBezTo>
                    <a:cubicBezTo>
                      <a:pt x="165569" y="115110"/>
                      <a:pt x="166069" y="115295"/>
                      <a:pt x="166439" y="115480"/>
                    </a:cubicBezTo>
                    <a:cubicBezTo>
                      <a:pt x="166961" y="116002"/>
                      <a:pt x="167223" y="116525"/>
                      <a:pt x="167223" y="117309"/>
                    </a:cubicBezTo>
                    <a:cubicBezTo>
                      <a:pt x="166961" y="118615"/>
                      <a:pt x="165916" y="119660"/>
                      <a:pt x="164871" y="120444"/>
                    </a:cubicBezTo>
                    <a:cubicBezTo>
                      <a:pt x="159384" y="126454"/>
                      <a:pt x="153897" y="132202"/>
                      <a:pt x="148671" y="137950"/>
                    </a:cubicBezTo>
                    <a:cubicBezTo>
                      <a:pt x="147104" y="139257"/>
                      <a:pt x="145797" y="141086"/>
                      <a:pt x="145014" y="142915"/>
                    </a:cubicBezTo>
                    <a:cubicBezTo>
                      <a:pt x="145014" y="143698"/>
                      <a:pt x="145275" y="144482"/>
                      <a:pt x="145797" y="144744"/>
                    </a:cubicBezTo>
                    <a:cubicBezTo>
                      <a:pt x="146059" y="145005"/>
                      <a:pt x="146842" y="145005"/>
                      <a:pt x="147104" y="145005"/>
                    </a:cubicBezTo>
                    <a:cubicBezTo>
                      <a:pt x="147888" y="144221"/>
                      <a:pt x="148671" y="143698"/>
                      <a:pt x="149717" y="142915"/>
                    </a:cubicBezTo>
                    <a:cubicBezTo>
                      <a:pt x="155204" y="136905"/>
                      <a:pt x="160429" y="131157"/>
                      <a:pt x="165916" y="125408"/>
                    </a:cubicBezTo>
                    <a:cubicBezTo>
                      <a:pt x="166961" y="124102"/>
                      <a:pt x="168007" y="123057"/>
                      <a:pt x="169313" y="121750"/>
                    </a:cubicBezTo>
                    <a:cubicBezTo>
                      <a:pt x="170097" y="120967"/>
                      <a:pt x="170750" y="120575"/>
                      <a:pt x="171436" y="120575"/>
                    </a:cubicBezTo>
                    <a:cubicBezTo>
                      <a:pt x="172122" y="120575"/>
                      <a:pt x="172840" y="120967"/>
                      <a:pt x="173755" y="121750"/>
                    </a:cubicBezTo>
                    <a:cubicBezTo>
                      <a:pt x="175584" y="123579"/>
                      <a:pt x="175584" y="124363"/>
                      <a:pt x="173755" y="126454"/>
                    </a:cubicBezTo>
                    <a:cubicBezTo>
                      <a:pt x="171926" y="128544"/>
                      <a:pt x="169574" y="129850"/>
                      <a:pt x="168790" y="132724"/>
                    </a:cubicBezTo>
                    <a:cubicBezTo>
                      <a:pt x="168268" y="132986"/>
                      <a:pt x="168529" y="134031"/>
                      <a:pt x="168790" y="134031"/>
                    </a:cubicBezTo>
                    <a:cubicBezTo>
                      <a:pt x="168975" y="134216"/>
                      <a:pt x="169421" y="134400"/>
                      <a:pt x="169851" y="134400"/>
                    </a:cubicBezTo>
                    <a:cubicBezTo>
                      <a:pt x="170030" y="134400"/>
                      <a:pt x="170205" y="134369"/>
                      <a:pt x="170358" y="134292"/>
                    </a:cubicBezTo>
                    <a:cubicBezTo>
                      <a:pt x="171926" y="134031"/>
                      <a:pt x="172971" y="132463"/>
                      <a:pt x="174016" y="131418"/>
                    </a:cubicBezTo>
                    <a:cubicBezTo>
                      <a:pt x="175322" y="130112"/>
                      <a:pt x="176629" y="129066"/>
                      <a:pt x="178197" y="128021"/>
                    </a:cubicBezTo>
                    <a:cubicBezTo>
                      <a:pt x="178426" y="127868"/>
                      <a:pt x="178656" y="127805"/>
                      <a:pt x="178885" y="127805"/>
                    </a:cubicBezTo>
                    <a:cubicBezTo>
                      <a:pt x="179440" y="127805"/>
                      <a:pt x="179994" y="128174"/>
                      <a:pt x="180548" y="128544"/>
                    </a:cubicBezTo>
                    <a:cubicBezTo>
                      <a:pt x="181332" y="129066"/>
                      <a:pt x="181593" y="130373"/>
                      <a:pt x="180809" y="130895"/>
                    </a:cubicBezTo>
                    <a:cubicBezTo>
                      <a:pt x="179503" y="132463"/>
                      <a:pt x="177935" y="134031"/>
                      <a:pt x="176629" y="135337"/>
                    </a:cubicBezTo>
                    <a:cubicBezTo>
                      <a:pt x="175584" y="136121"/>
                      <a:pt x="175061" y="137166"/>
                      <a:pt x="175061" y="138473"/>
                    </a:cubicBezTo>
                    <a:cubicBezTo>
                      <a:pt x="175061" y="138734"/>
                      <a:pt x="175322" y="139257"/>
                      <a:pt x="175584" y="139518"/>
                    </a:cubicBezTo>
                    <a:cubicBezTo>
                      <a:pt x="175845" y="139779"/>
                      <a:pt x="176368" y="139779"/>
                      <a:pt x="176890" y="139779"/>
                    </a:cubicBezTo>
                    <a:cubicBezTo>
                      <a:pt x="177674" y="139257"/>
                      <a:pt x="178458" y="138995"/>
                      <a:pt x="178980" y="138211"/>
                    </a:cubicBezTo>
                    <a:cubicBezTo>
                      <a:pt x="180548" y="137166"/>
                      <a:pt x="181593" y="135599"/>
                      <a:pt x="182900" y="134553"/>
                    </a:cubicBezTo>
                    <a:cubicBezTo>
                      <a:pt x="183476" y="133977"/>
                      <a:pt x="183911" y="133119"/>
                      <a:pt x="184515" y="133119"/>
                    </a:cubicBezTo>
                    <a:cubicBezTo>
                      <a:pt x="184734" y="133119"/>
                      <a:pt x="184974" y="133231"/>
                      <a:pt x="185251" y="133508"/>
                    </a:cubicBezTo>
                    <a:cubicBezTo>
                      <a:pt x="186296" y="134553"/>
                      <a:pt x="184990" y="135599"/>
                      <a:pt x="184467" y="136382"/>
                    </a:cubicBezTo>
                    <a:cubicBezTo>
                      <a:pt x="182900" y="137950"/>
                      <a:pt x="181332" y="139518"/>
                      <a:pt x="179764" y="141347"/>
                    </a:cubicBezTo>
                    <a:cubicBezTo>
                      <a:pt x="179242" y="142131"/>
                      <a:pt x="178719" y="142915"/>
                      <a:pt x="178719" y="143698"/>
                    </a:cubicBezTo>
                    <a:cubicBezTo>
                      <a:pt x="178458" y="144221"/>
                      <a:pt x="178719" y="144744"/>
                      <a:pt x="178980" y="145005"/>
                    </a:cubicBezTo>
                    <a:cubicBezTo>
                      <a:pt x="179242" y="145266"/>
                      <a:pt x="180026" y="145266"/>
                      <a:pt x="180287" y="145266"/>
                    </a:cubicBezTo>
                    <a:cubicBezTo>
                      <a:pt x="181332" y="144744"/>
                      <a:pt x="182116" y="143960"/>
                      <a:pt x="182900" y="143437"/>
                    </a:cubicBezTo>
                    <a:cubicBezTo>
                      <a:pt x="184729" y="141608"/>
                      <a:pt x="186558" y="139779"/>
                      <a:pt x="188387" y="137950"/>
                    </a:cubicBezTo>
                    <a:cubicBezTo>
                      <a:pt x="188648" y="137689"/>
                      <a:pt x="189040" y="137558"/>
                      <a:pt x="189464" y="137558"/>
                    </a:cubicBezTo>
                    <a:cubicBezTo>
                      <a:pt x="189889" y="137558"/>
                      <a:pt x="190346" y="137689"/>
                      <a:pt x="190738" y="137950"/>
                    </a:cubicBezTo>
                    <a:cubicBezTo>
                      <a:pt x="191000" y="138734"/>
                      <a:pt x="191000" y="139257"/>
                      <a:pt x="190738" y="140040"/>
                    </a:cubicBezTo>
                    <a:cubicBezTo>
                      <a:pt x="188387" y="142915"/>
                      <a:pt x="186035" y="146050"/>
                      <a:pt x="183422" y="148663"/>
                    </a:cubicBezTo>
                    <a:cubicBezTo>
                      <a:pt x="179764" y="152582"/>
                      <a:pt x="176106" y="156240"/>
                      <a:pt x="172448" y="160159"/>
                    </a:cubicBezTo>
                    <a:cubicBezTo>
                      <a:pt x="171665" y="160682"/>
                      <a:pt x="171142" y="161466"/>
                      <a:pt x="170619" y="162250"/>
                    </a:cubicBezTo>
                    <a:cubicBezTo>
                      <a:pt x="170097" y="163033"/>
                      <a:pt x="169836" y="164340"/>
                      <a:pt x="170619" y="165124"/>
                    </a:cubicBezTo>
                    <a:cubicBezTo>
                      <a:pt x="170907" y="165412"/>
                      <a:pt x="171231" y="165523"/>
                      <a:pt x="171564" y="165523"/>
                    </a:cubicBezTo>
                    <a:cubicBezTo>
                      <a:pt x="172136" y="165523"/>
                      <a:pt x="172736" y="165193"/>
                      <a:pt x="173232" y="164862"/>
                    </a:cubicBezTo>
                    <a:cubicBezTo>
                      <a:pt x="174277" y="163817"/>
                      <a:pt x="175584" y="162772"/>
                      <a:pt x="176629" y="161466"/>
                    </a:cubicBezTo>
                    <a:cubicBezTo>
                      <a:pt x="182377" y="155456"/>
                      <a:pt x="188125" y="149447"/>
                      <a:pt x="194135" y="143437"/>
                    </a:cubicBezTo>
                    <a:cubicBezTo>
                      <a:pt x="194396" y="142915"/>
                      <a:pt x="194658" y="142915"/>
                      <a:pt x="195180" y="142653"/>
                    </a:cubicBezTo>
                    <a:lnTo>
                      <a:pt x="195180" y="142653"/>
                    </a:lnTo>
                    <a:cubicBezTo>
                      <a:pt x="194919" y="144744"/>
                      <a:pt x="193351" y="146050"/>
                      <a:pt x="192045" y="147879"/>
                    </a:cubicBezTo>
                    <a:cubicBezTo>
                      <a:pt x="191000" y="148924"/>
                      <a:pt x="190477" y="150492"/>
                      <a:pt x="190216" y="152059"/>
                    </a:cubicBezTo>
                    <a:cubicBezTo>
                      <a:pt x="190216" y="152582"/>
                      <a:pt x="190477" y="152843"/>
                      <a:pt x="190738" y="153105"/>
                    </a:cubicBezTo>
                    <a:cubicBezTo>
                      <a:pt x="191000" y="153366"/>
                      <a:pt x="191522" y="153366"/>
                      <a:pt x="192045" y="153366"/>
                    </a:cubicBezTo>
                    <a:cubicBezTo>
                      <a:pt x="193351" y="152843"/>
                      <a:pt x="194135" y="151798"/>
                      <a:pt x="194919" y="150753"/>
                    </a:cubicBezTo>
                    <a:cubicBezTo>
                      <a:pt x="195964" y="149185"/>
                      <a:pt x="197009" y="147879"/>
                      <a:pt x="198316" y="146572"/>
                    </a:cubicBezTo>
                    <a:cubicBezTo>
                      <a:pt x="198446" y="146311"/>
                      <a:pt x="198773" y="146181"/>
                      <a:pt x="199132" y="146181"/>
                    </a:cubicBezTo>
                    <a:cubicBezTo>
                      <a:pt x="199491" y="146181"/>
                      <a:pt x="199883" y="146311"/>
                      <a:pt x="200144" y="146572"/>
                    </a:cubicBezTo>
                    <a:cubicBezTo>
                      <a:pt x="200667" y="146834"/>
                      <a:pt x="200667" y="147618"/>
                      <a:pt x="200406" y="148140"/>
                    </a:cubicBezTo>
                    <a:cubicBezTo>
                      <a:pt x="200144" y="148924"/>
                      <a:pt x="199622" y="149447"/>
                      <a:pt x="199361" y="149969"/>
                    </a:cubicBezTo>
                    <a:cubicBezTo>
                      <a:pt x="198054" y="151014"/>
                      <a:pt x="196748" y="152582"/>
                      <a:pt x="195964" y="153366"/>
                    </a:cubicBezTo>
                    <a:cubicBezTo>
                      <a:pt x="195441" y="154411"/>
                      <a:pt x="194919" y="155456"/>
                      <a:pt x="195964" y="156501"/>
                    </a:cubicBezTo>
                    <a:cubicBezTo>
                      <a:pt x="196312" y="156763"/>
                      <a:pt x="196661" y="156879"/>
                      <a:pt x="197009" y="156879"/>
                    </a:cubicBezTo>
                    <a:cubicBezTo>
                      <a:pt x="197706" y="156879"/>
                      <a:pt x="198403" y="156414"/>
                      <a:pt x="199099" y="155717"/>
                    </a:cubicBezTo>
                    <a:cubicBezTo>
                      <a:pt x="200667" y="154411"/>
                      <a:pt x="202235" y="152843"/>
                      <a:pt x="204064" y="151276"/>
                    </a:cubicBezTo>
                    <a:cubicBezTo>
                      <a:pt x="204217" y="151123"/>
                      <a:pt x="204392" y="151059"/>
                      <a:pt x="204570" y="151059"/>
                    </a:cubicBezTo>
                    <a:cubicBezTo>
                      <a:pt x="205001" y="151059"/>
                      <a:pt x="205447" y="151429"/>
                      <a:pt x="205631" y="151798"/>
                    </a:cubicBezTo>
                    <a:cubicBezTo>
                      <a:pt x="205893" y="152321"/>
                      <a:pt x="205893" y="152582"/>
                      <a:pt x="205631" y="153105"/>
                    </a:cubicBezTo>
                    <a:cubicBezTo>
                      <a:pt x="205370" y="153888"/>
                      <a:pt x="204848" y="154672"/>
                      <a:pt x="204064" y="155195"/>
                    </a:cubicBezTo>
                    <a:cubicBezTo>
                      <a:pt x="203019" y="156501"/>
                      <a:pt x="201712" y="157808"/>
                      <a:pt x="200406" y="159114"/>
                    </a:cubicBezTo>
                    <a:cubicBezTo>
                      <a:pt x="199883" y="159898"/>
                      <a:pt x="199622" y="160682"/>
                      <a:pt x="199361" y="161727"/>
                    </a:cubicBezTo>
                    <a:cubicBezTo>
                      <a:pt x="199361" y="161988"/>
                      <a:pt x="199361" y="162511"/>
                      <a:pt x="199883" y="162772"/>
                    </a:cubicBezTo>
                    <a:cubicBezTo>
                      <a:pt x="200144" y="163033"/>
                      <a:pt x="200667" y="163033"/>
                      <a:pt x="200928" y="163033"/>
                    </a:cubicBezTo>
                    <a:cubicBezTo>
                      <a:pt x="202235" y="162772"/>
                      <a:pt x="203019" y="162250"/>
                      <a:pt x="203802" y="161204"/>
                    </a:cubicBezTo>
                    <a:cubicBezTo>
                      <a:pt x="205370" y="159898"/>
                      <a:pt x="206938" y="158069"/>
                      <a:pt x="208767" y="156501"/>
                    </a:cubicBezTo>
                    <a:cubicBezTo>
                      <a:pt x="209131" y="156228"/>
                      <a:pt x="209496" y="156114"/>
                      <a:pt x="209849" y="156114"/>
                    </a:cubicBezTo>
                    <a:cubicBezTo>
                      <a:pt x="210509" y="156114"/>
                      <a:pt x="211130" y="156513"/>
                      <a:pt x="211641" y="157024"/>
                    </a:cubicBezTo>
                    <a:cubicBezTo>
                      <a:pt x="212686" y="157546"/>
                      <a:pt x="212947" y="159114"/>
                      <a:pt x="212164" y="159898"/>
                    </a:cubicBezTo>
                    <a:cubicBezTo>
                      <a:pt x="211118" y="161204"/>
                      <a:pt x="210073" y="162511"/>
                      <a:pt x="209028" y="163556"/>
                    </a:cubicBezTo>
                    <a:cubicBezTo>
                      <a:pt x="204586" y="167998"/>
                      <a:pt x="200144" y="172178"/>
                      <a:pt x="195964" y="176620"/>
                    </a:cubicBezTo>
                    <a:cubicBezTo>
                      <a:pt x="194919" y="177927"/>
                      <a:pt x="193090" y="178972"/>
                      <a:pt x="192567" y="180801"/>
                    </a:cubicBezTo>
                    <a:cubicBezTo>
                      <a:pt x="192567" y="181585"/>
                      <a:pt x="192829" y="182107"/>
                      <a:pt x="193090" y="182630"/>
                    </a:cubicBezTo>
                    <a:cubicBezTo>
                      <a:pt x="193421" y="183127"/>
                      <a:pt x="193857" y="183309"/>
                      <a:pt x="194266" y="183309"/>
                    </a:cubicBezTo>
                    <a:cubicBezTo>
                      <a:pt x="194501" y="183309"/>
                      <a:pt x="194728" y="183248"/>
                      <a:pt x="194919" y="183152"/>
                    </a:cubicBezTo>
                    <a:cubicBezTo>
                      <a:pt x="195703" y="182630"/>
                      <a:pt x="196225" y="181846"/>
                      <a:pt x="197009" y="181323"/>
                    </a:cubicBezTo>
                    <a:cubicBezTo>
                      <a:pt x="202496" y="175575"/>
                      <a:pt x="208244" y="170088"/>
                      <a:pt x="213731" y="164340"/>
                    </a:cubicBezTo>
                    <a:cubicBezTo>
                      <a:pt x="215134" y="163065"/>
                      <a:pt x="216226" y="162412"/>
                      <a:pt x="217219" y="162412"/>
                    </a:cubicBezTo>
                    <a:cubicBezTo>
                      <a:pt x="218260" y="162412"/>
                      <a:pt x="219193" y="163130"/>
                      <a:pt x="220263" y="164601"/>
                    </a:cubicBezTo>
                    <a:cubicBezTo>
                      <a:pt x="220786" y="165124"/>
                      <a:pt x="220786" y="166430"/>
                      <a:pt x="220263" y="166953"/>
                    </a:cubicBezTo>
                    <a:cubicBezTo>
                      <a:pt x="210596" y="176881"/>
                      <a:pt x="203280" y="188378"/>
                      <a:pt x="193351" y="197784"/>
                    </a:cubicBezTo>
                    <a:cubicBezTo>
                      <a:pt x="190542" y="200459"/>
                      <a:pt x="189377" y="201902"/>
                      <a:pt x="188032" y="201902"/>
                    </a:cubicBezTo>
                    <a:cubicBezTo>
                      <a:pt x="186750" y="201902"/>
                      <a:pt x="185304" y="200590"/>
                      <a:pt x="182116" y="197784"/>
                    </a:cubicBezTo>
                    <a:cubicBezTo>
                      <a:pt x="147626" y="167737"/>
                      <a:pt x="112876" y="137428"/>
                      <a:pt x="78386" y="107380"/>
                    </a:cubicBezTo>
                    <a:lnTo>
                      <a:pt x="9930" y="47807"/>
                    </a:lnTo>
                    <a:cubicBezTo>
                      <a:pt x="9146" y="47023"/>
                      <a:pt x="7839" y="46501"/>
                      <a:pt x="7317" y="44410"/>
                    </a:cubicBezTo>
                    <a:lnTo>
                      <a:pt x="7317" y="44410"/>
                    </a:lnTo>
                    <a:cubicBezTo>
                      <a:pt x="9668" y="45194"/>
                      <a:pt x="12020" y="46762"/>
                      <a:pt x="13588" y="48852"/>
                    </a:cubicBezTo>
                    <a:cubicBezTo>
                      <a:pt x="14233" y="49497"/>
                      <a:pt x="15054" y="49965"/>
                      <a:pt x="15908" y="49965"/>
                    </a:cubicBezTo>
                    <a:cubicBezTo>
                      <a:pt x="16091" y="49965"/>
                      <a:pt x="16277" y="49944"/>
                      <a:pt x="16462" y="49897"/>
                    </a:cubicBezTo>
                    <a:cubicBezTo>
                      <a:pt x="17507" y="49375"/>
                      <a:pt x="17507" y="47546"/>
                      <a:pt x="16462" y="46239"/>
                    </a:cubicBezTo>
                    <a:cubicBezTo>
                      <a:pt x="15155" y="44672"/>
                      <a:pt x="13588" y="43365"/>
                      <a:pt x="11759" y="42059"/>
                    </a:cubicBezTo>
                    <a:cubicBezTo>
                      <a:pt x="10452" y="41014"/>
                      <a:pt x="10452" y="39968"/>
                      <a:pt x="11497" y="38662"/>
                    </a:cubicBezTo>
                    <a:cubicBezTo>
                      <a:pt x="13849" y="35788"/>
                      <a:pt x="16200" y="33175"/>
                      <a:pt x="18813" y="30562"/>
                    </a:cubicBezTo>
                    <a:cubicBezTo>
                      <a:pt x="25345" y="22724"/>
                      <a:pt x="32139" y="15146"/>
                      <a:pt x="38932" y="7569"/>
                    </a:cubicBezTo>
                    <a:cubicBezTo>
                      <a:pt x="39716" y="6524"/>
                      <a:pt x="40761" y="5479"/>
                      <a:pt x="41806" y="4695"/>
                    </a:cubicBezTo>
                    <a:cubicBezTo>
                      <a:pt x="42198" y="4303"/>
                      <a:pt x="42655" y="4107"/>
                      <a:pt x="43080" y="4107"/>
                    </a:cubicBezTo>
                    <a:close/>
                    <a:moveTo>
                      <a:pt x="43151" y="1"/>
                    </a:moveTo>
                    <a:cubicBezTo>
                      <a:pt x="41841" y="1"/>
                      <a:pt x="40526" y="406"/>
                      <a:pt x="39455" y="1298"/>
                    </a:cubicBezTo>
                    <a:cubicBezTo>
                      <a:pt x="38410" y="2605"/>
                      <a:pt x="37364" y="3650"/>
                      <a:pt x="36319" y="4956"/>
                    </a:cubicBezTo>
                    <a:lnTo>
                      <a:pt x="6794" y="38140"/>
                    </a:lnTo>
                    <a:cubicBezTo>
                      <a:pt x="785" y="45194"/>
                      <a:pt x="1" y="44410"/>
                      <a:pt x="7839" y="51204"/>
                    </a:cubicBezTo>
                    <a:lnTo>
                      <a:pt x="85441" y="118876"/>
                    </a:lnTo>
                    <a:cubicBezTo>
                      <a:pt x="112876" y="142915"/>
                      <a:pt x="140572" y="166953"/>
                      <a:pt x="168007" y="190991"/>
                    </a:cubicBezTo>
                    <a:cubicBezTo>
                      <a:pt x="173232" y="195433"/>
                      <a:pt x="178458" y="199874"/>
                      <a:pt x="183422" y="204316"/>
                    </a:cubicBezTo>
                    <a:cubicBezTo>
                      <a:pt x="184467" y="205361"/>
                      <a:pt x="184467" y="207452"/>
                      <a:pt x="186819" y="207452"/>
                    </a:cubicBezTo>
                    <a:cubicBezTo>
                      <a:pt x="188387" y="207190"/>
                      <a:pt x="189693" y="206668"/>
                      <a:pt x="191000" y="205361"/>
                    </a:cubicBezTo>
                    <a:cubicBezTo>
                      <a:pt x="192045" y="204578"/>
                      <a:pt x="192829" y="203532"/>
                      <a:pt x="193874" y="202749"/>
                    </a:cubicBezTo>
                    <a:cubicBezTo>
                      <a:pt x="205109" y="192820"/>
                      <a:pt x="213209" y="179756"/>
                      <a:pt x="223660" y="169043"/>
                    </a:cubicBezTo>
                    <a:cubicBezTo>
                      <a:pt x="226273" y="166691"/>
                      <a:pt x="225750" y="164079"/>
                      <a:pt x="222876" y="161466"/>
                    </a:cubicBezTo>
                    <a:cubicBezTo>
                      <a:pt x="222092" y="160682"/>
                      <a:pt x="221309" y="159898"/>
                      <a:pt x="220525" y="159114"/>
                    </a:cubicBezTo>
                    <a:lnTo>
                      <a:pt x="94847" y="44933"/>
                    </a:lnTo>
                    <a:lnTo>
                      <a:pt x="49906" y="4173"/>
                    </a:lnTo>
                    <a:cubicBezTo>
                      <a:pt x="48600" y="2344"/>
                      <a:pt x="46771" y="1298"/>
                      <a:pt x="44942" y="253"/>
                    </a:cubicBezTo>
                    <a:cubicBezTo>
                      <a:pt x="44363" y="88"/>
                      <a:pt x="43757" y="1"/>
                      <a:pt x="431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29"/>
              <p:cNvSpPr/>
              <p:nvPr/>
            </p:nvSpPr>
            <p:spPr>
              <a:xfrm>
                <a:off x="2598275" y="1238000"/>
                <a:ext cx="313575" cy="334325"/>
              </a:xfrm>
              <a:custGeom>
                <a:rect b="b" l="l" r="r" t="t"/>
                <a:pathLst>
                  <a:path extrusionOk="0" h="13373" w="12543">
                    <a:moveTo>
                      <a:pt x="10050" y="0"/>
                    </a:moveTo>
                    <a:cubicBezTo>
                      <a:pt x="9637" y="0"/>
                      <a:pt x="9245" y="143"/>
                      <a:pt x="8884" y="504"/>
                    </a:cubicBezTo>
                    <a:cubicBezTo>
                      <a:pt x="5488" y="3639"/>
                      <a:pt x="2614" y="7036"/>
                      <a:pt x="262" y="10955"/>
                    </a:cubicBezTo>
                    <a:cubicBezTo>
                      <a:pt x="1" y="11478"/>
                      <a:pt x="1" y="12262"/>
                      <a:pt x="523" y="12784"/>
                    </a:cubicBezTo>
                    <a:cubicBezTo>
                      <a:pt x="785" y="13176"/>
                      <a:pt x="1177" y="13372"/>
                      <a:pt x="1601" y="13372"/>
                    </a:cubicBezTo>
                    <a:cubicBezTo>
                      <a:pt x="2026" y="13372"/>
                      <a:pt x="2483" y="13176"/>
                      <a:pt x="2875" y="12784"/>
                    </a:cubicBezTo>
                    <a:cubicBezTo>
                      <a:pt x="6480" y="9179"/>
                      <a:pt x="9831" y="5321"/>
                      <a:pt x="12428" y="958"/>
                    </a:cubicBezTo>
                    <a:lnTo>
                      <a:pt x="12428" y="958"/>
                    </a:lnTo>
                    <a:cubicBezTo>
                      <a:pt x="12466" y="981"/>
                      <a:pt x="12504" y="1004"/>
                      <a:pt x="12542" y="1027"/>
                    </a:cubicBezTo>
                    <a:lnTo>
                      <a:pt x="12542" y="765"/>
                    </a:lnTo>
                    <a:cubicBezTo>
                      <a:pt x="12505" y="830"/>
                      <a:pt x="12466" y="894"/>
                      <a:pt x="12428" y="958"/>
                    </a:cubicBezTo>
                    <a:lnTo>
                      <a:pt x="12428" y="958"/>
                    </a:lnTo>
                    <a:cubicBezTo>
                      <a:pt x="11611" y="469"/>
                      <a:pt x="10797" y="0"/>
                      <a:pt x="10050" y="0"/>
                    </a:cubicBezTo>
                    <a:close/>
                  </a:path>
                </a:pathLst>
              </a:custGeom>
              <a:solidFill>
                <a:srgbClr val="A67C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5" name="Google Shape;855;p30"/>
          <p:cNvGrpSpPr/>
          <p:nvPr/>
        </p:nvGrpSpPr>
        <p:grpSpPr>
          <a:xfrm rot="-819630">
            <a:off x="323674" y="4221479"/>
            <a:ext cx="1996507" cy="572562"/>
            <a:chOff x="230550" y="1790725"/>
            <a:chExt cx="6833500" cy="1959725"/>
          </a:xfrm>
        </p:grpSpPr>
        <p:sp>
          <p:nvSpPr>
            <p:cNvPr id="856" name="Google Shape;856;p30"/>
            <p:cNvSpPr/>
            <p:nvPr/>
          </p:nvSpPr>
          <p:spPr>
            <a:xfrm>
              <a:off x="434875" y="1958400"/>
              <a:ext cx="477350" cy="1542325"/>
            </a:xfrm>
            <a:custGeom>
              <a:rect b="b" l="l" r="r" t="t"/>
              <a:pathLst>
                <a:path extrusionOk="0" h="61693" w="19094">
                  <a:moveTo>
                    <a:pt x="15893" y="1"/>
                  </a:moveTo>
                  <a:cubicBezTo>
                    <a:pt x="14522" y="1"/>
                    <a:pt x="13156" y="850"/>
                    <a:pt x="13016" y="2667"/>
                  </a:cubicBezTo>
                  <a:cubicBezTo>
                    <a:pt x="10897" y="21434"/>
                    <a:pt x="6962" y="40201"/>
                    <a:pt x="606" y="58061"/>
                  </a:cubicBezTo>
                  <a:cubicBezTo>
                    <a:pt x="0" y="59574"/>
                    <a:pt x="908" y="61087"/>
                    <a:pt x="2422" y="61693"/>
                  </a:cubicBezTo>
                  <a:lnTo>
                    <a:pt x="3633" y="61693"/>
                  </a:lnTo>
                  <a:cubicBezTo>
                    <a:pt x="4843" y="61693"/>
                    <a:pt x="5752" y="61087"/>
                    <a:pt x="6357" y="59877"/>
                  </a:cubicBezTo>
                  <a:cubicBezTo>
                    <a:pt x="12714" y="41412"/>
                    <a:pt x="16952" y="22645"/>
                    <a:pt x="18768" y="3272"/>
                  </a:cubicBezTo>
                  <a:cubicBezTo>
                    <a:pt x="19094" y="1154"/>
                    <a:pt x="17490" y="1"/>
                    <a:pt x="15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919200" y="2053900"/>
              <a:ext cx="529750" cy="1280350"/>
            </a:xfrm>
            <a:custGeom>
              <a:rect b="b" l="l" r="r" t="t"/>
              <a:pathLst>
                <a:path extrusionOk="0" h="51214" w="21190">
                  <a:moveTo>
                    <a:pt x="10626" y="0"/>
                  </a:moveTo>
                  <a:cubicBezTo>
                    <a:pt x="9322" y="0"/>
                    <a:pt x="8135" y="894"/>
                    <a:pt x="7870" y="2479"/>
                  </a:cubicBezTo>
                  <a:lnTo>
                    <a:pt x="303" y="47581"/>
                  </a:lnTo>
                  <a:cubicBezTo>
                    <a:pt x="0" y="48489"/>
                    <a:pt x="303" y="49397"/>
                    <a:pt x="1211" y="50305"/>
                  </a:cubicBezTo>
                  <a:cubicBezTo>
                    <a:pt x="1816" y="50911"/>
                    <a:pt x="2422" y="51214"/>
                    <a:pt x="3330" y="51214"/>
                  </a:cubicBezTo>
                  <a:lnTo>
                    <a:pt x="3633" y="50911"/>
                  </a:lnTo>
                  <a:cubicBezTo>
                    <a:pt x="11200" y="49397"/>
                    <a:pt x="17557" y="44251"/>
                    <a:pt x="20584" y="36987"/>
                  </a:cubicBezTo>
                  <a:cubicBezTo>
                    <a:pt x="21189" y="35473"/>
                    <a:pt x="20281" y="33960"/>
                    <a:pt x="19070" y="33354"/>
                  </a:cubicBezTo>
                  <a:cubicBezTo>
                    <a:pt x="18679" y="33198"/>
                    <a:pt x="18268" y="33122"/>
                    <a:pt x="17863" y="33122"/>
                  </a:cubicBezTo>
                  <a:cubicBezTo>
                    <a:pt x="16699" y="33122"/>
                    <a:pt x="15584" y="33745"/>
                    <a:pt x="15135" y="34868"/>
                  </a:cubicBezTo>
                  <a:cubicBezTo>
                    <a:pt x="13622" y="38500"/>
                    <a:pt x="10595" y="41527"/>
                    <a:pt x="6962" y="43646"/>
                  </a:cubicBezTo>
                  <a:lnTo>
                    <a:pt x="13924" y="3387"/>
                  </a:lnTo>
                  <a:cubicBezTo>
                    <a:pt x="13924" y="1874"/>
                    <a:pt x="13016" y="57"/>
                    <a:pt x="11200" y="57"/>
                  </a:cubicBezTo>
                  <a:cubicBezTo>
                    <a:pt x="11008" y="19"/>
                    <a:pt x="10816" y="0"/>
                    <a:pt x="10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230550" y="1790725"/>
              <a:ext cx="1763250" cy="612725"/>
            </a:xfrm>
            <a:custGeom>
              <a:rect b="b" l="l" r="r" t="t"/>
              <a:pathLst>
                <a:path extrusionOk="0" h="24509" w="70530">
                  <a:moveTo>
                    <a:pt x="51955" y="0"/>
                  </a:moveTo>
                  <a:cubicBezTo>
                    <a:pt x="41220" y="0"/>
                    <a:pt x="30528" y="469"/>
                    <a:pt x="19979" y="1503"/>
                  </a:cubicBezTo>
                  <a:cubicBezTo>
                    <a:pt x="14530" y="1503"/>
                    <a:pt x="9384" y="3017"/>
                    <a:pt x="5146" y="6347"/>
                  </a:cubicBezTo>
                  <a:cubicBezTo>
                    <a:pt x="2119" y="8768"/>
                    <a:pt x="606" y="12098"/>
                    <a:pt x="303" y="16033"/>
                  </a:cubicBezTo>
                  <a:cubicBezTo>
                    <a:pt x="0" y="18757"/>
                    <a:pt x="1211" y="21482"/>
                    <a:pt x="3027" y="23600"/>
                  </a:cubicBezTo>
                  <a:cubicBezTo>
                    <a:pt x="3633" y="24206"/>
                    <a:pt x="4238" y="24509"/>
                    <a:pt x="5146" y="24509"/>
                  </a:cubicBezTo>
                  <a:cubicBezTo>
                    <a:pt x="6054" y="24509"/>
                    <a:pt x="6660" y="24206"/>
                    <a:pt x="7265" y="23903"/>
                  </a:cubicBezTo>
                  <a:cubicBezTo>
                    <a:pt x="8476" y="22692"/>
                    <a:pt x="8476" y="20574"/>
                    <a:pt x="7265" y="19363"/>
                  </a:cubicBezTo>
                  <a:cubicBezTo>
                    <a:pt x="6660" y="18757"/>
                    <a:pt x="6357" y="17547"/>
                    <a:pt x="6357" y="16336"/>
                  </a:cubicBezTo>
                  <a:cubicBezTo>
                    <a:pt x="6660" y="14217"/>
                    <a:pt x="7568" y="12401"/>
                    <a:pt x="9081" y="10887"/>
                  </a:cubicBezTo>
                  <a:cubicBezTo>
                    <a:pt x="12411" y="8768"/>
                    <a:pt x="16346" y="7557"/>
                    <a:pt x="20281" y="7557"/>
                  </a:cubicBezTo>
                  <a:cubicBezTo>
                    <a:pt x="30831" y="6523"/>
                    <a:pt x="41381" y="6054"/>
                    <a:pt x="51931" y="6054"/>
                  </a:cubicBezTo>
                  <a:cubicBezTo>
                    <a:pt x="56819" y="6054"/>
                    <a:pt x="61707" y="6155"/>
                    <a:pt x="66595" y="6347"/>
                  </a:cubicBezTo>
                  <a:cubicBezTo>
                    <a:pt x="70227" y="6044"/>
                    <a:pt x="70530" y="898"/>
                    <a:pt x="66897" y="293"/>
                  </a:cubicBezTo>
                  <a:cubicBezTo>
                    <a:pt x="61913" y="101"/>
                    <a:pt x="56930" y="0"/>
                    <a:pt x="51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1610225" y="2432250"/>
              <a:ext cx="807350" cy="266600"/>
            </a:xfrm>
            <a:custGeom>
              <a:rect b="b" l="l" r="r" t="t"/>
              <a:pathLst>
                <a:path extrusionOk="0" h="10664" w="32294">
                  <a:moveTo>
                    <a:pt x="28957" y="0"/>
                  </a:moveTo>
                  <a:cubicBezTo>
                    <a:pt x="28755" y="0"/>
                    <a:pt x="28554" y="19"/>
                    <a:pt x="28359" y="58"/>
                  </a:cubicBezTo>
                  <a:lnTo>
                    <a:pt x="3840" y="4599"/>
                  </a:lnTo>
                  <a:cubicBezTo>
                    <a:pt x="1" y="4894"/>
                    <a:pt x="484" y="10664"/>
                    <a:pt x="4164" y="10664"/>
                  </a:cubicBezTo>
                  <a:cubicBezTo>
                    <a:pt x="4256" y="10664"/>
                    <a:pt x="4350" y="10660"/>
                    <a:pt x="4445" y="10653"/>
                  </a:cubicBezTo>
                  <a:lnTo>
                    <a:pt x="5051" y="10653"/>
                  </a:lnTo>
                  <a:lnTo>
                    <a:pt x="29570" y="5810"/>
                  </a:lnTo>
                  <a:cubicBezTo>
                    <a:pt x="31083" y="5507"/>
                    <a:pt x="32294" y="3993"/>
                    <a:pt x="31991" y="2177"/>
                  </a:cubicBezTo>
                  <a:cubicBezTo>
                    <a:pt x="31728" y="859"/>
                    <a:pt x="30316" y="0"/>
                    <a:pt x="28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1698650" y="2645300"/>
              <a:ext cx="822475" cy="181925"/>
            </a:xfrm>
            <a:custGeom>
              <a:rect b="b" l="l" r="r" t="t"/>
              <a:pathLst>
                <a:path extrusionOk="0" h="7277" w="32899">
                  <a:moveTo>
                    <a:pt x="29038" y="1"/>
                  </a:moveTo>
                  <a:cubicBezTo>
                    <a:pt x="28947" y="1"/>
                    <a:pt x="28853" y="5"/>
                    <a:pt x="28757" y="12"/>
                  </a:cubicBezTo>
                  <a:lnTo>
                    <a:pt x="3027" y="1223"/>
                  </a:lnTo>
                  <a:cubicBezTo>
                    <a:pt x="1211" y="1223"/>
                    <a:pt x="0" y="2736"/>
                    <a:pt x="0" y="4250"/>
                  </a:cubicBezTo>
                  <a:cubicBezTo>
                    <a:pt x="303" y="5763"/>
                    <a:pt x="1514" y="7277"/>
                    <a:pt x="3027" y="7277"/>
                  </a:cubicBezTo>
                  <a:lnTo>
                    <a:pt x="3330" y="7277"/>
                  </a:lnTo>
                  <a:lnTo>
                    <a:pt x="29060" y="5763"/>
                  </a:lnTo>
                  <a:cubicBezTo>
                    <a:pt x="32899" y="5763"/>
                    <a:pt x="32704" y="1"/>
                    <a:pt x="290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2630325" y="2097375"/>
              <a:ext cx="596975" cy="1221750"/>
            </a:xfrm>
            <a:custGeom>
              <a:rect b="b" l="l" r="r" t="t"/>
              <a:pathLst>
                <a:path extrusionOk="0" h="48870" w="23879">
                  <a:moveTo>
                    <a:pt x="18154" y="0"/>
                  </a:moveTo>
                  <a:cubicBezTo>
                    <a:pt x="17853" y="0"/>
                    <a:pt x="17540" y="43"/>
                    <a:pt x="17220" y="135"/>
                  </a:cubicBezTo>
                  <a:cubicBezTo>
                    <a:pt x="11166" y="1648"/>
                    <a:pt x="5414" y="4978"/>
                    <a:pt x="1176" y="9821"/>
                  </a:cubicBezTo>
                  <a:cubicBezTo>
                    <a:pt x="1" y="12172"/>
                    <a:pt x="1747" y="14341"/>
                    <a:pt x="3862" y="14341"/>
                  </a:cubicBezTo>
                  <a:cubicBezTo>
                    <a:pt x="4470" y="14341"/>
                    <a:pt x="5109" y="14162"/>
                    <a:pt x="5717" y="13756"/>
                  </a:cubicBezTo>
                  <a:cubicBezTo>
                    <a:pt x="8139" y="11032"/>
                    <a:pt x="10863" y="8610"/>
                    <a:pt x="14193" y="7097"/>
                  </a:cubicBezTo>
                  <a:lnTo>
                    <a:pt x="14193" y="7097"/>
                  </a:lnTo>
                  <a:cubicBezTo>
                    <a:pt x="13284" y="11637"/>
                    <a:pt x="11166" y="15572"/>
                    <a:pt x="8139" y="18902"/>
                  </a:cubicBezTo>
                  <a:cubicBezTo>
                    <a:pt x="6322" y="19810"/>
                    <a:pt x="4809" y="21324"/>
                    <a:pt x="4203" y="23140"/>
                  </a:cubicBezTo>
                  <a:cubicBezTo>
                    <a:pt x="3282" y="25444"/>
                    <a:pt x="4991" y="27398"/>
                    <a:pt x="6929" y="27398"/>
                  </a:cubicBezTo>
                  <a:cubicBezTo>
                    <a:pt x="7536" y="27398"/>
                    <a:pt x="8166" y="27206"/>
                    <a:pt x="8744" y="26772"/>
                  </a:cubicBezTo>
                  <a:cubicBezTo>
                    <a:pt x="9652" y="25864"/>
                    <a:pt x="10560" y="24956"/>
                    <a:pt x="11771" y="24048"/>
                  </a:cubicBezTo>
                  <a:cubicBezTo>
                    <a:pt x="11970" y="24008"/>
                    <a:pt x="12169" y="23989"/>
                    <a:pt x="12367" y="23989"/>
                  </a:cubicBezTo>
                  <a:cubicBezTo>
                    <a:pt x="13672" y="23989"/>
                    <a:pt x="14917" y="24812"/>
                    <a:pt x="15706" y="25864"/>
                  </a:cubicBezTo>
                  <a:cubicBezTo>
                    <a:pt x="17220" y="29194"/>
                    <a:pt x="16614" y="33129"/>
                    <a:pt x="14193" y="35853"/>
                  </a:cubicBezTo>
                  <a:cubicBezTo>
                    <a:pt x="11166" y="39183"/>
                    <a:pt x="7533" y="41604"/>
                    <a:pt x="3598" y="43118"/>
                  </a:cubicBezTo>
                  <a:cubicBezTo>
                    <a:pt x="874" y="44631"/>
                    <a:pt x="1782" y="48869"/>
                    <a:pt x="5112" y="48869"/>
                  </a:cubicBezTo>
                  <a:cubicBezTo>
                    <a:pt x="5414" y="48869"/>
                    <a:pt x="6020" y="48869"/>
                    <a:pt x="6625" y="48566"/>
                  </a:cubicBezTo>
                  <a:cubicBezTo>
                    <a:pt x="11166" y="46448"/>
                    <a:pt x="15403" y="43421"/>
                    <a:pt x="18733" y="39485"/>
                  </a:cubicBezTo>
                  <a:cubicBezTo>
                    <a:pt x="22971" y="34945"/>
                    <a:pt x="23879" y="27983"/>
                    <a:pt x="20852" y="22534"/>
                  </a:cubicBezTo>
                  <a:cubicBezTo>
                    <a:pt x="19641" y="20718"/>
                    <a:pt x="18128" y="19507"/>
                    <a:pt x="16009" y="18599"/>
                  </a:cubicBezTo>
                  <a:cubicBezTo>
                    <a:pt x="19036" y="14059"/>
                    <a:pt x="20852" y="8610"/>
                    <a:pt x="21155" y="3162"/>
                  </a:cubicBezTo>
                  <a:cubicBezTo>
                    <a:pt x="21155" y="1363"/>
                    <a:pt x="19846" y="0"/>
                    <a:pt x="18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2909450" y="3169675"/>
              <a:ext cx="491925" cy="580775"/>
            </a:xfrm>
            <a:custGeom>
              <a:rect b="b" l="l" r="r" t="t"/>
              <a:pathLst>
                <a:path extrusionOk="0" h="23231" w="19677">
                  <a:moveTo>
                    <a:pt x="16305" y="1"/>
                  </a:moveTo>
                  <a:cubicBezTo>
                    <a:pt x="15358" y="1"/>
                    <a:pt x="14475" y="401"/>
                    <a:pt x="13925" y="1134"/>
                  </a:cubicBezTo>
                  <a:lnTo>
                    <a:pt x="909" y="18388"/>
                  </a:lnTo>
                  <a:cubicBezTo>
                    <a:pt x="1" y="19901"/>
                    <a:pt x="303" y="21717"/>
                    <a:pt x="1514" y="22626"/>
                  </a:cubicBezTo>
                  <a:cubicBezTo>
                    <a:pt x="2119" y="23231"/>
                    <a:pt x="2725" y="23231"/>
                    <a:pt x="3330" y="23231"/>
                  </a:cubicBezTo>
                  <a:cubicBezTo>
                    <a:pt x="4238" y="23231"/>
                    <a:pt x="5146" y="22928"/>
                    <a:pt x="5752" y="22020"/>
                  </a:cubicBezTo>
                  <a:lnTo>
                    <a:pt x="18465" y="4766"/>
                  </a:lnTo>
                  <a:cubicBezTo>
                    <a:pt x="19676" y="3556"/>
                    <a:pt x="19373" y="1437"/>
                    <a:pt x="18163" y="529"/>
                  </a:cubicBezTo>
                  <a:cubicBezTo>
                    <a:pt x="17566" y="170"/>
                    <a:pt x="16922" y="1"/>
                    <a:pt x="16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3575400" y="1956950"/>
              <a:ext cx="552450" cy="1089725"/>
            </a:xfrm>
            <a:custGeom>
              <a:rect b="b" l="l" r="r" t="t"/>
              <a:pathLst>
                <a:path extrusionOk="0" h="43589" w="22098">
                  <a:moveTo>
                    <a:pt x="18700" y="0"/>
                  </a:moveTo>
                  <a:cubicBezTo>
                    <a:pt x="17826" y="0"/>
                    <a:pt x="16952" y="404"/>
                    <a:pt x="16346" y="1211"/>
                  </a:cubicBezTo>
                  <a:cubicBezTo>
                    <a:pt x="13016" y="6054"/>
                    <a:pt x="9989" y="11200"/>
                    <a:pt x="7568" y="16346"/>
                  </a:cubicBezTo>
                  <a:cubicBezTo>
                    <a:pt x="5752" y="19070"/>
                    <a:pt x="3633" y="21492"/>
                    <a:pt x="1211" y="23914"/>
                  </a:cubicBezTo>
                  <a:cubicBezTo>
                    <a:pt x="0" y="25124"/>
                    <a:pt x="0" y="26941"/>
                    <a:pt x="1211" y="28151"/>
                  </a:cubicBezTo>
                  <a:cubicBezTo>
                    <a:pt x="1816" y="28757"/>
                    <a:pt x="2422" y="29059"/>
                    <a:pt x="3330" y="29059"/>
                  </a:cubicBezTo>
                  <a:cubicBezTo>
                    <a:pt x="2119" y="32692"/>
                    <a:pt x="1514" y="36324"/>
                    <a:pt x="908" y="40259"/>
                  </a:cubicBezTo>
                  <a:cubicBezTo>
                    <a:pt x="606" y="41773"/>
                    <a:pt x="1816" y="43286"/>
                    <a:pt x="3633" y="43589"/>
                  </a:cubicBezTo>
                  <a:lnTo>
                    <a:pt x="3935" y="43589"/>
                  </a:lnTo>
                  <a:cubicBezTo>
                    <a:pt x="5449" y="43589"/>
                    <a:pt x="6660" y="42378"/>
                    <a:pt x="6660" y="40865"/>
                  </a:cubicBezTo>
                  <a:cubicBezTo>
                    <a:pt x="7871" y="33297"/>
                    <a:pt x="9687" y="26032"/>
                    <a:pt x="12714" y="19373"/>
                  </a:cubicBezTo>
                  <a:cubicBezTo>
                    <a:pt x="16346" y="14530"/>
                    <a:pt x="19070" y="9384"/>
                    <a:pt x="21492" y="4238"/>
                  </a:cubicBezTo>
                  <a:cubicBezTo>
                    <a:pt x="22097" y="2725"/>
                    <a:pt x="21492" y="1211"/>
                    <a:pt x="19979" y="303"/>
                  </a:cubicBezTo>
                  <a:cubicBezTo>
                    <a:pt x="19575" y="101"/>
                    <a:pt x="19138" y="0"/>
                    <a:pt x="18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4127825" y="1964525"/>
              <a:ext cx="590300" cy="1059450"/>
            </a:xfrm>
            <a:custGeom>
              <a:rect b="b" l="l" r="r" t="t"/>
              <a:pathLst>
                <a:path extrusionOk="0" h="42378" w="23612">
                  <a:moveTo>
                    <a:pt x="11806" y="0"/>
                  </a:moveTo>
                  <a:cubicBezTo>
                    <a:pt x="11049" y="0"/>
                    <a:pt x="10292" y="303"/>
                    <a:pt x="9687" y="908"/>
                  </a:cubicBezTo>
                  <a:cubicBezTo>
                    <a:pt x="3330" y="7265"/>
                    <a:pt x="0" y="15740"/>
                    <a:pt x="606" y="24821"/>
                  </a:cubicBezTo>
                  <a:cubicBezTo>
                    <a:pt x="606" y="26335"/>
                    <a:pt x="1817" y="27546"/>
                    <a:pt x="3633" y="27546"/>
                  </a:cubicBezTo>
                  <a:cubicBezTo>
                    <a:pt x="5146" y="27546"/>
                    <a:pt x="6963" y="27243"/>
                    <a:pt x="8779" y="26638"/>
                  </a:cubicBezTo>
                  <a:lnTo>
                    <a:pt x="8779" y="26638"/>
                  </a:lnTo>
                  <a:lnTo>
                    <a:pt x="3330" y="38140"/>
                  </a:lnTo>
                  <a:cubicBezTo>
                    <a:pt x="2725" y="39351"/>
                    <a:pt x="3330" y="41167"/>
                    <a:pt x="4844" y="42075"/>
                  </a:cubicBezTo>
                  <a:cubicBezTo>
                    <a:pt x="5146" y="42075"/>
                    <a:pt x="5752" y="42075"/>
                    <a:pt x="6054" y="42378"/>
                  </a:cubicBezTo>
                  <a:cubicBezTo>
                    <a:pt x="7265" y="42378"/>
                    <a:pt x="8476" y="41470"/>
                    <a:pt x="9081" y="40259"/>
                  </a:cubicBezTo>
                  <a:lnTo>
                    <a:pt x="19373" y="19070"/>
                  </a:lnTo>
                  <a:cubicBezTo>
                    <a:pt x="21190" y="16648"/>
                    <a:pt x="22400" y="13924"/>
                    <a:pt x="23308" y="11200"/>
                  </a:cubicBezTo>
                  <a:cubicBezTo>
                    <a:pt x="23611" y="9686"/>
                    <a:pt x="22703" y="8173"/>
                    <a:pt x="21190" y="7568"/>
                  </a:cubicBezTo>
                  <a:cubicBezTo>
                    <a:pt x="20937" y="7517"/>
                    <a:pt x="20685" y="7492"/>
                    <a:pt x="20437" y="7492"/>
                  </a:cubicBezTo>
                  <a:cubicBezTo>
                    <a:pt x="19197" y="7492"/>
                    <a:pt x="18062" y="8122"/>
                    <a:pt x="17557" y="9384"/>
                  </a:cubicBezTo>
                  <a:lnTo>
                    <a:pt x="14227" y="15740"/>
                  </a:lnTo>
                  <a:cubicBezTo>
                    <a:pt x="12411" y="18162"/>
                    <a:pt x="9687" y="19978"/>
                    <a:pt x="6660" y="20886"/>
                  </a:cubicBezTo>
                  <a:cubicBezTo>
                    <a:pt x="7265" y="15135"/>
                    <a:pt x="9687" y="9384"/>
                    <a:pt x="13925" y="5146"/>
                  </a:cubicBezTo>
                  <a:cubicBezTo>
                    <a:pt x="15136" y="4238"/>
                    <a:pt x="15136" y="2119"/>
                    <a:pt x="13925" y="908"/>
                  </a:cubicBezTo>
                  <a:cubicBezTo>
                    <a:pt x="13319" y="303"/>
                    <a:pt x="12563" y="0"/>
                    <a:pt x="118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4793775" y="2039150"/>
              <a:ext cx="560025" cy="1052950"/>
            </a:xfrm>
            <a:custGeom>
              <a:rect b="b" l="l" r="r" t="t"/>
              <a:pathLst>
                <a:path extrusionOk="0" h="42118" w="22401">
                  <a:moveTo>
                    <a:pt x="19128" y="0"/>
                  </a:moveTo>
                  <a:cubicBezTo>
                    <a:pt x="18272" y="0"/>
                    <a:pt x="17438" y="301"/>
                    <a:pt x="16951" y="950"/>
                  </a:cubicBezTo>
                  <a:lnTo>
                    <a:pt x="1816" y="18204"/>
                  </a:lnTo>
                  <a:cubicBezTo>
                    <a:pt x="606" y="19415"/>
                    <a:pt x="908" y="21231"/>
                    <a:pt x="2119" y="22442"/>
                  </a:cubicBezTo>
                  <a:cubicBezTo>
                    <a:pt x="2724" y="22744"/>
                    <a:pt x="3330" y="23047"/>
                    <a:pt x="3935" y="23047"/>
                  </a:cubicBezTo>
                  <a:cubicBezTo>
                    <a:pt x="2119" y="28193"/>
                    <a:pt x="908" y="33339"/>
                    <a:pt x="303" y="38485"/>
                  </a:cubicBezTo>
                  <a:cubicBezTo>
                    <a:pt x="0" y="40301"/>
                    <a:pt x="1211" y="41814"/>
                    <a:pt x="2724" y="42117"/>
                  </a:cubicBezTo>
                  <a:lnTo>
                    <a:pt x="3330" y="42117"/>
                  </a:lnTo>
                  <a:cubicBezTo>
                    <a:pt x="4541" y="42117"/>
                    <a:pt x="5751" y="40906"/>
                    <a:pt x="6054" y="39696"/>
                  </a:cubicBezTo>
                  <a:cubicBezTo>
                    <a:pt x="7568" y="26982"/>
                    <a:pt x="13016" y="14874"/>
                    <a:pt x="21189" y="5188"/>
                  </a:cubicBezTo>
                  <a:cubicBezTo>
                    <a:pt x="22400" y="3977"/>
                    <a:pt x="22400" y="1858"/>
                    <a:pt x="21189" y="647"/>
                  </a:cubicBezTo>
                  <a:cubicBezTo>
                    <a:pt x="20627" y="226"/>
                    <a:pt x="19870" y="0"/>
                    <a:pt x="19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5055825" y="2176675"/>
              <a:ext cx="562825" cy="968400"/>
            </a:xfrm>
            <a:custGeom>
              <a:rect b="b" l="l" r="r" t="t"/>
              <a:pathLst>
                <a:path extrusionOk="0" h="38736" w="22513">
                  <a:moveTo>
                    <a:pt x="18504" y="0"/>
                  </a:moveTo>
                  <a:cubicBezTo>
                    <a:pt x="17518" y="0"/>
                    <a:pt x="16474" y="469"/>
                    <a:pt x="15853" y="1503"/>
                  </a:cubicBezTo>
                  <a:lnTo>
                    <a:pt x="6772" y="16941"/>
                  </a:lnTo>
                  <a:cubicBezTo>
                    <a:pt x="6167" y="17849"/>
                    <a:pt x="5561" y="18757"/>
                    <a:pt x="5259" y="19665"/>
                  </a:cubicBezTo>
                  <a:cubicBezTo>
                    <a:pt x="4653" y="21179"/>
                    <a:pt x="5259" y="22692"/>
                    <a:pt x="6772" y="23600"/>
                  </a:cubicBezTo>
                  <a:cubicBezTo>
                    <a:pt x="7097" y="23762"/>
                    <a:pt x="7464" y="23838"/>
                    <a:pt x="7841" y="23838"/>
                  </a:cubicBezTo>
                  <a:cubicBezTo>
                    <a:pt x="8869" y="23838"/>
                    <a:pt x="9961" y="23276"/>
                    <a:pt x="10405" y="22389"/>
                  </a:cubicBezTo>
                  <a:lnTo>
                    <a:pt x="11615" y="20270"/>
                  </a:lnTo>
                  <a:cubicBezTo>
                    <a:pt x="12523" y="19362"/>
                    <a:pt x="13432" y="18454"/>
                    <a:pt x="14642" y="17849"/>
                  </a:cubicBezTo>
                  <a:lnTo>
                    <a:pt x="14642" y="17849"/>
                  </a:lnTo>
                  <a:cubicBezTo>
                    <a:pt x="15853" y="21179"/>
                    <a:pt x="15853" y="24811"/>
                    <a:pt x="14340" y="27838"/>
                  </a:cubicBezTo>
                  <a:cubicBezTo>
                    <a:pt x="12492" y="30741"/>
                    <a:pt x="9494" y="32494"/>
                    <a:pt x="6148" y="32494"/>
                  </a:cubicBezTo>
                  <a:cubicBezTo>
                    <a:pt x="5656" y="32494"/>
                    <a:pt x="5157" y="32456"/>
                    <a:pt x="4653" y="32378"/>
                  </a:cubicBezTo>
                  <a:cubicBezTo>
                    <a:pt x="4463" y="32347"/>
                    <a:pt x="4280" y="32332"/>
                    <a:pt x="4103" y="32332"/>
                  </a:cubicBezTo>
                  <a:cubicBezTo>
                    <a:pt x="907" y="32332"/>
                    <a:pt x="0" y="37285"/>
                    <a:pt x="3442" y="38432"/>
                  </a:cubicBezTo>
                  <a:cubicBezTo>
                    <a:pt x="4351" y="38432"/>
                    <a:pt x="5259" y="38432"/>
                    <a:pt x="6167" y="38735"/>
                  </a:cubicBezTo>
                  <a:cubicBezTo>
                    <a:pt x="11615" y="38432"/>
                    <a:pt x="16761" y="35405"/>
                    <a:pt x="19486" y="30865"/>
                  </a:cubicBezTo>
                  <a:cubicBezTo>
                    <a:pt x="22513" y="25114"/>
                    <a:pt x="22210" y="18152"/>
                    <a:pt x="18577" y="12703"/>
                  </a:cubicBezTo>
                  <a:cubicBezTo>
                    <a:pt x="17972" y="12098"/>
                    <a:pt x="17367" y="11795"/>
                    <a:pt x="16761" y="11492"/>
                  </a:cubicBezTo>
                  <a:lnTo>
                    <a:pt x="20999" y="4530"/>
                  </a:lnTo>
                  <a:cubicBezTo>
                    <a:pt x="21907" y="3017"/>
                    <a:pt x="21302" y="1200"/>
                    <a:pt x="19788" y="292"/>
                  </a:cubicBezTo>
                  <a:cubicBezTo>
                    <a:pt x="19405" y="101"/>
                    <a:pt x="18961" y="0"/>
                    <a:pt x="185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5467275" y="2061775"/>
              <a:ext cx="608100" cy="220600"/>
            </a:xfrm>
            <a:custGeom>
              <a:rect b="b" l="l" r="r" t="t"/>
              <a:pathLst>
                <a:path extrusionOk="0" h="8824" w="24324">
                  <a:moveTo>
                    <a:pt x="20242" y="1"/>
                  </a:moveTo>
                  <a:cubicBezTo>
                    <a:pt x="20061" y="1"/>
                    <a:pt x="19872" y="15"/>
                    <a:pt x="19676" y="45"/>
                  </a:cubicBezTo>
                  <a:lnTo>
                    <a:pt x="3028" y="2769"/>
                  </a:lnTo>
                  <a:cubicBezTo>
                    <a:pt x="1211" y="3072"/>
                    <a:pt x="1" y="4586"/>
                    <a:pt x="303" y="6099"/>
                  </a:cubicBezTo>
                  <a:cubicBezTo>
                    <a:pt x="606" y="7613"/>
                    <a:pt x="1817" y="8823"/>
                    <a:pt x="3330" y="8823"/>
                  </a:cubicBezTo>
                  <a:lnTo>
                    <a:pt x="3936" y="8823"/>
                  </a:lnTo>
                  <a:lnTo>
                    <a:pt x="20584" y="5796"/>
                  </a:lnTo>
                  <a:cubicBezTo>
                    <a:pt x="24323" y="5221"/>
                    <a:pt x="23690" y="1"/>
                    <a:pt x="20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5738500" y="2151975"/>
              <a:ext cx="780700" cy="1061200"/>
            </a:xfrm>
            <a:custGeom>
              <a:rect b="b" l="l" r="r" t="t"/>
              <a:pathLst>
                <a:path extrusionOk="0" h="42448" w="31228">
                  <a:moveTo>
                    <a:pt x="24568" y="5518"/>
                  </a:moveTo>
                  <a:cubicBezTo>
                    <a:pt x="23962" y="7334"/>
                    <a:pt x="22751" y="8545"/>
                    <a:pt x="21238" y="9453"/>
                  </a:cubicBezTo>
                  <a:cubicBezTo>
                    <a:pt x="20330" y="10059"/>
                    <a:pt x="19724" y="10967"/>
                    <a:pt x="19724" y="12177"/>
                  </a:cubicBezTo>
                  <a:cubicBezTo>
                    <a:pt x="17952" y="13064"/>
                    <a:pt x="15854" y="13626"/>
                    <a:pt x="13789" y="13626"/>
                  </a:cubicBezTo>
                  <a:cubicBezTo>
                    <a:pt x="13033" y="13626"/>
                    <a:pt x="12281" y="13550"/>
                    <a:pt x="11551" y="13388"/>
                  </a:cubicBezTo>
                  <a:lnTo>
                    <a:pt x="11551" y="13086"/>
                  </a:lnTo>
                  <a:cubicBezTo>
                    <a:pt x="13973" y="8545"/>
                    <a:pt x="19119" y="5518"/>
                    <a:pt x="24568" y="5518"/>
                  </a:cubicBezTo>
                  <a:close/>
                  <a:moveTo>
                    <a:pt x="23805" y="1"/>
                  </a:moveTo>
                  <a:cubicBezTo>
                    <a:pt x="15081" y="1"/>
                    <a:pt x="7060" y="5423"/>
                    <a:pt x="4287" y="13994"/>
                  </a:cubicBezTo>
                  <a:cubicBezTo>
                    <a:pt x="3984" y="15507"/>
                    <a:pt x="4589" y="17021"/>
                    <a:pt x="5800" y="17626"/>
                  </a:cubicBezTo>
                  <a:cubicBezTo>
                    <a:pt x="8343" y="19109"/>
                    <a:pt x="11182" y="19851"/>
                    <a:pt x="14007" y="19851"/>
                  </a:cubicBezTo>
                  <a:cubicBezTo>
                    <a:pt x="15217" y="19851"/>
                    <a:pt x="16425" y="19715"/>
                    <a:pt x="17606" y="19442"/>
                  </a:cubicBezTo>
                  <a:lnTo>
                    <a:pt x="17606" y="19442"/>
                  </a:lnTo>
                  <a:cubicBezTo>
                    <a:pt x="17303" y="20653"/>
                    <a:pt x="17000" y="21864"/>
                    <a:pt x="16697" y="23075"/>
                  </a:cubicBezTo>
                  <a:lnTo>
                    <a:pt x="16697" y="23377"/>
                  </a:lnTo>
                  <a:cubicBezTo>
                    <a:pt x="16395" y="27312"/>
                    <a:pt x="15184" y="31247"/>
                    <a:pt x="13065" y="34577"/>
                  </a:cubicBezTo>
                  <a:cubicBezTo>
                    <a:pt x="11854" y="35788"/>
                    <a:pt x="10038" y="36393"/>
                    <a:pt x="8524" y="36393"/>
                  </a:cubicBezTo>
                  <a:cubicBezTo>
                    <a:pt x="7616" y="36393"/>
                    <a:pt x="7011" y="35788"/>
                    <a:pt x="6406" y="35183"/>
                  </a:cubicBezTo>
                  <a:cubicBezTo>
                    <a:pt x="5849" y="34161"/>
                    <a:pt x="4978" y="33738"/>
                    <a:pt x="4092" y="33738"/>
                  </a:cubicBezTo>
                  <a:cubicBezTo>
                    <a:pt x="2088" y="33738"/>
                    <a:pt x="0" y="35901"/>
                    <a:pt x="1260" y="38210"/>
                  </a:cubicBezTo>
                  <a:cubicBezTo>
                    <a:pt x="2773" y="40631"/>
                    <a:pt x="5195" y="42145"/>
                    <a:pt x="7919" y="42447"/>
                  </a:cubicBezTo>
                  <a:lnTo>
                    <a:pt x="8827" y="42447"/>
                  </a:lnTo>
                  <a:cubicBezTo>
                    <a:pt x="12157" y="42145"/>
                    <a:pt x="15184" y="40934"/>
                    <a:pt x="17606" y="38512"/>
                  </a:cubicBezTo>
                  <a:cubicBezTo>
                    <a:pt x="20633" y="34274"/>
                    <a:pt x="22449" y="29431"/>
                    <a:pt x="22751" y="24588"/>
                  </a:cubicBezTo>
                  <a:lnTo>
                    <a:pt x="22751" y="24285"/>
                  </a:lnTo>
                  <a:cubicBezTo>
                    <a:pt x="23357" y="20956"/>
                    <a:pt x="24568" y="17626"/>
                    <a:pt x="26384" y="14902"/>
                  </a:cubicBezTo>
                  <a:cubicBezTo>
                    <a:pt x="26687" y="14296"/>
                    <a:pt x="27292" y="13691"/>
                    <a:pt x="27595" y="13388"/>
                  </a:cubicBezTo>
                  <a:cubicBezTo>
                    <a:pt x="28200" y="12480"/>
                    <a:pt x="28503" y="11875"/>
                    <a:pt x="28503" y="10967"/>
                  </a:cubicBezTo>
                  <a:cubicBezTo>
                    <a:pt x="30016" y="8848"/>
                    <a:pt x="30924" y="6426"/>
                    <a:pt x="30924" y="3702"/>
                  </a:cubicBezTo>
                  <a:cubicBezTo>
                    <a:pt x="31227" y="2188"/>
                    <a:pt x="30319" y="978"/>
                    <a:pt x="29108" y="675"/>
                  </a:cubicBezTo>
                  <a:cubicBezTo>
                    <a:pt x="27337" y="219"/>
                    <a:pt x="25557" y="1"/>
                    <a:pt x="23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6352675" y="2386600"/>
              <a:ext cx="711375" cy="947650"/>
            </a:xfrm>
            <a:custGeom>
              <a:rect b="b" l="l" r="r" t="t"/>
              <a:pathLst>
                <a:path extrusionOk="0" h="37906" w="28455">
                  <a:moveTo>
                    <a:pt x="23736" y="0"/>
                  </a:moveTo>
                  <a:cubicBezTo>
                    <a:pt x="20465" y="0"/>
                    <a:pt x="17548" y="1788"/>
                    <a:pt x="16347" y="4911"/>
                  </a:cubicBezTo>
                  <a:cubicBezTo>
                    <a:pt x="14833" y="8241"/>
                    <a:pt x="15741" y="11873"/>
                    <a:pt x="18163" y="14598"/>
                  </a:cubicBezTo>
                  <a:cubicBezTo>
                    <a:pt x="14530" y="21257"/>
                    <a:pt x="9082" y="27311"/>
                    <a:pt x="2422" y="30943"/>
                  </a:cubicBezTo>
                  <a:cubicBezTo>
                    <a:pt x="1" y="32457"/>
                    <a:pt x="909" y="36392"/>
                    <a:pt x="3633" y="36695"/>
                  </a:cubicBezTo>
                  <a:lnTo>
                    <a:pt x="21190" y="37906"/>
                  </a:lnTo>
                  <a:cubicBezTo>
                    <a:pt x="23006" y="37906"/>
                    <a:pt x="24217" y="36695"/>
                    <a:pt x="24519" y="35181"/>
                  </a:cubicBezTo>
                  <a:cubicBezTo>
                    <a:pt x="24519" y="33365"/>
                    <a:pt x="23309" y="31852"/>
                    <a:pt x="21492" y="31852"/>
                  </a:cubicBezTo>
                  <a:lnTo>
                    <a:pt x="12714" y="31246"/>
                  </a:lnTo>
                  <a:cubicBezTo>
                    <a:pt x="20887" y="23981"/>
                    <a:pt x="26336" y="14295"/>
                    <a:pt x="28152" y="3701"/>
                  </a:cubicBezTo>
                  <a:cubicBezTo>
                    <a:pt x="28455" y="2187"/>
                    <a:pt x="27546" y="976"/>
                    <a:pt x="26336" y="371"/>
                  </a:cubicBezTo>
                  <a:cubicBezTo>
                    <a:pt x="25461" y="121"/>
                    <a:pt x="24586" y="0"/>
                    <a:pt x="23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0" name="Google Shape;870;p30"/>
          <p:cNvGrpSpPr/>
          <p:nvPr/>
        </p:nvGrpSpPr>
        <p:grpSpPr>
          <a:xfrm flipH="1" rot="10800000">
            <a:off x="-3" y="52240"/>
            <a:ext cx="9033265" cy="5132805"/>
            <a:chOff x="-3" y="286494"/>
            <a:chExt cx="9033265" cy="5132805"/>
          </a:xfrm>
        </p:grpSpPr>
        <p:grpSp>
          <p:nvGrpSpPr>
            <p:cNvPr id="871" name="Google Shape;871;p30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872" name="Google Shape;872;p30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rect b="b" l="l" r="r" t="t"/>
                <a:pathLst>
                  <a:path extrusionOk="0" h="24411" w="22895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30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rect b="b" l="l" r="r" t="t"/>
                <a:pathLst>
                  <a:path extrusionOk="0" h="21664" w="18923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30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rect b="b" l="l" r="r" t="t"/>
                <a:pathLst>
                  <a:path extrusionOk="0" h="17037" w="17006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30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rect b="b" l="l" r="r" t="t"/>
                <a:pathLst>
                  <a:path extrusionOk="0" h="14893" w="13784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30"/>
              <p:cNvSpPr/>
              <p:nvPr/>
            </p:nvSpPr>
            <p:spPr>
              <a:xfrm flipH="1" rot="-1427762">
                <a:off x="7966122" y="4310821"/>
                <a:ext cx="1207317" cy="688552"/>
              </a:xfrm>
              <a:custGeom>
                <a:rect b="b" l="l" r="r" t="t"/>
                <a:pathLst>
                  <a:path extrusionOk="0" h="160821" w="281986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77" name="Google Shape;877;p30"/>
            <p:cNvSpPr/>
            <p:nvPr/>
          </p:nvSpPr>
          <p:spPr>
            <a:xfrm>
              <a:off x="8787955" y="2452872"/>
              <a:ext cx="245306" cy="237759"/>
            </a:xfrm>
            <a:custGeom>
              <a:rect b="b" l="l" r="r" t="t"/>
              <a:pathLst>
                <a:path extrusionOk="0" h="18115" w="1869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0"/>
            <p:cNvSpPr/>
            <p:nvPr/>
          </p:nvSpPr>
          <p:spPr>
            <a:xfrm>
              <a:off x="6643347" y="5145082"/>
              <a:ext cx="253798" cy="274217"/>
            </a:xfrm>
            <a:custGeom>
              <a:rect b="b" l="l" r="r" t="t"/>
              <a:pathLst>
                <a:path extrusionOk="0" h="14893" w="13784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0"/>
            <p:cNvSpPr/>
            <p:nvPr/>
          </p:nvSpPr>
          <p:spPr>
            <a:xfrm>
              <a:off x="344317" y="286494"/>
              <a:ext cx="154868" cy="163485"/>
            </a:xfrm>
            <a:custGeom>
              <a:rect b="b" l="l" r="r" t="t"/>
              <a:pathLst>
                <a:path extrusionOk="0" h="8879" w="8411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0" name="Google Shape;880;p30"/>
          <p:cNvSpPr txBox="1"/>
          <p:nvPr>
            <p:ph idx="1" type="subTitle"/>
          </p:nvPr>
        </p:nvSpPr>
        <p:spPr>
          <a:xfrm>
            <a:off x="4382875" y="1674950"/>
            <a:ext cx="3808200" cy="21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81" name="Google Shape;881;p30"/>
          <p:cNvSpPr txBox="1"/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882" name="Google Shape;882;p30"/>
          <p:cNvGrpSpPr/>
          <p:nvPr/>
        </p:nvGrpSpPr>
        <p:grpSpPr>
          <a:xfrm>
            <a:off x="7682989" y="3993827"/>
            <a:ext cx="1101158" cy="953999"/>
            <a:chOff x="607750" y="239800"/>
            <a:chExt cx="6043675" cy="5236000"/>
          </a:xfrm>
        </p:grpSpPr>
        <p:sp>
          <p:nvSpPr>
            <p:cNvPr id="883" name="Google Shape;883;p30"/>
            <p:cNvSpPr/>
            <p:nvPr/>
          </p:nvSpPr>
          <p:spPr>
            <a:xfrm>
              <a:off x="961625" y="578925"/>
              <a:ext cx="5398375" cy="4718025"/>
            </a:xfrm>
            <a:custGeom>
              <a:rect b="b" l="l" r="r" t="t"/>
              <a:pathLst>
                <a:path extrusionOk="0" h="188721" w="215935">
                  <a:moveTo>
                    <a:pt x="84417" y="0"/>
                  </a:moveTo>
                  <a:cubicBezTo>
                    <a:pt x="81066" y="0"/>
                    <a:pt x="77827" y="1001"/>
                    <a:pt x="75217" y="3299"/>
                  </a:cubicBezTo>
                  <a:cubicBezTo>
                    <a:pt x="69943" y="8017"/>
                    <a:pt x="69388" y="16066"/>
                    <a:pt x="69388" y="23282"/>
                  </a:cubicBezTo>
                  <a:lnTo>
                    <a:pt x="68278" y="90727"/>
                  </a:lnTo>
                  <a:lnTo>
                    <a:pt x="66058" y="85176"/>
                  </a:lnTo>
                  <a:cubicBezTo>
                    <a:pt x="65350" y="92956"/>
                    <a:pt x="57033" y="96931"/>
                    <a:pt x="49101" y="96931"/>
                  </a:cubicBezTo>
                  <a:cubicBezTo>
                    <a:pt x="47695" y="96931"/>
                    <a:pt x="46301" y="96806"/>
                    <a:pt x="44964" y="96555"/>
                  </a:cubicBezTo>
                  <a:cubicBezTo>
                    <a:pt x="36360" y="95167"/>
                    <a:pt x="28033" y="90449"/>
                    <a:pt x="18874" y="90449"/>
                  </a:cubicBezTo>
                  <a:cubicBezTo>
                    <a:pt x="9993" y="90449"/>
                    <a:pt x="1" y="98776"/>
                    <a:pt x="3331" y="107102"/>
                  </a:cubicBezTo>
                  <a:cubicBezTo>
                    <a:pt x="5659" y="113051"/>
                    <a:pt x="12567" y="114902"/>
                    <a:pt x="18887" y="114902"/>
                  </a:cubicBezTo>
                  <a:cubicBezTo>
                    <a:pt x="19349" y="114902"/>
                    <a:pt x="19808" y="114892"/>
                    <a:pt x="20262" y="114874"/>
                  </a:cubicBezTo>
                  <a:cubicBezTo>
                    <a:pt x="22800" y="114874"/>
                    <a:pt x="25418" y="114712"/>
                    <a:pt x="27994" y="114712"/>
                  </a:cubicBezTo>
                  <a:cubicBezTo>
                    <a:pt x="32180" y="114712"/>
                    <a:pt x="36254" y="115138"/>
                    <a:pt x="39690" y="117371"/>
                  </a:cubicBezTo>
                  <a:cubicBezTo>
                    <a:pt x="49405" y="123200"/>
                    <a:pt x="47462" y="137633"/>
                    <a:pt x="45241" y="148735"/>
                  </a:cubicBezTo>
                  <a:cubicBezTo>
                    <a:pt x="43021" y="159837"/>
                    <a:pt x="43576" y="175102"/>
                    <a:pt x="53846" y="178710"/>
                  </a:cubicBezTo>
                  <a:cubicBezTo>
                    <a:pt x="55326" y="179255"/>
                    <a:pt x="56791" y="179506"/>
                    <a:pt x="58228" y="179506"/>
                  </a:cubicBezTo>
                  <a:cubicBezTo>
                    <a:pt x="67027" y="179506"/>
                    <a:pt x="74808" y="170130"/>
                    <a:pt x="79103" y="161779"/>
                  </a:cubicBezTo>
                  <a:cubicBezTo>
                    <a:pt x="84201" y="152388"/>
                    <a:pt x="91374" y="140922"/>
                    <a:pt x="101625" y="140922"/>
                  </a:cubicBezTo>
                  <a:cubicBezTo>
                    <a:pt x="101978" y="140922"/>
                    <a:pt x="102334" y="140935"/>
                    <a:pt x="102694" y="140963"/>
                  </a:cubicBezTo>
                  <a:cubicBezTo>
                    <a:pt x="113796" y="141796"/>
                    <a:pt x="119347" y="154286"/>
                    <a:pt x="122400" y="164832"/>
                  </a:cubicBezTo>
                  <a:cubicBezTo>
                    <a:pt x="125731" y="175379"/>
                    <a:pt x="131282" y="187869"/>
                    <a:pt x="142106" y="188702"/>
                  </a:cubicBezTo>
                  <a:cubicBezTo>
                    <a:pt x="142356" y="188714"/>
                    <a:pt x="142604" y="188720"/>
                    <a:pt x="142850" y="188720"/>
                  </a:cubicBezTo>
                  <a:cubicBezTo>
                    <a:pt x="153531" y="188720"/>
                    <a:pt x="160493" y="177085"/>
                    <a:pt x="163478" y="166775"/>
                  </a:cubicBezTo>
                  <a:cubicBezTo>
                    <a:pt x="169029" y="145126"/>
                    <a:pt x="168196" y="120424"/>
                    <a:pt x="183184" y="104327"/>
                  </a:cubicBezTo>
                  <a:cubicBezTo>
                    <a:pt x="189290" y="97388"/>
                    <a:pt x="197339" y="92947"/>
                    <a:pt x="204000" y="86841"/>
                  </a:cubicBezTo>
                  <a:cubicBezTo>
                    <a:pt x="210661" y="80735"/>
                    <a:pt x="215934" y="71853"/>
                    <a:pt x="213992" y="63249"/>
                  </a:cubicBezTo>
                  <a:cubicBezTo>
                    <a:pt x="211494" y="55200"/>
                    <a:pt x="204833" y="49372"/>
                    <a:pt x="196784" y="48262"/>
                  </a:cubicBezTo>
                  <a:cubicBezTo>
                    <a:pt x="194451" y="47951"/>
                    <a:pt x="192141" y="47792"/>
                    <a:pt x="189852" y="47792"/>
                  </a:cubicBezTo>
                  <a:cubicBezTo>
                    <a:pt x="183970" y="47792"/>
                    <a:pt x="178231" y="48839"/>
                    <a:pt x="172637" y="51037"/>
                  </a:cubicBezTo>
                  <a:cubicBezTo>
                    <a:pt x="162084" y="54676"/>
                    <a:pt x="150339" y="59388"/>
                    <a:pt x="139590" y="59388"/>
                  </a:cubicBezTo>
                  <a:cubicBezTo>
                    <a:pt x="133941" y="59388"/>
                    <a:pt x="128568" y="58087"/>
                    <a:pt x="123788" y="54645"/>
                  </a:cubicBezTo>
                  <a:cubicBezTo>
                    <a:pt x="116572" y="49372"/>
                    <a:pt x="113241" y="40213"/>
                    <a:pt x="110466" y="31609"/>
                  </a:cubicBezTo>
                  <a:cubicBezTo>
                    <a:pt x="107968" y="22727"/>
                    <a:pt x="105747" y="13568"/>
                    <a:pt x="99641" y="6907"/>
                  </a:cubicBezTo>
                  <a:cubicBezTo>
                    <a:pt x="95832" y="2752"/>
                    <a:pt x="89972" y="0"/>
                    <a:pt x="84417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0"/>
            <p:cNvSpPr/>
            <p:nvPr/>
          </p:nvSpPr>
          <p:spPr>
            <a:xfrm>
              <a:off x="607750" y="239800"/>
              <a:ext cx="6043675" cy="5236000"/>
            </a:xfrm>
            <a:custGeom>
              <a:rect b="b" l="l" r="r" t="t"/>
              <a:pathLst>
                <a:path extrusionOk="0" h="209440" w="241747">
                  <a:moveTo>
                    <a:pt x="102026" y="4234"/>
                  </a:moveTo>
                  <a:cubicBezTo>
                    <a:pt x="106090" y="4234"/>
                    <a:pt x="110104" y="5645"/>
                    <a:pt x="113241" y="8259"/>
                  </a:cubicBezTo>
                  <a:cubicBezTo>
                    <a:pt x="117682" y="11868"/>
                    <a:pt x="121290" y="16308"/>
                    <a:pt x="123510" y="21582"/>
                  </a:cubicBezTo>
                  <a:cubicBezTo>
                    <a:pt x="126563" y="27688"/>
                    <a:pt x="128784" y="34072"/>
                    <a:pt x="129617" y="41010"/>
                  </a:cubicBezTo>
                  <a:cubicBezTo>
                    <a:pt x="130449" y="46284"/>
                    <a:pt x="131282" y="51280"/>
                    <a:pt x="132392" y="56553"/>
                  </a:cubicBezTo>
                  <a:cubicBezTo>
                    <a:pt x="132947" y="59329"/>
                    <a:pt x="133780" y="62104"/>
                    <a:pt x="134890" y="64880"/>
                  </a:cubicBezTo>
                  <a:cubicBezTo>
                    <a:pt x="137489" y="70598"/>
                    <a:pt x="143253" y="74369"/>
                    <a:pt x="149445" y="74369"/>
                  </a:cubicBezTo>
                  <a:cubicBezTo>
                    <a:pt x="149865" y="74369"/>
                    <a:pt x="150287" y="74352"/>
                    <a:pt x="150710" y="74316"/>
                  </a:cubicBezTo>
                  <a:cubicBezTo>
                    <a:pt x="155151" y="73761"/>
                    <a:pt x="159592" y="72651"/>
                    <a:pt x="164033" y="70708"/>
                  </a:cubicBezTo>
                  <a:cubicBezTo>
                    <a:pt x="169861" y="68210"/>
                    <a:pt x="175690" y="65990"/>
                    <a:pt x="181518" y="63769"/>
                  </a:cubicBezTo>
                  <a:cubicBezTo>
                    <a:pt x="186514" y="61827"/>
                    <a:pt x="191510" y="60161"/>
                    <a:pt x="196784" y="59051"/>
                  </a:cubicBezTo>
                  <a:cubicBezTo>
                    <a:pt x="199298" y="58567"/>
                    <a:pt x="201880" y="58320"/>
                    <a:pt x="204471" y="58320"/>
                  </a:cubicBezTo>
                  <a:cubicBezTo>
                    <a:pt x="209315" y="58320"/>
                    <a:pt x="214189" y="59186"/>
                    <a:pt x="218710" y="60994"/>
                  </a:cubicBezTo>
                  <a:cubicBezTo>
                    <a:pt x="226759" y="64325"/>
                    <a:pt x="232865" y="71541"/>
                    <a:pt x="234530" y="80145"/>
                  </a:cubicBezTo>
                  <a:cubicBezTo>
                    <a:pt x="237583" y="88471"/>
                    <a:pt x="234253" y="97908"/>
                    <a:pt x="226481" y="102904"/>
                  </a:cubicBezTo>
                  <a:cubicBezTo>
                    <a:pt x="223428" y="104847"/>
                    <a:pt x="220098" y="107067"/>
                    <a:pt x="216767" y="109288"/>
                  </a:cubicBezTo>
                  <a:cubicBezTo>
                    <a:pt x="212326" y="112341"/>
                    <a:pt x="207608" y="115394"/>
                    <a:pt x="202890" y="118447"/>
                  </a:cubicBezTo>
                  <a:cubicBezTo>
                    <a:pt x="198449" y="121500"/>
                    <a:pt x="194286" y="125108"/>
                    <a:pt x="190400" y="129271"/>
                  </a:cubicBezTo>
                  <a:cubicBezTo>
                    <a:pt x="186514" y="133434"/>
                    <a:pt x="184294" y="138708"/>
                    <a:pt x="184294" y="144259"/>
                  </a:cubicBezTo>
                  <a:cubicBezTo>
                    <a:pt x="184016" y="150642"/>
                    <a:pt x="183739" y="157304"/>
                    <a:pt x="183184" y="163687"/>
                  </a:cubicBezTo>
                  <a:cubicBezTo>
                    <a:pt x="182351" y="174789"/>
                    <a:pt x="178188" y="185614"/>
                    <a:pt x="170971" y="194218"/>
                  </a:cubicBezTo>
                  <a:cubicBezTo>
                    <a:pt x="167918" y="198103"/>
                    <a:pt x="164033" y="200879"/>
                    <a:pt x="159869" y="203099"/>
                  </a:cubicBezTo>
                  <a:cubicBezTo>
                    <a:pt x="157751" y="204285"/>
                    <a:pt x="155478" y="204851"/>
                    <a:pt x="153255" y="204851"/>
                  </a:cubicBezTo>
                  <a:cubicBezTo>
                    <a:pt x="148195" y="204851"/>
                    <a:pt x="143395" y="201922"/>
                    <a:pt x="141274" y="196716"/>
                  </a:cubicBezTo>
                  <a:cubicBezTo>
                    <a:pt x="140996" y="196438"/>
                    <a:pt x="140996" y="195883"/>
                    <a:pt x="140719" y="195606"/>
                  </a:cubicBezTo>
                  <a:cubicBezTo>
                    <a:pt x="137665" y="187834"/>
                    <a:pt x="135445" y="179508"/>
                    <a:pt x="134335" y="171181"/>
                  </a:cubicBezTo>
                  <a:cubicBezTo>
                    <a:pt x="133780" y="170904"/>
                    <a:pt x="133225" y="170626"/>
                    <a:pt x="132670" y="170071"/>
                  </a:cubicBezTo>
                  <a:cubicBezTo>
                    <a:pt x="130727" y="167573"/>
                    <a:pt x="129061" y="164798"/>
                    <a:pt x="127119" y="162300"/>
                  </a:cubicBezTo>
                  <a:cubicBezTo>
                    <a:pt x="124093" y="160354"/>
                    <a:pt x="120562" y="159251"/>
                    <a:pt x="117050" y="159251"/>
                  </a:cubicBezTo>
                  <a:cubicBezTo>
                    <a:pt x="116053" y="159251"/>
                    <a:pt x="115056" y="159340"/>
                    <a:pt x="114074" y="159524"/>
                  </a:cubicBezTo>
                  <a:cubicBezTo>
                    <a:pt x="109911" y="160079"/>
                    <a:pt x="106025" y="162300"/>
                    <a:pt x="103804" y="165908"/>
                  </a:cubicBezTo>
                  <a:cubicBezTo>
                    <a:pt x="101862" y="168683"/>
                    <a:pt x="100474" y="171736"/>
                    <a:pt x="98809" y="174789"/>
                  </a:cubicBezTo>
                  <a:cubicBezTo>
                    <a:pt x="96588" y="178675"/>
                    <a:pt x="93813" y="182561"/>
                    <a:pt x="90482" y="185614"/>
                  </a:cubicBezTo>
                  <a:cubicBezTo>
                    <a:pt x="85929" y="190622"/>
                    <a:pt x="79695" y="193203"/>
                    <a:pt x="73158" y="193203"/>
                  </a:cubicBezTo>
                  <a:cubicBezTo>
                    <a:pt x="71726" y="193203"/>
                    <a:pt x="70280" y="193079"/>
                    <a:pt x="68833" y="192830"/>
                  </a:cubicBezTo>
                  <a:cubicBezTo>
                    <a:pt x="60507" y="191720"/>
                    <a:pt x="54678" y="183948"/>
                    <a:pt x="56343" y="175622"/>
                  </a:cubicBezTo>
                  <a:cubicBezTo>
                    <a:pt x="56899" y="172569"/>
                    <a:pt x="57731" y="169793"/>
                    <a:pt x="58564" y="167295"/>
                  </a:cubicBezTo>
                  <a:cubicBezTo>
                    <a:pt x="59674" y="163687"/>
                    <a:pt x="61062" y="160357"/>
                    <a:pt x="62172" y="156749"/>
                  </a:cubicBezTo>
                  <a:cubicBezTo>
                    <a:pt x="62727" y="154806"/>
                    <a:pt x="63282" y="152585"/>
                    <a:pt x="63560" y="150365"/>
                  </a:cubicBezTo>
                  <a:cubicBezTo>
                    <a:pt x="64947" y="143149"/>
                    <a:pt x="60229" y="135932"/>
                    <a:pt x="53013" y="134545"/>
                  </a:cubicBezTo>
                  <a:cubicBezTo>
                    <a:pt x="49127" y="133712"/>
                    <a:pt x="45241" y="133434"/>
                    <a:pt x="41633" y="133434"/>
                  </a:cubicBezTo>
                  <a:cubicBezTo>
                    <a:pt x="39968" y="133527"/>
                    <a:pt x="38334" y="133558"/>
                    <a:pt x="36709" y="133558"/>
                  </a:cubicBezTo>
                  <a:cubicBezTo>
                    <a:pt x="33461" y="133558"/>
                    <a:pt x="30254" y="133434"/>
                    <a:pt x="26923" y="133434"/>
                  </a:cubicBezTo>
                  <a:cubicBezTo>
                    <a:pt x="23315" y="133434"/>
                    <a:pt x="19429" y="132602"/>
                    <a:pt x="15821" y="131214"/>
                  </a:cubicBezTo>
                  <a:cubicBezTo>
                    <a:pt x="7772" y="128994"/>
                    <a:pt x="4997" y="119002"/>
                    <a:pt x="10825" y="113173"/>
                  </a:cubicBezTo>
                  <a:cubicBezTo>
                    <a:pt x="16992" y="106058"/>
                    <a:pt x="24171" y="101375"/>
                    <a:pt x="33403" y="101375"/>
                  </a:cubicBezTo>
                  <a:cubicBezTo>
                    <a:pt x="34975" y="101375"/>
                    <a:pt x="36607" y="101511"/>
                    <a:pt x="38303" y="101794"/>
                  </a:cubicBezTo>
                  <a:cubicBezTo>
                    <a:pt x="42743" y="102626"/>
                    <a:pt x="47184" y="103459"/>
                    <a:pt x="51625" y="104292"/>
                  </a:cubicBezTo>
                  <a:cubicBezTo>
                    <a:pt x="53687" y="104609"/>
                    <a:pt x="55726" y="104767"/>
                    <a:pt x="57736" y="104767"/>
                  </a:cubicBezTo>
                  <a:cubicBezTo>
                    <a:pt x="62761" y="104767"/>
                    <a:pt x="67604" y="103776"/>
                    <a:pt x="72164" y="101794"/>
                  </a:cubicBezTo>
                  <a:cubicBezTo>
                    <a:pt x="75217" y="100684"/>
                    <a:pt x="77715" y="98463"/>
                    <a:pt x="79102" y="95688"/>
                  </a:cubicBezTo>
                  <a:cubicBezTo>
                    <a:pt x="81045" y="90969"/>
                    <a:pt x="82156" y="85973"/>
                    <a:pt x="81878" y="80978"/>
                  </a:cubicBezTo>
                  <a:cubicBezTo>
                    <a:pt x="81323" y="70153"/>
                    <a:pt x="80213" y="59329"/>
                    <a:pt x="78270" y="48504"/>
                  </a:cubicBezTo>
                  <a:cubicBezTo>
                    <a:pt x="76605" y="40455"/>
                    <a:pt x="76882" y="32129"/>
                    <a:pt x="79102" y="24357"/>
                  </a:cubicBezTo>
                  <a:cubicBezTo>
                    <a:pt x="80768" y="15753"/>
                    <a:pt x="86874" y="8815"/>
                    <a:pt x="94923" y="5762"/>
                  </a:cubicBezTo>
                  <a:cubicBezTo>
                    <a:pt x="97194" y="4729"/>
                    <a:pt x="99619" y="4234"/>
                    <a:pt x="102026" y="4234"/>
                  </a:cubicBezTo>
                  <a:close/>
                  <a:moveTo>
                    <a:pt x="102048" y="1"/>
                  </a:moveTo>
                  <a:cubicBezTo>
                    <a:pt x="99252" y="1"/>
                    <a:pt x="96446" y="525"/>
                    <a:pt x="93813" y="1598"/>
                  </a:cubicBezTo>
                  <a:cubicBezTo>
                    <a:pt x="86596" y="4096"/>
                    <a:pt x="81045" y="9092"/>
                    <a:pt x="77715" y="15753"/>
                  </a:cubicBezTo>
                  <a:cubicBezTo>
                    <a:pt x="75217" y="20749"/>
                    <a:pt x="73829" y="25745"/>
                    <a:pt x="73274" y="31296"/>
                  </a:cubicBezTo>
                  <a:cubicBezTo>
                    <a:pt x="72996" y="37957"/>
                    <a:pt x="73274" y="44618"/>
                    <a:pt x="74384" y="51557"/>
                  </a:cubicBezTo>
                  <a:cubicBezTo>
                    <a:pt x="75217" y="57386"/>
                    <a:pt x="76049" y="63492"/>
                    <a:pt x="76882" y="69320"/>
                  </a:cubicBezTo>
                  <a:lnTo>
                    <a:pt x="76882" y="69876"/>
                  </a:lnTo>
                  <a:cubicBezTo>
                    <a:pt x="77160" y="74316"/>
                    <a:pt x="77437" y="78480"/>
                    <a:pt x="77715" y="82920"/>
                  </a:cubicBezTo>
                  <a:cubicBezTo>
                    <a:pt x="77992" y="86529"/>
                    <a:pt x="77160" y="90137"/>
                    <a:pt x="75772" y="93190"/>
                  </a:cubicBezTo>
                  <a:cubicBezTo>
                    <a:pt x="74662" y="95688"/>
                    <a:pt x="72441" y="97630"/>
                    <a:pt x="69943" y="98463"/>
                  </a:cubicBezTo>
                  <a:cubicBezTo>
                    <a:pt x="66244" y="100021"/>
                    <a:pt x="62271" y="100896"/>
                    <a:pt x="58216" y="100896"/>
                  </a:cubicBezTo>
                  <a:cubicBezTo>
                    <a:pt x="56492" y="100896"/>
                    <a:pt x="54752" y="100737"/>
                    <a:pt x="53013" y="100406"/>
                  </a:cubicBezTo>
                  <a:cubicBezTo>
                    <a:pt x="48294" y="99573"/>
                    <a:pt x="43576" y="98741"/>
                    <a:pt x="38580" y="97908"/>
                  </a:cubicBezTo>
                  <a:cubicBezTo>
                    <a:pt x="36898" y="97646"/>
                    <a:pt x="35262" y="97521"/>
                    <a:pt x="33668" y="97521"/>
                  </a:cubicBezTo>
                  <a:cubicBezTo>
                    <a:pt x="23430" y="97521"/>
                    <a:pt x="14977" y="102712"/>
                    <a:pt x="7772" y="110398"/>
                  </a:cubicBezTo>
                  <a:cubicBezTo>
                    <a:pt x="1" y="118724"/>
                    <a:pt x="3887" y="132602"/>
                    <a:pt x="14711" y="135655"/>
                  </a:cubicBezTo>
                  <a:cubicBezTo>
                    <a:pt x="18597" y="137043"/>
                    <a:pt x="22760" y="137875"/>
                    <a:pt x="26923" y="138153"/>
                  </a:cubicBezTo>
                  <a:cubicBezTo>
                    <a:pt x="31642" y="138153"/>
                    <a:pt x="36360" y="138430"/>
                    <a:pt x="41356" y="138430"/>
                  </a:cubicBezTo>
                  <a:cubicBezTo>
                    <a:pt x="42188" y="138361"/>
                    <a:pt x="43021" y="138326"/>
                    <a:pt x="43854" y="138326"/>
                  </a:cubicBezTo>
                  <a:cubicBezTo>
                    <a:pt x="46352" y="138326"/>
                    <a:pt x="48850" y="138638"/>
                    <a:pt x="51348" y="139263"/>
                  </a:cubicBezTo>
                  <a:cubicBezTo>
                    <a:pt x="58009" y="140651"/>
                    <a:pt x="60784" y="144814"/>
                    <a:pt x="59396" y="151475"/>
                  </a:cubicBezTo>
                  <a:cubicBezTo>
                    <a:pt x="58564" y="155361"/>
                    <a:pt x="57176" y="159247"/>
                    <a:pt x="56066" y="163132"/>
                  </a:cubicBezTo>
                  <a:cubicBezTo>
                    <a:pt x="54678" y="166740"/>
                    <a:pt x="53568" y="170626"/>
                    <a:pt x="52458" y="174234"/>
                  </a:cubicBezTo>
                  <a:cubicBezTo>
                    <a:pt x="49960" y="185614"/>
                    <a:pt x="57731" y="196716"/>
                    <a:pt x="69388" y="197826"/>
                  </a:cubicBezTo>
                  <a:cubicBezTo>
                    <a:pt x="70206" y="197900"/>
                    <a:pt x="71024" y="197935"/>
                    <a:pt x="71842" y="197935"/>
                  </a:cubicBezTo>
                  <a:cubicBezTo>
                    <a:pt x="74077" y="197935"/>
                    <a:pt x="76312" y="197677"/>
                    <a:pt x="78547" y="197271"/>
                  </a:cubicBezTo>
                  <a:cubicBezTo>
                    <a:pt x="86874" y="195606"/>
                    <a:pt x="94090" y="190610"/>
                    <a:pt x="98531" y="183671"/>
                  </a:cubicBezTo>
                  <a:cubicBezTo>
                    <a:pt x="101306" y="179230"/>
                    <a:pt x="103804" y="174512"/>
                    <a:pt x="106857" y="170071"/>
                  </a:cubicBezTo>
                  <a:cubicBezTo>
                    <a:pt x="108956" y="165734"/>
                    <a:pt x="113030" y="163583"/>
                    <a:pt x="117158" y="163583"/>
                  </a:cubicBezTo>
                  <a:cubicBezTo>
                    <a:pt x="121219" y="163583"/>
                    <a:pt x="125334" y="165664"/>
                    <a:pt x="127674" y="169793"/>
                  </a:cubicBezTo>
                  <a:cubicBezTo>
                    <a:pt x="128784" y="171736"/>
                    <a:pt x="129894" y="173957"/>
                    <a:pt x="130449" y="176455"/>
                  </a:cubicBezTo>
                  <a:cubicBezTo>
                    <a:pt x="131559" y="179230"/>
                    <a:pt x="132114" y="182283"/>
                    <a:pt x="132947" y="185336"/>
                  </a:cubicBezTo>
                  <a:cubicBezTo>
                    <a:pt x="134057" y="190610"/>
                    <a:pt x="136000" y="195606"/>
                    <a:pt x="138498" y="200324"/>
                  </a:cubicBezTo>
                  <a:cubicBezTo>
                    <a:pt x="141284" y="206094"/>
                    <a:pt x="147065" y="209439"/>
                    <a:pt x="153081" y="209439"/>
                  </a:cubicBezTo>
                  <a:cubicBezTo>
                    <a:pt x="155456" y="209439"/>
                    <a:pt x="157868" y="208918"/>
                    <a:pt x="160147" y="207818"/>
                  </a:cubicBezTo>
                  <a:cubicBezTo>
                    <a:pt x="167363" y="205042"/>
                    <a:pt x="173469" y="199769"/>
                    <a:pt x="177355" y="193108"/>
                  </a:cubicBezTo>
                  <a:cubicBezTo>
                    <a:pt x="182073" y="186169"/>
                    <a:pt x="185404" y="178120"/>
                    <a:pt x="186792" y="169793"/>
                  </a:cubicBezTo>
                  <a:cubicBezTo>
                    <a:pt x="187902" y="162022"/>
                    <a:pt x="188457" y="154528"/>
                    <a:pt x="188179" y="146757"/>
                  </a:cubicBezTo>
                  <a:cubicBezTo>
                    <a:pt x="188457" y="140096"/>
                    <a:pt x="191233" y="133989"/>
                    <a:pt x="196228" y="129549"/>
                  </a:cubicBezTo>
                  <a:cubicBezTo>
                    <a:pt x="202057" y="124553"/>
                    <a:pt x="208441" y="119834"/>
                    <a:pt x="215102" y="115671"/>
                  </a:cubicBezTo>
                  <a:cubicBezTo>
                    <a:pt x="219265" y="113173"/>
                    <a:pt x="223428" y="110398"/>
                    <a:pt x="227592" y="107622"/>
                  </a:cubicBezTo>
                  <a:cubicBezTo>
                    <a:pt x="230922" y="105124"/>
                    <a:pt x="233698" y="102349"/>
                    <a:pt x="236196" y="99296"/>
                  </a:cubicBezTo>
                  <a:cubicBezTo>
                    <a:pt x="237861" y="97075"/>
                    <a:pt x="239249" y="94300"/>
                    <a:pt x="239526" y="91524"/>
                  </a:cubicBezTo>
                  <a:cubicBezTo>
                    <a:pt x="241747" y="75427"/>
                    <a:pt x="232032" y="60439"/>
                    <a:pt x="216767" y="55720"/>
                  </a:cubicBezTo>
                  <a:cubicBezTo>
                    <a:pt x="212744" y="54637"/>
                    <a:pt x="208722" y="54072"/>
                    <a:pt x="204699" y="54072"/>
                  </a:cubicBezTo>
                  <a:cubicBezTo>
                    <a:pt x="201506" y="54072"/>
                    <a:pt x="198312" y="54428"/>
                    <a:pt x="195118" y="55165"/>
                  </a:cubicBezTo>
                  <a:cubicBezTo>
                    <a:pt x="189290" y="56553"/>
                    <a:pt x="183461" y="58218"/>
                    <a:pt x="177910" y="60439"/>
                  </a:cubicBezTo>
                  <a:cubicBezTo>
                    <a:pt x="170694" y="63214"/>
                    <a:pt x="164033" y="66267"/>
                    <a:pt x="156816" y="68210"/>
                  </a:cubicBezTo>
                  <a:cubicBezTo>
                    <a:pt x="154596" y="68765"/>
                    <a:pt x="152653" y="69320"/>
                    <a:pt x="150433" y="69598"/>
                  </a:cubicBezTo>
                  <a:cubicBezTo>
                    <a:pt x="150007" y="69645"/>
                    <a:pt x="149582" y="69668"/>
                    <a:pt x="149158" y="69668"/>
                  </a:cubicBezTo>
                  <a:cubicBezTo>
                    <a:pt x="144608" y="69668"/>
                    <a:pt x="140276" y="66999"/>
                    <a:pt x="138498" y="62937"/>
                  </a:cubicBezTo>
                  <a:cubicBezTo>
                    <a:pt x="137388" y="60439"/>
                    <a:pt x="136555" y="57941"/>
                    <a:pt x="136278" y="55165"/>
                  </a:cubicBezTo>
                  <a:cubicBezTo>
                    <a:pt x="135445" y="50169"/>
                    <a:pt x="134612" y="45174"/>
                    <a:pt x="133780" y="40178"/>
                  </a:cubicBezTo>
                  <a:cubicBezTo>
                    <a:pt x="132947" y="34349"/>
                    <a:pt x="131282" y="28798"/>
                    <a:pt x="129061" y="23525"/>
                  </a:cubicBezTo>
                  <a:cubicBezTo>
                    <a:pt x="126563" y="16586"/>
                    <a:pt x="122123" y="10202"/>
                    <a:pt x="116294" y="5206"/>
                  </a:cubicBezTo>
                  <a:cubicBezTo>
                    <a:pt x="112334" y="1786"/>
                    <a:pt x="107207" y="1"/>
                    <a:pt x="102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0"/>
            <p:cNvSpPr/>
            <p:nvPr/>
          </p:nvSpPr>
          <p:spPr>
            <a:xfrm>
              <a:off x="3570600" y="1294525"/>
              <a:ext cx="2255125" cy="1014825"/>
            </a:xfrm>
            <a:custGeom>
              <a:rect b="b" l="l" r="r" t="t"/>
              <a:pathLst>
                <a:path extrusionOk="0" h="40593" w="90205">
                  <a:moveTo>
                    <a:pt x="1423" y="1"/>
                  </a:moveTo>
                  <a:cubicBezTo>
                    <a:pt x="1180" y="1"/>
                    <a:pt x="972" y="70"/>
                    <a:pt x="833" y="209"/>
                  </a:cubicBezTo>
                  <a:cubicBezTo>
                    <a:pt x="278" y="487"/>
                    <a:pt x="1" y="764"/>
                    <a:pt x="1" y="1319"/>
                  </a:cubicBezTo>
                  <a:cubicBezTo>
                    <a:pt x="1" y="2152"/>
                    <a:pt x="278" y="3262"/>
                    <a:pt x="556" y="4095"/>
                  </a:cubicBezTo>
                  <a:cubicBezTo>
                    <a:pt x="1943" y="7703"/>
                    <a:pt x="3054" y="11311"/>
                    <a:pt x="3886" y="14919"/>
                  </a:cubicBezTo>
                  <a:cubicBezTo>
                    <a:pt x="5274" y="19360"/>
                    <a:pt x="6939" y="23801"/>
                    <a:pt x="8605" y="27964"/>
                  </a:cubicBezTo>
                  <a:cubicBezTo>
                    <a:pt x="11658" y="34348"/>
                    <a:pt x="17486" y="39066"/>
                    <a:pt x="24702" y="40176"/>
                  </a:cubicBezTo>
                  <a:cubicBezTo>
                    <a:pt x="26645" y="40454"/>
                    <a:pt x="28658" y="40593"/>
                    <a:pt x="30704" y="40593"/>
                  </a:cubicBezTo>
                  <a:cubicBezTo>
                    <a:pt x="32751" y="40593"/>
                    <a:pt x="34833" y="40454"/>
                    <a:pt x="36915" y="40176"/>
                  </a:cubicBezTo>
                  <a:cubicBezTo>
                    <a:pt x="44131" y="39621"/>
                    <a:pt x="51625" y="37956"/>
                    <a:pt x="58564" y="35458"/>
                  </a:cubicBezTo>
                  <a:cubicBezTo>
                    <a:pt x="67445" y="32405"/>
                    <a:pt x="76604" y="30184"/>
                    <a:pt x="86041" y="28797"/>
                  </a:cubicBezTo>
                  <a:cubicBezTo>
                    <a:pt x="87151" y="28519"/>
                    <a:pt x="87984" y="28519"/>
                    <a:pt x="88816" y="27964"/>
                  </a:cubicBezTo>
                  <a:cubicBezTo>
                    <a:pt x="89649" y="27687"/>
                    <a:pt x="90204" y="26576"/>
                    <a:pt x="89927" y="25744"/>
                  </a:cubicBezTo>
                  <a:cubicBezTo>
                    <a:pt x="89927" y="25059"/>
                    <a:pt x="89363" y="24561"/>
                    <a:pt x="88699" y="24561"/>
                  </a:cubicBezTo>
                  <a:cubicBezTo>
                    <a:pt x="88556" y="24561"/>
                    <a:pt x="88409" y="24584"/>
                    <a:pt x="88261" y="24633"/>
                  </a:cubicBezTo>
                  <a:cubicBezTo>
                    <a:pt x="84653" y="24633"/>
                    <a:pt x="81323" y="24911"/>
                    <a:pt x="77714" y="26021"/>
                  </a:cubicBezTo>
                  <a:cubicBezTo>
                    <a:pt x="70221" y="27409"/>
                    <a:pt x="62727" y="29629"/>
                    <a:pt x="55510" y="32127"/>
                  </a:cubicBezTo>
                  <a:cubicBezTo>
                    <a:pt x="47462" y="34903"/>
                    <a:pt x="39135" y="36291"/>
                    <a:pt x="30531" y="36568"/>
                  </a:cubicBezTo>
                  <a:cubicBezTo>
                    <a:pt x="29945" y="36629"/>
                    <a:pt x="29360" y="36658"/>
                    <a:pt x="28779" y="36658"/>
                  </a:cubicBezTo>
                  <a:cubicBezTo>
                    <a:pt x="21377" y="36658"/>
                    <a:pt x="14509" y="31839"/>
                    <a:pt x="11935" y="24633"/>
                  </a:cubicBezTo>
                  <a:cubicBezTo>
                    <a:pt x="10270" y="20470"/>
                    <a:pt x="8882" y="16585"/>
                    <a:pt x="7772" y="12421"/>
                  </a:cubicBezTo>
                  <a:cubicBezTo>
                    <a:pt x="6939" y="8813"/>
                    <a:pt x="5829" y="5483"/>
                    <a:pt x="4164" y="2152"/>
                  </a:cubicBezTo>
                  <a:cubicBezTo>
                    <a:pt x="3609" y="1319"/>
                    <a:pt x="2776" y="764"/>
                    <a:pt x="2221" y="209"/>
                  </a:cubicBezTo>
                  <a:cubicBezTo>
                    <a:pt x="1943" y="70"/>
                    <a:pt x="1666" y="1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0"/>
            <p:cNvSpPr/>
            <p:nvPr/>
          </p:nvSpPr>
          <p:spPr>
            <a:xfrm>
              <a:off x="3390200" y="3958275"/>
              <a:ext cx="1589000" cy="1188800"/>
            </a:xfrm>
            <a:custGeom>
              <a:rect b="b" l="l" r="r" t="t"/>
              <a:pathLst>
                <a:path extrusionOk="0" h="47552" w="63560">
                  <a:moveTo>
                    <a:pt x="7056" y="0"/>
                  </a:moveTo>
                  <a:cubicBezTo>
                    <a:pt x="5415" y="0"/>
                    <a:pt x="3767" y="357"/>
                    <a:pt x="2221" y="1071"/>
                  </a:cubicBezTo>
                  <a:cubicBezTo>
                    <a:pt x="1666" y="1071"/>
                    <a:pt x="1110" y="1626"/>
                    <a:pt x="555" y="2181"/>
                  </a:cubicBezTo>
                  <a:cubicBezTo>
                    <a:pt x="278" y="2736"/>
                    <a:pt x="0" y="3569"/>
                    <a:pt x="0" y="4124"/>
                  </a:cubicBezTo>
                  <a:cubicBezTo>
                    <a:pt x="0" y="4957"/>
                    <a:pt x="833" y="5234"/>
                    <a:pt x="1666" y="5234"/>
                  </a:cubicBezTo>
                  <a:cubicBezTo>
                    <a:pt x="2498" y="5234"/>
                    <a:pt x="3608" y="4957"/>
                    <a:pt x="4441" y="4679"/>
                  </a:cubicBezTo>
                  <a:cubicBezTo>
                    <a:pt x="5257" y="4475"/>
                    <a:pt x="6090" y="4371"/>
                    <a:pt x="6919" y="4371"/>
                  </a:cubicBezTo>
                  <a:cubicBezTo>
                    <a:pt x="9473" y="4371"/>
                    <a:pt x="11992" y="5359"/>
                    <a:pt x="13878" y="7454"/>
                  </a:cubicBezTo>
                  <a:cubicBezTo>
                    <a:pt x="15265" y="8565"/>
                    <a:pt x="16376" y="10230"/>
                    <a:pt x="17208" y="11895"/>
                  </a:cubicBezTo>
                  <a:cubicBezTo>
                    <a:pt x="19984" y="14948"/>
                    <a:pt x="21927" y="18556"/>
                    <a:pt x="23037" y="22442"/>
                  </a:cubicBezTo>
                  <a:cubicBezTo>
                    <a:pt x="24980" y="25218"/>
                    <a:pt x="26367" y="28271"/>
                    <a:pt x="27200" y="31601"/>
                  </a:cubicBezTo>
                  <a:cubicBezTo>
                    <a:pt x="28865" y="36320"/>
                    <a:pt x="31363" y="40760"/>
                    <a:pt x="34972" y="44369"/>
                  </a:cubicBezTo>
                  <a:cubicBezTo>
                    <a:pt x="36651" y="46506"/>
                    <a:pt x="39086" y="47552"/>
                    <a:pt x="41585" y="47552"/>
                  </a:cubicBezTo>
                  <a:cubicBezTo>
                    <a:pt x="43628" y="47552"/>
                    <a:pt x="45713" y="46852"/>
                    <a:pt x="47461" y="45479"/>
                  </a:cubicBezTo>
                  <a:cubicBezTo>
                    <a:pt x="51347" y="42981"/>
                    <a:pt x="54678" y="39373"/>
                    <a:pt x="57175" y="35209"/>
                  </a:cubicBezTo>
                  <a:cubicBezTo>
                    <a:pt x="60229" y="28548"/>
                    <a:pt x="62449" y="21610"/>
                    <a:pt x="63559" y="14393"/>
                  </a:cubicBezTo>
                  <a:cubicBezTo>
                    <a:pt x="63559" y="13838"/>
                    <a:pt x="63282" y="13283"/>
                    <a:pt x="63004" y="13005"/>
                  </a:cubicBezTo>
                  <a:cubicBezTo>
                    <a:pt x="63004" y="12450"/>
                    <a:pt x="62449" y="12173"/>
                    <a:pt x="62171" y="12173"/>
                  </a:cubicBezTo>
                  <a:cubicBezTo>
                    <a:pt x="61894" y="12034"/>
                    <a:pt x="61547" y="11965"/>
                    <a:pt x="61269" y="11965"/>
                  </a:cubicBezTo>
                  <a:cubicBezTo>
                    <a:pt x="60992" y="11965"/>
                    <a:pt x="60784" y="12034"/>
                    <a:pt x="60784" y="12173"/>
                  </a:cubicBezTo>
                  <a:cubicBezTo>
                    <a:pt x="59951" y="13005"/>
                    <a:pt x="59396" y="14116"/>
                    <a:pt x="59118" y="15226"/>
                  </a:cubicBezTo>
                  <a:cubicBezTo>
                    <a:pt x="58008" y="18834"/>
                    <a:pt x="57175" y="22720"/>
                    <a:pt x="56065" y="26328"/>
                  </a:cubicBezTo>
                  <a:cubicBezTo>
                    <a:pt x="54400" y="32434"/>
                    <a:pt x="51069" y="37430"/>
                    <a:pt x="46073" y="41038"/>
                  </a:cubicBezTo>
                  <a:cubicBezTo>
                    <a:pt x="44959" y="42400"/>
                    <a:pt x="43348" y="43044"/>
                    <a:pt x="41733" y="43044"/>
                  </a:cubicBezTo>
                  <a:cubicBezTo>
                    <a:pt x="39726" y="43044"/>
                    <a:pt x="37713" y="42050"/>
                    <a:pt x="36637" y="40205"/>
                  </a:cubicBezTo>
                  <a:cubicBezTo>
                    <a:pt x="35804" y="39095"/>
                    <a:pt x="34972" y="37985"/>
                    <a:pt x="34139" y="36597"/>
                  </a:cubicBezTo>
                  <a:cubicBezTo>
                    <a:pt x="32474" y="33822"/>
                    <a:pt x="31086" y="30769"/>
                    <a:pt x="29976" y="27438"/>
                  </a:cubicBezTo>
                  <a:cubicBezTo>
                    <a:pt x="27478" y="20777"/>
                    <a:pt x="24425" y="14671"/>
                    <a:pt x="20539" y="8842"/>
                  </a:cubicBezTo>
                  <a:cubicBezTo>
                    <a:pt x="18596" y="6067"/>
                    <a:pt x="16098" y="3569"/>
                    <a:pt x="13323" y="1903"/>
                  </a:cubicBezTo>
                  <a:cubicBezTo>
                    <a:pt x="11419" y="635"/>
                    <a:pt x="9244" y="0"/>
                    <a:pt x="70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0"/>
            <p:cNvSpPr/>
            <p:nvPr/>
          </p:nvSpPr>
          <p:spPr>
            <a:xfrm>
              <a:off x="2737950" y="659500"/>
              <a:ext cx="520425" cy="1872075"/>
            </a:xfrm>
            <a:custGeom>
              <a:rect b="b" l="l" r="r" t="t"/>
              <a:pathLst>
                <a:path extrusionOk="0" h="74883" w="20817">
                  <a:moveTo>
                    <a:pt x="14612" y="0"/>
                  </a:moveTo>
                  <a:cubicBezTo>
                    <a:pt x="12815" y="0"/>
                    <a:pt x="11033" y="700"/>
                    <a:pt x="9715" y="2018"/>
                  </a:cubicBezTo>
                  <a:cubicBezTo>
                    <a:pt x="7772" y="3684"/>
                    <a:pt x="6384" y="5627"/>
                    <a:pt x="5274" y="7847"/>
                  </a:cubicBezTo>
                  <a:cubicBezTo>
                    <a:pt x="1111" y="17006"/>
                    <a:pt x="1" y="27553"/>
                    <a:pt x="2499" y="37267"/>
                  </a:cubicBezTo>
                  <a:cubicBezTo>
                    <a:pt x="3054" y="39488"/>
                    <a:pt x="3331" y="41708"/>
                    <a:pt x="3886" y="43651"/>
                  </a:cubicBezTo>
                  <a:cubicBezTo>
                    <a:pt x="6384" y="52810"/>
                    <a:pt x="6939" y="62247"/>
                    <a:pt x="5274" y="71406"/>
                  </a:cubicBezTo>
                  <a:cubicBezTo>
                    <a:pt x="4996" y="72794"/>
                    <a:pt x="4719" y="73904"/>
                    <a:pt x="6107" y="74736"/>
                  </a:cubicBezTo>
                  <a:cubicBezTo>
                    <a:pt x="6307" y="74836"/>
                    <a:pt x="6525" y="74882"/>
                    <a:pt x="6751" y="74882"/>
                  </a:cubicBezTo>
                  <a:cubicBezTo>
                    <a:pt x="7781" y="74882"/>
                    <a:pt x="8982" y="73931"/>
                    <a:pt x="9437" y="72794"/>
                  </a:cubicBezTo>
                  <a:cubicBezTo>
                    <a:pt x="9715" y="71683"/>
                    <a:pt x="9992" y="70851"/>
                    <a:pt x="9992" y="70018"/>
                  </a:cubicBezTo>
                  <a:cubicBezTo>
                    <a:pt x="11103" y="61414"/>
                    <a:pt x="10547" y="52532"/>
                    <a:pt x="8605" y="44206"/>
                  </a:cubicBezTo>
                  <a:cubicBezTo>
                    <a:pt x="7217" y="39488"/>
                    <a:pt x="6107" y="34769"/>
                    <a:pt x="5552" y="30051"/>
                  </a:cubicBezTo>
                  <a:cubicBezTo>
                    <a:pt x="5274" y="23112"/>
                    <a:pt x="6384" y="16173"/>
                    <a:pt x="9437" y="9790"/>
                  </a:cubicBezTo>
                  <a:cubicBezTo>
                    <a:pt x="9992" y="8402"/>
                    <a:pt x="10825" y="7292"/>
                    <a:pt x="11658" y="6182"/>
                  </a:cubicBezTo>
                  <a:cubicBezTo>
                    <a:pt x="12233" y="5032"/>
                    <a:pt x="13337" y="4411"/>
                    <a:pt x="14513" y="4411"/>
                  </a:cubicBezTo>
                  <a:cubicBezTo>
                    <a:pt x="15041" y="4411"/>
                    <a:pt x="15583" y="4536"/>
                    <a:pt x="16098" y="4794"/>
                  </a:cubicBezTo>
                  <a:cubicBezTo>
                    <a:pt x="16654" y="5071"/>
                    <a:pt x="16931" y="5349"/>
                    <a:pt x="17486" y="5349"/>
                  </a:cubicBezTo>
                  <a:cubicBezTo>
                    <a:pt x="17903" y="5488"/>
                    <a:pt x="18319" y="5696"/>
                    <a:pt x="18735" y="5696"/>
                  </a:cubicBezTo>
                  <a:cubicBezTo>
                    <a:pt x="19152" y="5696"/>
                    <a:pt x="19568" y="5488"/>
                    <a:pt x="19984" y="4794"/>
                  </a:cubicBezTo>
                  <a:cubicBezTo>
                    <a:pt x="20817" y="3406"/>
                    <a:pt x="19984" y="2296"/>
                    <a:pt x="19152" y="1741"/>
                  </a:cubicBezTo>
                  <a:cubicBezTo>
                    <a:pt x="17841" y="561"/>
                    <a:pt x="16220" y="0"/>
                    <a:pt x="14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5194275" y="2018625"/>
              <a:ext cx="1068575" cy="1247400"/>
            </a:xfrm>
            <a:custGeom>
              <a:rect b="b" l="l" r="r" t="t"/>
              <a:pathLst>
                <a:path extrusionOk="0" h="49896" w="42743">
                  <a:moveTo>
                    <a:pt x="36767" y="1"/>
                  </a:moveTo>
                  <a:cubicBezTo>
                    <a:pt x="36331" y="1"/>
                    <a:pt x="35901" y="138"/>
                    <a:pt x="35527" y="388"/>
                  </a:cubicBezTo>
                  <a:cubicBezTo>
                    <a:pt x="34694" y="665"/>
                    <a:pt x="34416" y="1776"/>
                    <a:pt x="34971" y="2608"/>
                  </a:cubicBezTo>
                  <a:cubicBezTo>
                    <a:pt x="36082" y="4551"/>
                    <a:pt x="36914" y="6771"/>
                    <a:pt x="37192" y="8992"/>
                  </a:cubicBezTo>
                  <a:cubicBezTo>
                    <a:pt x="37469" y="12600"/>
                    <a:pt x="36359" y="16486"/>
                    <a:pt x="33584" y="19261"/>
                  </a:cubicBezTo>
                  <a:cubicBezTo>
                    <a:pt x="30531" y="23147"/>
                    <a:pt x="26367" y="26200"/>
                    <a:pt x="21927" y="28698"/>
                  </a:cubicBezTo>
                  <a:cubicBezTo>
                    <a:pt x="16931" y="31196"/>
                    <a:pt x="12490" y="34249"/>
                    <a:pt x="8049" y="37579"/>
                  </a:cubicBezTo>
                  <a:cubicBezTo>
                    <a:pt x="5551" y="39522"/>
                    <a:pt x="3331" y="41743"/>
                    <a:pt x="1388" y="44241"/>
                  </a:cubicBezTo>
                  <a:cubicBezTo>
                    <a:pt x="278" y="45351"/>
                    <a:pt x="0" y="46739"/>
                    <a:pt x="278" y="48126"/>
                  </a:cubicBezTo>
                  <a:cubicBezTo>
                    <a:pt x="555" y="48959"/>
                    <a:pt x="833" y="49514"/>
                    <a:pt x="1388" y="49792"/>
                  </a:cubicBezTo>
                  <a:cubicBezTo>
                    <a:pt x="1596" y="49861"/>
                    <a:pt x="1804" y="49896"/>
                    <a:pt x="2004" y="49896"/>
                  </a:cubicBezTo>
                  <a:cubicBezTo>
                    <a:pt x="2602" y="49896"/>
                    <a:pt x="3123" y="49583"/>
                    <a:pt x="3331" y="48959"/>
                  </a:cubicBezTo>
                  <a:cubicBezTo>
                    <a:pt x="5829" y="44796"/>
                    <a:pt x="9159" y="41465"/>
                    <a:pt x="13323" y="38967"/>
                  </a:cubicBezTo>
                  <a:cubicBezTo>
                    <a:pt x="16376" y="36747"/>
                    <a:pt x="19706" y="34526"/>
                    <a:pt x="23037" y="32861"/>
                  </a:cubicBezTo>
                  <a:cubicBezTo>
                    <a:pt x="28310" y="30363"/>
                    <a:pt x="32751" y="26755"/>
                    <a:pt x="36637" y="22314"/>
                  </a:cubicBezTo>
                  <a:cubicBezTo>
                    <a:pt x="41633" y="17318"/>
                    <a:pt x="42743" y="10102"/>
                    <a:pt x="40245" y="3718"/>
                  </a:cubicBezTo>
                  <a:cubicBezTo>
                    <a:pt x="39690" y="2608"/>
                    <a:pt x="39135" y="1498"/>
                    <a:pt x="38302" y="665"/>
                  </a:cubicBezTo>
                  <a:cubicBezTo>
                    <a:pt x="37844" y="207"/>
                    <a:pt x="37301" y="1"/>
                    <a:pt x="36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210600" y="3832375"/>
              <a:ext cx="485750" cy="982550"/>
            </a:xfrm>
            <a:custGeom>
              <a:rect b="b" l="l" r="r" t="t"/>
              <a:pathLst>
                <a:path extrusionOk="0" h="39302" w="19430">
                  <a:moveTo>
                    <a:pt x="6662" y="1"/>
                  </a:moveTo>
                  <a:cubicBezTo>
                    <a:pt x="5829" y="1"/>
                    <a:pt x="4997" y="833"/>
                    <a:pt x="4997" y="1944"/>
                  </a:cubicBezTo>
                  <a:cubicBezTo>
                    <a:pt x="4442" y="8050"/>
                    <a:pt x="3054" y="13878"/>
                    <a:pt x="1389" y="19707"/>
                  </a:cubicBezTo>
                  <a:cubicBezTo>
                    <a:pt x="278" y="22760"/>
                    <a:pt x="1" y="25813"/>
                    <a:pt x="278" y="28866"/>
                  </a:cubicBezTo>
                  <a:cubicBezTo>
                    <a:pt x="278" y="30254"/>
                    <a:pt x="556" y="31641"/>
                    <a:pt x="833" y="33307"/>
                  </a:cubicBezTo>
                  <a:cubicBezTo>
                    <a:pt x="1389" y="35805"/>
                    <a:pt x="3331" y="37747"/>
                    <a:pt x="5829" y="38858"/>
                  </a:cubicBezTo>
                  <a:cubicBezTo>
                    <a:pt x="6909" y="39158"/>
                    <a:pt x="8002" y="39302"/>
                    <a:pt x="9079" y="39302"/>
                  </a:cubicBezTo>
                  <a:cubicBezTo>
                    <a:pt x="12988" y="39302"/>
                    <a:pt x="16699" y="37403"/>
                    <a:pt x="18874" y="34139"/>
                  </a:cubicBezTo>
                  <a:cubicBezTo>
                    <a:pt x="19152" y="33862"/>
                    <a:pt x="19429" y="33307"/>
                    <a:pt x="18874" y="32752"/>
                  </a:cubicBezTo>
                  <a:cubicBezTo>
                    <a:pt x="18597" y="32196"/>
                    <a:pt x="17764" y="31919"/>
                    <a:pt x="17209" y="31919"/>
                  </a:cubicBezTo>
                  <a:cubicBezTo>
                    <a:pt x="15544" y="32474"/>
                    <a:pt x="13878" y="33584"/>
                    <a:pt x="12213" y="34417"/>
                  </a:cubicBezTo>
                  <a:cubicBezTo>
                    <a:pt x="11068" y="34951"/>
                    <a:pt x="10028" y="35213"/>
                    <a:pt x="9104" y="35213"/>
                  </a:cubicBezTo>
                  <a:cubicBezTo>
                    <a:pt x="6670" y="35213"/>
                    <a:pt x="5045" y="33397"/>
                    <a:pt x="4442" y="29976"/>
                  </a:cubicBezTo>
                  <a:cubicBezTo>
                    <a:pt x="4164" y="27478"/>
                    <a:pt x="4442" y="24703"/>
                    <a:pt x="4997" y="22205"/>
                  </a:cubicBezTo>
                  <a:cubicBezTo>
                    <a:pt x="5829" y="18597"/>
                    <a:pt x="6662" y="15266"/>
                    <a:pt x="7772" y="11658"/>
                  </a:cubicBezTo>
                  <a:cubicBezTo>
                    <a:pt x="8605" y="9160"/>
                    <a:pt x="8882" y="6662"/>
                    <a:pt x="8882" y="3886"/>
                  </a:cubicBezTo>
                  <a:cubicBezTo>
                    <a:pt x="8882" y="3331"/>
                    <a:pt x="8605" y="2499"/>
                    <a:pt x="8605" y="1944"/>
                  </a:cubicBezTo>
                  <a:cubicBezTo>
                    <a:pt x="8327" y="833"/>
                    <a:pt x="7772" y="1"/>
                    <a:pt x="6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1093475" y="2930350"/>
              <a:ext cx="416350" cy="432725"/>
            </a:xfrm>
            <a:custGeom>
              <a:rect b="b" l="l" r="r" t="t"/>
              <a:pathLst>
                <a:path extrusionOk="0" h="17309" w="16654">
                  <a:moveTo>
                    <a:pt x="11380" y="0"/>
                  </a:moveTo>
                  <a:cubicBezTo>
                    <a:pt x="7772" y="278"/>
                    <a:pt x="4441" y="2221"/>
                    <a:pt x="2498" y="5551"/>
                  </a:cubicBezTo>
                  <a:cubicBezTo>
                    <a:pt x="0" y="9992"/>
                    <a:pt x="2221" y="15543"/>
                    <a:pt x="7217" y="17208"/>
                  </a:cubicBezTo>
                  <a:cubicBezTo>
                    <a:pt x="7479" y="17274"/>
                    <a:pt x="7756" y="17308"/>
                    <a:pt x="8035" y="17308"/>
                  </a:cubicBezTo>
                  <a:cubicBezTo>
                    <a:pt x="8936" y="17308"/>
                    <a:pt x="9846" y="16946"/>
                    <a:pt x="10270" y="16098"/>
                  </a:cubicBezTo>
                  <a:cubicBezTo>
                    <a:pt x="11102" y="14710"/>
                    <a:pt x="10270" y="13878"/>
                    <a:pt x="9159" y="13323"/>
                  </a:cubicBezTo>
                  <a:cubicBezTo>
                    <a:pt x="8604" y="13045"/>
                    <a:pt x="8327" y="12768"/>
                    <a:pt x="7772" y="12768"/>
                  </a:cubicBezTo>
                  <a:cubicBezTo>
                    <a:pt x="5274" y="11102"/>
                    <a:pt x="5274" y="7217"/>
                    <a:pt x="7772" y="5829"/>
                  </a:cubicBezTo>
                  <a:cubicBezTo>
                    <a:pt x="9715" y="4441"/>
                    <a:pt x="11935" y="3886"/>
                    <a:pt x="13878" y="3886"/>
                  </a:cubicBezTo>
                  <a:cubicBezTo>
                    <a:pt x="15266" y="3886"/>
                    <a:pt x="16653" y="3331"/>
                    <a:pt x="16376" y="1943"/>
                  </a:cubicBezTo>
                  <a:cubicBezTo>
                    <a:pt x="16098" y="833"/>
                    <a:pt x="14988" y="278"/>
                    <a:pt x="14155" y="278"/>
                  </a:cubicBezTo>
                  <a:cubicBezTo>
                    <a:pt x="13323" y="0"/>
                    <a:pt x="12213" y="0"/>
                    <a:pt x="11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2432650" y="2902600"/>
              <a:ext cx="305325" cy="201250"/>
            </a:xfrm>
            <a:custGeom>
              <a:rect b="b" l="l" r="r" t="t"/>
              <a:pathLst>
                <a:path extrusionOk="0" h="8050" w="12213">
                  <a:moveTo>
                    <a:pt x="10270" y="0"/>
                  </a:moveTo>
                  <a:cubicBezTo>
                    <a:pt x="9992" y="0"/>
                    <a:pt x="9992" y="0"/>
                    <a:pt x="9715" y="278"/>
                  </a:cubicBezTo>
                  <a:cubicBezTo>
                    <a:pt x="7494" y="2498"/>
                    <a:pt x="4441" y="3886"/>
                    <a:pt x="1388" y="4163"/>
                  </a:cubicBezTo>
                  <a:cubicBezTo>
                    <a:pt x="556" y="4163"/>
                    <a:pt x="0" y="4996"/>
                    <a:pt x="278" y="5829"/>
                  </a:cubicBezTo>
                  <a:cubicBezTo>
                    <a:pt x="556" y="6384"/>
                    <a:pt x="833" y="6939"/>
                    <a:pt x="1388" y="7494"/>
                  </a:cubicBezTo>
                  <a:cubicBezTo>
                    <a:pt x="1943" y="8049"/>
                    <a:pt x="2776" y="8049"/>
                    <a:pt x="3609" y="8049"/>
                  </a:cubicBezTo>
                  <a:cubicBezTo>
                    <a:pt x="6662" y="7771"/>
                    <a:pt x="9715" y="6384"/>
                    <a:pt x="11657" y="3886"/>
                  </a:cubicBezTo>
                  <a:cubicBezTo>
                    <a:pt x="11935" y="3053"/>
                    <a:pt x="12213" y="2498"/>
                    <a:pt x="12213" y="1665"/>
                  </a:cubicBezTo>
                  <a:cubicBezTo>
                    <a:pt x="12213" y="1110"/>
                    <a:pt x="11657" y="555"/>
                    <a:pt x="11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2" name="Google Shape;892;p30"/>
          <p:cNvGrpSpPr/>
          <p:nvPr/>
        </p:nvGrpSpPr>
        <p:grpSpPr>
          <a:xfrm rot="531940">
            <a:off x="7530456" y="264842"/>
            <a:ext cx="1364001" cy="810337"/>
            <a:chOff x="228650" y="628000"/>
            <a:chExt cx="6803150" cy="4041675"/>
          </a:xfrm>
        </p:grpSpPr>
        <p:sp>
          <p:nvSpPr>
            <p:cNvPr id="893" name="Google Shape;893;p30"/>
            <p:cNvSpPr/>
            <p:nvPr/>
          </p:nvSpPr>
          <p:spPr>
            <a:xfrm>
              <a:off x="1080225" y="1825400"/>
              <a:ext cx="5109450" cy="1999475"/>
            </a:xfrm>
            <a:custGeom>
              <a:rect b="b" l="l" r="r" t="t"/>
              <a:pathLst>
                <a:path extrusionOk="0" h="79979" w="204378">
                  <a:moveTo>
                    <a:pt x="78061" y="0"/>
                  </a:moveTo>
                  <a:cubicBezTo>
                    <a:pt x="57906" y="0"/>
                    <a:pt x="37601" y="2805"/>
                    <a:pt x="17410" y="9681"/>
                  </a:cubicBezTo>
                  <a:cubicBezTo>
                    <a:pt x="11355" y="11195"/>
                    <a:pt x="6056" y="14980"/>
                    <a:pt x="3028" y="20279"/>
                  </a:cubicBezTo>
                  <a:cubicBezTo>
                    <a:pt x="384" y="25568"/>
                    <a:pt x="2936" y="32879"/>
                    <a:pt x="7156" y="32879"/>
                  </a:cubicBezTo>
                  <a:cubicBezTo>
                    <a:pt x="7252" y="32879"/>
                    <a:pt x="7350" y="32875"/>
                    <a:pt x="7448" y="32867"/>
                  </a:cubicBezTo>
                  <a:lnTo>
                    <a:pt x="7448" y="32867"/>
                  </a:lnTo>
                  <a:lnTo>
                    <a:pt x="0" y="35039"/>
                  </a:lnTo>
                  <a:cubicBezTo>
                    <a:pt x="49959" y="55098"/>
                    <a:pt x="100297" y="75158"/>
                    <a:pt x="154797" y="79321"/>
                  </a:cubicBezTo>
                  <a:cubicBezTo>
                    <a:pt x="157558" y="79763"/>
                    <a:pt x="160352" y="79979"/>
                    <a:pt x="163149" y="79979"/>
                  </a:cubicBezTo>
                  <a:cubicBezTo>
                    <a:pt x="169938" y="79979"/>
                    <a:pt x="176750" y="78705"/>
                    <a:pt x="183183" y="76293"/>
                  </a:cubicBezTo>
                  <a:cubicBezTo>
                    <a:pt x="193402" y="72130"/>
                    <a:pt x="200972" y="63046"/>
                    <a:pt x="203242" y="52071"/>
                  </a:cubicBezTo>
                  <a:cubicBezTo>
                    <a:pt x="204378" y="42609"/>
                    <a:pt x="200972" y="33147"/>
                    <a:pt x="194159" y="27091"/>
                  </a:cubicBezTo>
                  <a:cubicBezTo>
                    <a:pt x="187725" y="21793"/>
                    <a:pt x="179777" y="18008"/>
                    <a:pt x="171829" y="16115"/>
                  </a:cubicBezTo>
                  <a:cubicBezTo>
                    <a:pt x="141648" y="7061"/>
                    <a:pt x="110042" y="0"/>
                    <a:pt x="78061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28650" y="628000"/>
              <a:ext cx="6803150" cy="4041675"/>
            </a:xfrm>
            <a:custGeom>
              <a:rect b="b" l="l" r="r" t="t"/>
              <a:pathLst>
                <a:path extrusionOk="0" h="161667" w="272126">
                  <a:moveTo>
                    <a:pt x="125276" y="6105"/>
                  </a:moveTo>
                  <a:cubicBezTo>
                    <a:pt x="126033" y="6862"/>
                    <a:pt x="127169" y="7240"/>
                    <a:pt x="127547" y="8375"/>
                  </a:cubicBezTo>
                  <a:cubicBezTo>
                    <a:pt x="132467" y="17837"/>
                    <a:pt x="135495" y="28435"/>
                    <a:pt x="135874" y="39410"/>
                  </a:cubicBezTo>
                  <a:cubicBezTo>
                    <a:pt x="136252" y="40924"/>
                    <a:pt x="135495" y="42438"/>
                    <a:pt x="134360" y="43574"/>
                  </a:cubicBezTo>
                  <a:cubicBezTo>
                    <a:pt x="133970" y="43639"/>
                    <a:pt x="133581" y="43670"/>
                    <a:pt x="133193" y="43670"/>
                  </a:cubicBezTo>
                  <a:cubicBezTo>
                    <a:pt x="131321" y="43670"/>
                    <a:pt x="129493" y="42935"/>
                    <a:pt x="127926" y="41681"/>
                  </a:cubicBezTo>
                  <a:cubicBezTo>
                    <a:pt x="127547" y="41681"/>
                    <a:pt x="127547" y="41303"/>
                    <a:pt x="127547" y="40924"/>
                  </a:cubicBezTo>
                  <a:cubicBezTo>
                    <a:pt x="123762" y="31841"/>
                    <a:pt x="121492" y="22001"/>
                    <a:pt x="121492" y="12160"/>
                  </a:cubicBezTo>
                  <a:cubicBezTo>
                    <a:pt x="121113" y="10646"/>
                    <a:pt x="121870" y="8754"/>
                    <a:pt x="123005" y="7619"/>
                  </a:cubicBezTo>
                  <a:cubicBezTo>
                    <a:pt x="123762" y="6862"/>
                    <a:pt x="124519" y="6483"/>
                    <a:pt x="125276" y="6105"/>
                  </a:cubicBezTo>
                  <a:close/>
                  <a:moveTo>
                    <a:pt x="23455" y="52881"/>
                  </a:moveTo>
                  <a:cubicBezTo>
                    <a:pt x="30114" y="52881"/>
                    <a:pt x="36718" y="53642"/>
                    <a:pt x="43147" y="54928"/>
                  </a:cubicBezTo>
                  <a:cubicBezTo>
                    <a:pt x="44282" y="54928"/>
                    <a:pt x="45039" y="55306"/>
                    <a:pt x="45796" y="56063"/>
                  </a:cubicBezTo>
                  <a:cubicBezTo>
                    <a:pt x="46175" y="56442"/>
                    <a:pt x="46553" y="57199"/>
                    <a:pt x="46553" y="57577"/>
                  </a:cubicBezTo>
                  <a:cubicBezTo>
                    <a:pt x="46932" y="58334"/>
                    <a:pt x="46553" y="59091"/>
                    <a:pt x="45796" y="59091"/>
                  </a:cubicBezTo>
                  <a:cubicBezTo>
                    <a:pt x="44661" y="59470"/>
                    <a:pt x="43525" y="59848"/>
                    <a:pt x="42011" y="60227"/>
                  </a:cubicBezTo>
                  <a:cubicBezTo>
                    <a:pt x="39208" y="60517"/>
                    <a:pt x="36404" y="60659"/>
                    <a:pt x="33607" y="60659"/>
                  </a:cubicBezTo>
                  <a:cubicBezTo>
                    <a:pt x="25453" y="60659"/>
                    <a:pt x="17353" y="59453"/>
                    <a:pt x="9462" y="57199"/>
                  </a:cubicBezTo>
                  <a:cubicBezTo>
                    <a:pt x="8705" y="57199"/>
                    <a:pt x="8705" y="56442"/>
                    <a:pt x="8327" y="56063"/>
                  </a:cubicBezTo>
                  <a:cubicBezTo>
                    <a:pt x="9462" y="53414"/>
                    <a:pt x="12112" y="53793"/>
                    <a:pt x="14004" y="53414"/>
                  </a:cubicBezTo>
                  <a:cubicBezTo>
                    <a:pt x="17159" y="53050"/>
                    <a:pt x="20313" y="52881"/>
                    <a:pt x="23455" y="52881"/>
                  </a:cubicBezTo>
                  <a:close/>
                  <a:moveTo>
                    <a:pt x="70998" y="34950"/>
                  </a:moveTo>
                  <a:cubicBezTo>
                    <a:pt x="73304" y="34950"/>
                    <a:pt x="75649" y="35653"/>
                    <a:pt x="77588" y="36761"/>
                  </a:cubicBezTo>
                  <a:cubicBezTo>
                    <a:pt x="85915" y="40167"/>
                    <a:pt x="93863" y="44709"/>
                    <a:pt x="101432" y="49629"/>
                  </a:cubicBezTo>
                  <a:cubicBezTo>
                    <a:pt x="104460" y="51143"/>
                    <a:pt x="106731" y="53793"/>
                    <a:pt x="108245" y="56820"/>
                  </a:cubicBezTo>
                  <a:cubicBezTo>
                    <a:pt x="108623" y="57956"/>
                    <a:pt x="109002" y="59091"/>
                    <a:pt x="108623" y="60227"/>
                  </a:cubicBezTo>
                  <a:cubicBezTo>
                    <a:pt x="108180" y="61113"/>
                    <a:pt x="107477" y="61481"/>
                    <a:pt x="106742" y="61481"/>
                  </a:cubicBezTo>
                  <a:cubicBezTo>
                    <a:pt x="106223" y="61481"/>
                    <a:pt x="105687" y="61297"/>
                    <a:pt x="105217" y="60984"/>
                  </a:cubicBezTo>
                  <a:cubicBezTo>
                    <a:pt x="102189" y="60227"/>
                    <a:pt x="99540" y="59091"/>
                    <a:pt x="96891" y="57956"/>
                  </a:cubicBezTo>
                  <a:cubicBezTo>
                    <a:pt x="87807" y="53414"/>
                    <a:pt x="79481" y="47737"/>
                    <a:pt x="71911" y="40924"/>
                  </a:cubicBezTo>
                  <a:cubicBezTo>
                    <a:pt x="70019" y="39789"/>
                    <a:pt x="68883" y="37518"/>
                    <a:pt x="68505" y="35247"/>
                  </a:cubicBezTo>
                  <a:cubicBezTo>
                    <a:pt x="69316" y="35044"/>
                    <a:pt x="70155" y="34950"/>
                    <a:pt x="70998" y="34950"/>
                  </a:cubicBezTo>
                  <a:close/>
                  <a:moveTo>
                    <a:pt x="167713" y="48872"/>
                  </a:moveTo>
                  <a:cubicBezTo>
                    <a:pt x="168990" y="48872"/>
                    <a:pt x="170126" y="49062"/>
                    <a:pt x="170694" y="49629"/>
                  </a:cubicBezTo>
                  <a:cubicBezTo>
                    <a:pt x="172586" y="52279"/>
                    <a:pt x="169180" y="53793"/>
                    <a:pt x="168044" y="55306"/>
                  </a:cubicBezTo>
                  <a:cubicBezTo>
                    <a:pt x="162367" y="61741"/>
                    <a:pt x="155555" y="67039"/>
                    <a:pt x="147985" y="71202"/>
                  </a:cubicBezTo>
                  <a:cubicBezTo>
                    <a:pt x="146471" y="71581"/>
                    <a:pt x="144957" y="72338"/>
                    <a:pt x="143443" y="72338"/>
                  </a:cubicBezTo>
                  <a:cubicBezTo>
                    <a:pt x="143191" y="72590"/>
                    <a:pt x="142897" y="72674"/>
                    <a:pt x="142616" y="72674"/>
                  </a:cubicBezTo>
                  <a:cubicBezTo>
                    <a:pt x="142055" y="72674"/>
                    <a:pt x="141551" y="72338"/>
                    <a:pt x="141551" y="72338"/>
                  </a:cubicBezTo>
                  <a:cubicBezTo>
                    <a:pt x="141172" y="71581"/>
                    <a:pt x="141172" y="70824"/>
                    <a:pt x="141551" y="70067"/>
                  </a:cubicBezTo>
                  <a:cubicBezTo>
                    <a:pt x="146471" y="63254"/>
                    <a:pt x="152148" y="57199"/>
                    <a:pt x="158961" y="51900"/>
                  </a:cubicBezTo>
                  <a:cubicBezTo>
                    <a:pt x="160475" y="50765"/>
                    <a:pt x="162367" y="49629"/>
                    <a:pt x="163881" y="49251"/>
                  </a:cubicBezTo>
                  <a:cubicBezTo>
                    <a:pt x="165016" y="49062"/>
                    <a:pt x="166436" y="48872"/>
                    <a:pt x="167713" y="48872"/>
                  </a:cubicBezTo>
                  <a:close/>
                  <a:moveTo>
                    <a:pt x="263799" y="62497"/>
                  </a:moveTo>
                  <a:cubicBezTo>
                    <a:pt x="264177" y="63633"/>
                    <a:pt x="264556" y="64390"/>
                    <a:pt x="264177" y="64768"/>
                  </a:cubicBezTo>
                  <a:cubicBezTo>
                    <a:pt x="263420" y="66282"/>
                    <a:pt x="262285" y="67418"/>
                    <a:pt x="261150" y="68175"/>
                  </a:cubicBezTo>
                  <a:cubicBezTo>
                    <a:pt x="255094" y="72338"/>
                    <a:pt x="249038" y="76123"/>
                    <a:pt x="242983" y="79907"/>
                  </a:cubicBezTo>
                  <a:lnTo>
                    <a:pt x="242226" y="80664"/>
                  </a:lnTo>
                  <a:cubicBezTo>
                    <a:pt x="241090" y="81043"/>
                    <a:pt x="239955" y="81232"/>
                    <a:pt x="238819" y="81232"/>
                  </a:cubicBezTo>
                  <a:cubicBezTo>
                    <a:pt x="237684" y="81232"/>
                    <a:pt x="236549" y="81043"/>
                    <a:pt x="235413" y="80664"/>
                  </a:cubicBezTo>
                  <a:cubicBezTo>
                    <a:pt x="234278" y="79907"/>
                    <a:pt x="235413" y="76880"/>
                    <a:pt x="238062" y="74609"/>
                  </a:cubicBezTo>
                  <a:cubicBezTo>
                    <a:pt x="244497" y="68932"/>
                    <a:pt x="252066" y="64768"/>
                    <a:pt x="260014" y="62497"/>
                  </a:cubicBezTo>
                  <a:close/>
                  <a:moveTo>
                    <a:pt x="116193" y="88991"/>
                  </a:moveTo>
                  <a:cubicBezTo>
                    <a:pt x="116571" y="88991"/>
                    <a:pt x="117328" y="88991"/>
                    <a:pt x="117707" y="89369"/>
                  </a:cubicBezTo>
                  <a:cubicBezTo>
                    <a:pt x="118085" y="90126"/>
                    <a:pt x="118085" y="90505"/>
                    <a:pt x="117707" y="91262"/>
                  </a:cubicBezTo>
                  <a:cubicBezTo>
                    <a:pt x="113165" y="95803"/>
                    <a:pt x="107488" y="98831"/>
                    <a:pt x="101432" y="99588"/>
                  </a:cubicBezTo>
                  <a:cubicBezTo>
                    <a:pt x="105217" y="94668"/>
                    <a:pt x="110516" y="90883"/>
                    <a:pt x="116193" y="88991"/>
                  </a:cubicBezTo>
                  <a:close/>
                  <a:moveTo>
                    <a:pt x="70397" y="92965"/>
                  </a:moveTo>
                  <a:cubicBezTo>
                    <a:pt x="71722" y="92965"/>
                    <a:pt x="73047" y="93154"/>
                    <a:pt x="74182" y="93532"/>
                  </a:cubicBezTo>
                  <a:cubicBezTo>
                    <a:pt x="75696" y="94668"/>
                    <a:pt x="76074" y="95425"/>
                    <a:pt x="75696" y="96939"/>
                  </a:cubicBezTo>
                  <a:cubicBezTo>
                    <a:pt x="74560" y="99588"/>
                    <a:pt x="72290" y="101102"/>
                    <a:pt x="69640" y="101102"/>
                  </a:cubicBezTo>
                  <a:cubicBezTo>
                    <a:pt x="67748" y="101102"/>
                    <a:pt x="66234" y="101480"/>
                    <a:pt x="65855" y="103373"/>
                  </a:cubicBezTo>
                  <a:cubicBezTo>
                    <a:pt x="65477" y="106779"/>
                    <a:pt x="62828" y="108293"/>
                    <a:pt x="60178" y="109807"/>
                  </a:cubicBezTo>
                  <a:cubicBezTo>
                    <a:pt x="54880" y="113592"/>
                    <a:pt x="48824" y="115863"/>
                    <a:pt x="42390" y="116998"/>
                  </a:cubicBezTo>
                  <a:cubicBezTo>
                    <a:pt x="42122" y="117065"/>
                    <a:pt x="41866" y="117096"/>
                    <a:pt x="41621" y="117096"/>
                  </a:cubicBezTo>
                  <a:cubicBezTo>
                    <a:pt x="40486" y="117096"/>
                    <a:pt x="39607" y="116418"/>
                    <a:pt x="38984" y="115484"/>
                  </a:cubicBezTo>
                  <a:cubicBezTo>
                    <a:pt x="38605" y="114349"/>
                    <a:pt x="38984" y="113592"/>
                    <a:pt x="39362" y="112456"/>
                  </a:cubicBezTo>
                  <a:cubicBezTo>
                    <a:pt x="43147" y="105644"/>
                    <a:pt x="49203" y="100345"/>
                    <a:pt x="56394" y="97317"/>
                  </a:cubicBezTo>
                  <a:cubicBezTo>
                    <a:pt x="59800" y="96182"/>
                    <a:pt x="63206" y="94668"/>
                    <a:pt x="66612" y="93532"/>
                  </a:cubicBezTo>
                  <a:cubicBezTo>
                    <a:pt x="67748" y="93154"/>
                    <a:pt x="69073" y="92965"/>
                    <a:pt x="70397" y="92965"/>
                  </a:cubicBezTo>
                  <a:close/>
                  <a:moveTo>
                    <a:pt x="110894" y="41681"/>
                  </a:moveTo>
                  <a:cubicBezTo>
                    <a:pt x="113922" y="41681"/>
                    <a:pt x="116950" y="42060"/>
                    <a:pt x="119978" y="42817"/>
                  </a:cubicBezTo>
                  <a:cubicBezTo>
                    <a:pt x="122627" y="42817"/>
                    <a:pt x="123005" y="45466"/>
                    <a:pt x="124519" y="47737"/>
                  </a:cubicBezTo>
                  <a:cubicBezTo>
                    <a:pt x="126033" y="50008"/>
                    <a:pt x="127169" y="51900"/>
                    <a:pt x="130575" y="52279"/>
                  </a:cubicBezTo>
                  <a:cubicBezTo>
                    <a:pt x="131116" y="52279"/>
                    <a:pt x="131656" y="52286"/>
                    <a:pt x="132190" y="52286"/>
                  </a:cubicBezTo>
                  <a:cubicBezTo>
                    <a:pt x="135395" y="52286"/>
                    <a:pt x="138361" y="52008"/>
                    <a:pt x="139658" y="48115"/>
                  </a:cubicBezTo>
                  <a:cubicBezTo>
                    <a:pt x="139958" y="46319"/>
                    <a:pt x="141442" y="45233"/>
                    <a:pt x="142986" y="45233"/>
                  </a:cubicBezTo>
                  <a:cubicBezTo>
                    <a:pt x="143394" y="45233"/>
                    <a:pt x="143805" y="45308"/>
                    <a:pt x="144200" y="45466"/>
                  </a:cubicBezTo>
                  <a:cubicBezTo>
                    <a:pt x="147606" y="46223"/>
                    <a:pt x="151013" y="45088"/>
                    <a:pt x="153662" y="48115"/>
                  </a:cubicBezTo>
                  <a:cubicBezTo>
                    <a:pt x="149877" y="52657"/>
                    <a:pt x="145714" y="56820"/>
                    <a:pt x="141551" y="60984"/>
                  </a:cubicBezTo>
                  <a:cubicBezTo>
                    <a:pt x="139658" y="63254"/>
                    <a:pt x="137766" y="65525"/>
                    <a:pt x="136252" y="67796"/>
                  </a:cubicBezTo>
                  <a:cubicBezTo>
                    <a:pt x="132846" y="72716"/>
                    <a:pt x="135117" y="79529"/>
                    <a:pt x="140794" y="81421"/>
                  </a:cubicBezTo>
                  <a:cubicBezTo>
                    <a:pt x="141126" y="81532"/>
                    <a:pt x="141427" y="81578"/>
                    <a:pt x="141713" y="81578"/>
                  </a:cubicBezTo>
                  <a:cubicBezTo>
                    <a:pt x="142405" y="81578"/>
                    <a:pt x="143019" y="81310"/>
                    <a:pt x="143822" y="81043"/>
                  </a:cubicBezTo>
                  <a:cubicBezTo>
                    <a:pt x="155555" y="72716"/>
                    <a:pt x="168423" y="65904"/>
                    <a:pt x="176749" y="53414"/>
                  </a:cubicBezTo>
                  <a:cubicBezTo>
                    <a:pt x="177601" y="51711"/>
                    <a:pt x="179304" y="50859"/>
                    <a:pt x="181060" y="50859"/>
                  </a:cubicBezTo>
                  <a:cubicBezTo>
                    <a:pt x="181646" y="50859"/>
                    <a:pt x="182237" y="50954"/>
                    <a:pt x="182805" y="51143"/>
                  </a:cubicBezTo>
                  <a:cubicBezTo>
                    <a:pt x="188104" y="52279"/>
                    <a:pt x="193781" y="53414"/>
                    <a:pt x="199079" y="54928"/>
                  </a:cubicBezTo>
                  <a:cubicBezTo>
                    <a:pt x="209677" y="57956"/>
                    <a:pt x="219517" y="62119"/>
                    <a:pt x="228979" y="67796"/>
                  </a:cubicBezTo>
                  <a:cubicBezTo>
                    <a:pt x="232764" y="70067"/>
                    <a:pt x="232764" y="70067"/>
                    <a:pt x="231250" y="73852"/>
                  </a:cubicBezTo>
                  <a:cubicBezTo>
                    <a:pt x="230114" y="75744"/>
                    <a:pt x="229357" y="77258"/>
                    <a:pt x="228601" y="79150"/>
                  </a:cubicBezTo>
                  <a:cubicBezTo>
                    <a:pt x="227844" y="81043"/>
                    <a:pt x="228222" y="83314"/>
                    <a:pt x="229736" y="84828"/>
                  </a:cubicBezTo>
                  <a:cubicBezTo>
                    <a:pt x="232272" y="88209"/>
                    <a:pt x="233746" y="89703"/>
                    <a:pt x="235740" y="89703"/>
                  </a:cubicBezTo>
                  <a:cubicBezTo>
                    <a:pt x="237317" y="89703"/>
                    <a:pt x="239218" y="88769"/>
                    <a:pt x="242226" y="87098"/>
                  </a:cubicBezTo>
                  <a:cubicBezTo>
                    <a:pt x="245015" y="85394"/>
                    <a:pt x="246789" y="84451"/>
                    <a:pt x="248068" y="84451"/>
                  </a:cubicBezTo>
                  <a:cubicBezTo>
                    <a:pt x="249912" y="84451"/>
                    <a:pt x="250725" y="86413"/>
                    <a:pt x="252066" y="90883"/>
                  </a:cubicBezTo>
                  <a:cubicBezTo>
                    <a:pt x="255094" y="99967"/>
                    <a:pt x="251688" y="109807"/>
                    <a:pt x="243740" y="115106"/>
                  </a:cubicBezTo>
                  <a:cubicBezTo>
                    <a:pt x="242983" y="115484"/>
                    <a:pt x="242604" y="115863"/>
                    <a:pt x="241847" y="116241"/>
                  </a:cubicBezTo>
                  <a:cubicBezTo>
                    <a:pt x="241432" y="116407"/>
                    <a:pt x="241054" y="116482"/>
                    <a:pt x="240708" y="116482"/>
                  </a:cubicBezTo>
                  <a:cubicBezTo>
                    <a:pt x="239475" y="116482"/>
                    <a:pt x="238653" y="115531"/>
                    <a:pt x="238062" y="114349"/>
                  </a:cubicBezTo>
                  <a:cubicBezTo>
                    <a:pt x="236927" y="113213"/>
                    <a:pt x="237305" y="111699"/>
                    <a:pt x="238062" y="110942"/>
                  </a:cubicBezTo>
                  <a:cubicBezTo>
                    <a:pt x="240712" y="108672"/>
                    <a:pt x="242983" y="106401"/>
                    <a:pt x="245254" y="104130"/>
                  </a:cubicBezTo>
                  <a:cubicBezTo>
                    <a:pt x="247146" y="102237"/>
                    <a:pt x="247524" y="99588"/>
                    <a:pt x="246010" y="97696"/>
                  </a:cubicBezTo>
                  <a:cubicBezTo>
                    <a:pt x="245632" y="96560"/>
                    <a:pt x="244497" y="95803"/>
                    <a:pt x="242983" y="95803"/>
                  </a:cubicBezTo>
                  <a:cubicBezTo>
                    <a:pt x="242226" y="95803"/>
                    <a:pt x="241090" y="96560"/>
                    <a:pt x="241090" y="97317"/>
                  </a:cubicBezTo>
                  <a:cubicBezTo>
                    <a:pt x="240333" y="101102"/>
                    <a:pt x="238441" y="104130"/>
                    <a:pt x="235035" y="106022"/>
                  </a:cubicBezTo>
                  <a:cubicBezTo>
                    <a:pt x="234223" y="106833"/>
                    <a:pt x="233195" y="107210"/>
                    <a:pt x="232182" y="107210"/>
                  </a:cubicBezTo>
                  <a:cubicBezTo>
                    <a:pt x="231304" y="107210"/>
                    <a:pt x="230439" y="106928"/>
                    <a:pt x="229736" y="106401"/>
                  </a:cubicBezTo>
                  <a:cubicBezTo>
                    <a:pt x="227844" y="104887"/>
                    <a:pt x="225951" y="103751"/>
                    <a:pt x="223680" y="102616"/>
                  </a:cubicBezTo>
                  <a:cubicBezTo>
                    <a:pt x="222372" y="101744"/>
                    <a:pt x="220983" y="101354"/>
                    <a:pt x="219644" y="101354"/>
                  </a:cubicBezTo>
                  <a:cubicBezTo>
                    <a:pt x="215171" y="101354"/>
                    <a:pt x="211248" y="105700"/>
                    <a:pt x="212705" y="110942"/>
                  </a:cubicBezTo>
                  <a:cubicBezTo>
                    <a:pt x="213083" y="113592"/>
                    <a:pt x="213840" y="115863"/>
                    <a:pt x="214218" y="118133"/>
                  </a:cubicBezTo>
                  <a:cubicBezTo>
                    <a:pt x="212705" y="119647"/>
                    <a:pt x="211191" y="120026"/>
                    <a:pt x="209677" y="120404"/>
                  </a:cubicBezTo>
                  <a:cubicBezTo>
                    <a:pt x="208541" y="120783"/>
                    <a:pt x="208163" y="121918"/>
                    <a:pt x="208163" y="122675"/>
                  </a:cubicBezTo>
                  <a:cubicBezTo>
                    <a:pt x="208163" y="123432"/>
                    <a:pt x="208920" y="124567"/>
                    <a:pt x="209677" y="124946"/>
                  </a:cubicBezTo>
                  <a:cubicBezTo>
                    <a:pt x="211191" y="125324"/>
                    <a:pt x="213083" y="125703"/>
                    <a:pt x="214597" y="126081"/>
                  </a:cubicBezTo>
                  <a:cubicBezTo>
                    <a:pt x="215354" y="125703"/>
                    <a:pt x="216111" y="125324"/>
                    <a:pt x="216868" y="125324"/>
                  </a:cubicBezTo>
                  <a:cubicBezTo>
                    <a:pt x="217026" y="125272"/>
                    <a:pt x="217163" y="125248"/>
                    <a:pt x="217280" y="125248"/>
                  </a:cubicBezTo>
                  <a:cubicBezTo>
                    <a:pt x="218003" y="125248"/>
                    <a:pt x="218003" y="126134"/>
                    <a:pt x="218003" y="126460"/>
                  </a:cubicBezTo>
                  <a:cubicBezTo>
                    <a:pt x="217625" y="126838"/>
                    <a:pt x="217246" y="126838"/>
                    <a:pt x="216868" y="126838"/>
                  </a:cubicBezTo>
                  <a:cubicBezTo>
                    <a:pt x="216111" y="126460"/>
                    <a:pt x="215354" y="126460"/>
                    <a:pt x="214597" y="126081"/>
                  </a:cubicBezTo>
                  <a:cubicBezTo>
                    <a:pt x="214092" y="127091"/>
                    <a:pt x="213251" y="127259"/>
                    <a:pt x="212410" y="127259"/>
                  </a:cubicBezTo>
                  <a:cubicBezTo>
                    <a:pt x="211990" y="127259"/>
                    <a:pt x="211569" y="127217"/>
                    <a:pt x="211191" y="127217"/>
                  </a:cubicBezTo>
                  <a:cubicBezTo>
                    <a:pt x="208160" y="127400"/>
                    <a:pt x="205130" y="127495"/>
                    <a:pt x="202099" y="127495"/>
                  </a:cubicBezTo>
                  <a:cubicBezTo>
                    <a:pt x="192640" y="127495"/>
                    <a:pt x="183181" y="126574"/>
                    <a:pt x="173721" y="124567"/>
                  </a:cubicBezTo>
                  <a:cubicBezTo>
                    <a:pt x="173343" y="124567"/>
                    <a:pt x="173343" y="124567"/>
                    <a:pt x="172964" y="124189"/>
                  </a:cubicBezTo>
                  <a:cubicBezTo>
                    <a:pt x="172586" y="123811"/>
                    <a:pt x="172207" y="123054"/>
                    <a:pt x="172207" y="122675"/>
                  </a:cubicBezTo>
                  <a:cubicBezTo>
                    <a:pt x="172586" y="122297"/>
                    <a:pt x="172964" y="121918"/>
                    <a:pt x="173721" y="121918"/>
                  </a:cubicBezTo>
                  <a:cubicBezTo>
                    <a:pt x="180155" y="122675"/>
                    <a:pt x="186968" y="123432"/>
                    <a:pt x="193402" y="124567"/>
                  </a:cubicBezTo>
                  <a:cubicBezTo>
                    <a:pt x="194322" y="124797"/>
                    <a:pt x="195242" y="125167"/>
                    <a:pt x="196162" y="125167"/>
                  </a:cubicBezTo>
                  <a:cubicBezTo>
                    <a:pt x="196756" y="125167"/>
                    <a:pt x="197350" y="125013"/>
                    <a:pt x="197944" y="124567"/>
                  </a:cubicBezTo>
                  <a:cubicBezTo>
                    <a:pt x="198701" y="123811"/>
                    <a:pt x="199079" y="123054"/>
                    <a:pt x="199458" y="122297"/>
                  </a:cubicBezTo>
                  <a:cubicBezTo>
                    <a:pt x="199458" y="121540"/>
                    <a:pt x="199079" y="120783"/>
                    <a:pt x="198322" y="120404"/>
                  </a:cubicBezTo>
                  <a:cubicBezTo>
                    <a:pt x="197565" y="120026"/>
                    <a:pt x="196808" y="120026"/>
                    <a:pt x="195673" y="119647"/>
                  </a:cubicBezTo>
                  <a:cubicBezTo>
                    <a:pt x="186968" y="117755"/>
                    <a:pt x="178263" y="116619"/>
                    <a:pt x="169180" y="115863"/>
                  </a:cubicBezTo>
                  <a:cubicBezTo>
                    <a:pt x="166909" y="115863"/>
                    <a:pt x="165773" y="114727"/>
                    <a:pt x="165773" y="112078"/>
                  </a:cubicBezTo>
                  <a:cubicBezTo>
                    <a:pt x="168801" y="111699"/>
                    <a:pt x="172207" y="111699"/>
                    <a:pt x="175614" y="111321"/>
                  </a:cubicBezTo>
                  <a:cubicBezTo>
                    <a:pt x="176749" y="111321"/>
                    <a:pt x="177885" y="110185"/>
                    <a:pt x="177506" y="108672"/>
                  </a:cubicBezTo>
                  <a:cubicBezTo>
                    <a:pt x="177506" y="107915"/>
                    <a:pt x="176749" y="107158"/>
                    <a:pt x="175992" y="106779"/>
                  </a:cubicBezTo>
                  <a:cubicBezTo>
                    <a:pt x="174857" y="106401"/>
                    <a:pt x="174100" y="106022"/>
                    <a:pt x="172964" y="106022"/>
                  </a:cubicBezTo>
                  <a:lnTo>
                    <a:pt x="168044" y="106022"/>
                  </a:lnTo>
                  <a:cubicBezTo>
                    <a:pt x="167039" y="106273"/>
                    <a:pt x="166016" y="106395"/>
                    <a:pt x="164998" y="106395"/>
                  </a:cubicBezTo>
                  <a:cubicBezTo>
                    <a:pt x="161418" y="106395"/>
                    <a:pt x="157912" y="104890"/>
                    <a:pt x="155555" y="102237"/>
                  </a:cubicBezTo>
                  <a:cubicBezTo>
                    <a:pt x="154419" y="100875"/>
                    <a:pt x="152875" y="100194"/>
                    <a:pt x="151331" y="100194"/>
                  </a:cubicBezTo>
                  <a:cubicBezTo>
                    <a:pt x="150301" y="100194"/>
                    <a:pt x="149272" y="100496"/>
                    <a:pt x="148363" y="101102"/>
                  </a:cubicBezTo>
                  <a:cubicBezTo>
                    <a:pt x="145714" y="102616"/>
                    <a:pt x="144200" y="105644"/>
                    <a:pt x="144579" y="108672"/>
                  </a:cubicBezTo>
                  <a:cubicBezTo>
                    <a:pt x="145336" y="110942"/>
                    <a:pt x="146093" y="113213"/>
                    <a:pt x="146850" y="115106"/>
                  </a:cubicBezTo>
                  <a:cubicBezTo>
                    <a:pt x="147985" y="117755"/>
                    <a:pt x="148742" y="120404"/>
                    <a:pt x="148742" y="122675"/>
                  </a:cubicBezTo>
                  <a:cubicBezTo>
                    <a:pt x="146950" y="123123"/>
                    <a:pt x="145100" y="123335"/>
                    <a:pt x="143261" y="123335"/>
                  </a:cubicBezTo>
                  <a:cubicBezTo>
                    <a:pt x="140436" y="123335"/>
                    <a:pt x="137638" y="122835"/>
                    <a:pt x="135117" y="121918"/>
                  </a:cubicBezTo>
                  <a:cubicBezTo>
                    <a:pt x="128304" y="120783"/>
                    <a:pt x="121492" y="118512"/>
                    <a:pt x="115057" y="116619"/>
                  </a:cubicBezTo>
                  <a:cubicBezTo>
                    <a:pt x="105596" y="113970"/>
                    <a:pt x="96134" y="111321"/>
                    <a:pt x="86672" y="108672"/>
                  </a:cubicBezTo>
                  <a:cubicBezTo>
                    <a:pt x="84401" y="107915"/>
                    <a:pt x="82130" y="107158"/>
                    <a:pt x="79859" y="106401"/>
                  </a:cubicBezTo>
                  <a:cubicBezTo>
                    <a:pt x="79481" y="106022"/>
                    <a:pt x="79102" y="105265"/>
                    <a:pt x="79102" y="104508"/>
                  </a:cubicBezTo>
                  <a:cubicBezTo>
                    <a:pt x="79411" y="103890"/>
                    <a:pt x="79973" y="103272"/>
                    <a:pt x="80786" y="103272"/>
                  </a:cubicBezTo>
                  <a:cubicBezTo>
                    <a:pt x="80969" y="103272"/>
                    <a:pt x="81165" y="103303"/>
                    <a:pt x="81373" y="103373"/>
                  </a:cubicBezTo>
                  <a:cubicBezTo>
                    <a:pt x="96891" y="109428"/>
                    <a:pt x="113165" y="111321"/>
                    <a:pt x="129061" y="115863"/>
                  </a:cubicBezTo>
                  <a:cubicBezTo>
                    <a:pt x="131710" y="116241"/>
                    <a:pt x="134360" y="116998"/>
                    <a:pt x="136631" y="116998"/>
                  </a:cubicBezTo>
                  <a:cubicBezTo>
                    <a:pt x="136955" y="117063"/>
                    <a:pt x="137269" y="117094"/>
                    <a:pt x="137567" y="117094"/>
                  </a:cubicBezTo>
                  <a:cubicBezTo>
                    <a:pt x="139009" y="117094"/>
                    <a:pt x="140102" y="116360"/>
                    <a:pt x="140415" y="115106"/>
                  </a:cubicBezTo>
                  <a:cubicBezTo>
                    <a:pt x="140794" y="113213"/>
                    <a:pt x="139658" y="112456"/>
                    <a:pt x="138145" y="112078"/>
                  </a:cubicBezTo>
                  <a:cubicBezTo>
                    <a:pt x="135874" y="111321"/>
                    <a:pt x="132846" y="110564"/>
                    <a:pt x="130575" y="110185"/>
                  </a:cubicBezTo>
                  <a:cubicBezTo>
                    <a:pt x="128683" y="109428"/>
                    <a:pt x="127169" y="108293"/>
                    <a:pt x="127926" y="105644"/>
                  </a:cubicBezTo>
                  <a:cubicBezTo>
                    <a:pt x="128304" y="103373"/>
                    <a:pt x="126412" y="102237"/>
                    <a:pt x="124519" y="101859"/>
                  </a:cubicBezTo>
                  <a:cubicBezTo>
                    <a:pt x="122249" y="101480"/>
                    <a:pt x="119599" y="101859"/>
                    <a:pt x="118085" y="99588"/>
                  </a:cubicBezTo>
                  <a:cubicBezTo>
                    <a:pt x="118424" y="97893"/>
                    <a:pt x="119978" y="96502"/>
                    <a:pt x="121658" y="96502"/>
                  </a:cubicBezTo>
                  <a:cubicBezTo>
                    <a:pt x="121854" y="96502"/>
                    <a:pt x="122051" y="96521"/>
                    <a:pt x="122249" y="96560"/>
                  </a:cubicBezTo>
                  <a:cubicBezTo>
                    <a:pt x="125276" y="96560"/>
                    <a:pt x="128304" y="96939"/>
                    <a:pt x="131332" y="96939"/>
                  </a:cubicBezTo>
                  <a:cubicBezTo>
                    <a:pt x="132846" y="96939"/>
                    <a:pt x="134360" y="96560"/>
                    <a:pt x="135874" y="95425"/>
                  </a:cubicBezTo>
                  <a:cubicBezTo>
                    <a:pt x="136252" y="94668"/>
                    <a:pt x="136252" y="91640"/>
                    <a:pt x="135495" y="91640"/>
                  </a:cubicBezTo>
                  <a:cubicBezTo>
                    <a:pt x="135176" y="91661"/>
                    <a:pt x="134858" y="91672"/>
                    <a:pt x="134541" y="91672"/>
                  </a:cubicBezTo>
                  <a:cubicBezTo>
                    <a:pt x="129230" y="91672"/>
                    <a:pt x="124370" y="88714"/>
                    <a:pt x="121870" y="84071"/>
                  </a:cubicBezTo>
                  <a:cubicBezTo>
                    <a:pt x="121270" y="82871"/>
                    <a:pt x="120143" y="82411"/>
                    <a:pt x="118877" y="82411"/>
                  </a:cubicBezTo>
                  <a:cubicBezTo>
                    <a:pt x="117747" y="82411"/>
                    <a:pt x="116507" y="82778"/>
                    <a:pt x="115436" y="83314"/>
                  </a:cubicBezTo>
                  <a:cubicBezTo>
                    <a:pt x="107488" y="85963"/>
                    <a:pt x="100675" y="90505"/>
                    <a:pt x="94998" y="96560"/>
                  </a:cubicBezTo>
                  <a:cubicBezTo>
                    <a:pt x="93667" y="97891"/>
                    <a:pt x="92921" y="100100"/>
                    <a:pt x="90703" y="100100"/>
                  </a:cubicBezTo>
                  <a:cubicBezTo>
                    <a:pt x="90398" y="100100"/>
                    <a:pt x="90065" y="100058"/>
                    <a:pt x="89700" y="99967"/>
                  </a:cubicBezTo>
                  <a:cubicBezTo>
                    <a:pt x="87050" y="99210"/>
                    <a:pt x="83644" y="98831"/>
                    <a:pt x="82887" y="95425"/>
                  </a:cubicBezTo>
                  <a:cubicBezTo>
                    <a:pt x="82252" y="90661"/>
                    <a:pt x="78151" y="87496"/>
                    <a:pt x="73494" y="87496"/>
                  </a:cubicBezTo>
                  <a:cubicBezTo>
                    <a:pt x="72602" y="87496"/>
                    <a:pt x="71689" y="87612"/>
                    <a:pt x="70776" y="87855"/>
                  </a:cubicBezTo>
                  <a:cubicBezTo>
                    <a:pt x="70251" y="87893"/>
                    <a:pt x="69723" y="87912"/>
                    <a:pt x="69192" y="87912"/>
                  </a:cubicBezTo>
                  <a:cubicBezTo>
                    <a:pt x="64364" y="87912"/>
                    <a:pt x="59350" y="86345"/>
                    <a:pt x="55258" y="82935"/>
                  </a:cubicBezTo>
                  <a:cubicBezTo>
                    <a:pt x="49959" y="79150"/>
                    <a:pt x="45039" y="74987"/>
                    <a:pt x="40498" y="70067"/>
                  </a:cubicBezTo>
                  <a:cubicBezTo>
                    <a:pt x="39741" y="69689"/>
                    <a:pt x="38605" y="69689"/>
                    <a:pt x="37848" y="69689"/>
                  </a:cubicBezTo>
                  <a:cubicBezTo>
                    <a:pt x="36334" y="70445"/>
                    <a:pt x="35956" y="71959"/>
                    <a:pt x="36713" y="73095"/>
                  </a:cubicBezTo>
                  <a:cubicBezTo>
                    <a:pt x="37470" y="74987"/>
                    <a:pt x="38605" y="76501"/>
                    <a:pt x="40119" y="78015"/>
                  </a:cubicBezTo>
                  <a:cubicBezTo>
                    <a:pt x="42390" y="79907"/>
                    <a:pt x="44282" y="81800"/>
                    <a:pt x="46932" y="84071"/>
                  </a:cubicBezTo>
                  <a:cubicBezTo>
                    <a:pt x="42768" y="83692"/>
                    <a:pt x="38984" y="82178"/>
                    <a:pt x="35956" y="79150"/>
                  </a:cubicBezTo>
                  <a:cubicBezTo>
                    <a:pt x="32550" y="76880"/>
                    <a:pt x="29900" y="73852"/>
                    <a:pt x="28386" y="70067"/>
                  </a:cubicBezTo>
                  <a:cubicBezTo>
                    <a:pt x="27629" y="67796"/>
                    <a:pt x="28386" y="66661"/>
                    <a:pt x="31036" y="66282"/>
                  </a:cubicBezTo>
                  <a:cubicBezTo>
                    <a:pt x="37091" y="65904"/>
                    <a:pt x="43147" y="65525"/>
                    <a:pt x="48824" y="64768"/>
                  </a:cubicBezTo>
                  <a:cubicBezTo>
                    <a:pt x="50716" y="64390"/>
                    <a:pt x="52609" y="63633"/>
                    <a:pt x="54501" y="62876"/>
                  </a:cubicBezTo>
                  <a:cubicBezTo>
                    <a:pt x="55637" y="62497"/>
                    <a:pt x="56015" y="60605"/>
                    <a:pt x="55258" y="59470"/>
                  </a:cubicBezTo>
                  <a:cubicBezTo>
                    <a:pt x="52987" y="55685"/>
                    <a:pt x="50338" y="51900"/>
                    <a:pt x="46932" y="48872"/>
                  </a:cubicBezTo>
                  <a:cubicBezTo>
                    <a:pt x="50046" y="47938"/>
                    <a:pt x="53417" y="47260"/>
                    <a:pt x="56833" y="47260"/>
                  </a:cubicBezTo>
                  <a:cubicBezTo>
                    <a:pt x="57568" y="47260"/>
                    <a:pt x="58305" y="47291"/>
                    <a:pt x="59043" y="47358"/>
                  </a:cubicBezTo>
                  <a:cubicBezTo>
                    <a:pt x="62828" y="47358"/>
                    <a:pt x="66234" y="47358"/>
                    <a:pt x="70019" y="48115"/>
                  </a:cubicBezTo>
                  <a:cubicBezTo>
                    <a:pt x="71533" y="48494"/>
                    <a:pt x="73425" y="49629"/>
                    <a:pt x="74939" y="51143"/>
                  </a:cubicBezTo>
                  <a:cubicBezTo>
                    <a:pt x="80995" y="55685"/>
                    <a:pt x="87429" y="59470"/>
                    <a:pt x="94241" y="63254"/>
                  </a:cubicBezTo>
                  <a:cubicBezTo>
                    <a:pt x="97269" y="64768"/>
                    <a:pt x="100675" y="65904"/>
                    <a:pt x="104082" y="67418"/>
                  </a:cubicBezTo>
                  <a:cubicBezTo>
                    <a:pt x="105105" y="68270"/>
                    <a:pt x="106358" y="68662"/>
                    <a:pt x="107634" y="68662"/>
                  </a:cubicBezTo>
                  <a:cubicBezTo>
                    <a:pt x="109191" y="68662"/>
                    <a:pt x="110782" y="68079"/>
                    <a:pt x="112030" y="67039"/>
                  </a:cubicBezTo>
                  <a:cubicBezTo>
                    <a:pt x="114679" y="64768"/>
                    <a:pt x="115814" y="61362"/>
                    <a:pt x="114679" y="57956"/>
                  </a:cubicBezTo>
                  <a:cubicBezTo>
                    <a:pt x="113544" y="54549"/>
                    <a:pt x="111651" y="51143"/>
                    <a:pt x="109002" y="48872"/>
                  </a:cubicBezTo>
                  <a:cubicBezTo>
                    <a:pt x="107109" y="46980"/>
                    <a:pt x="104460" y="45088"/>
                    <a:pt x="101811" y="42817"/>
                  </a:cubicBezTo>
                  <a:cubicBezTo>
                    <a:pt x="104839" y="42060"/>
                    <a:pt x="107866" y="41681"/>
                    <a:pt x="110894" y="41681"/>
                  </a:cubicBezTo>
                  <a:close/>
                  <a:moveTo>
                    <a:pt x="152527" y="108293"/>
                  </a:moveTo>
                  <a:lnTo>
                    <a:pt x="152527" y="108293"/>
                  </a:lnTo>
                  <a:cubicBezTo>
                    <a:pt x="153284" y="109050"/>
                    <a:pt x="154041" y="108672"/>
                    <a:pt x="154419" y="109050"/>
                  </a:cubicBezTo>
                  <a:cubicBezTo>
                    <a:pt x="161232" y="116619"/>
                    <a:pt x="166530" y="125324"/>
                    <a:pt x="169937" y="134786"/>
                  </a:cubicBezTo>
                  <a:cubicBezTo>
                    <a:pt x="170315" y="135543"/>
                    <a:pt x="169937" y="136679"/>
                    <a:pt x="169558" y="137057"/>
                  </a:cubicBezTo>
                  <a:cubicBezTo>
                    <a:pt x="169088" y="137214"/>
                    <a:pt x="168682" y="137306"/>
                    <a:pt x="168315" y="137306"/>
                  </a:cubicBezTo>
                  <a:cubicBezTo>
                    <a:pt x="167796" y="137306"/>
                    <a:pt x="167352" y="137122"/>
                    <a:pt x="166909" y="136679"/>
                  </a:cubicBezTo>
                  <a:cubicBezTo>
                    <a:pt x="162367" y="132515"/>
                    <a:pt x="158582" y="127595"/>
                    <a:pt x="155555" y="121918"/>
                  </a:cubicBezTo>
                  <a:cubicBezTo>
                    <a:pt x="153284" y="117755"/>
                    <a:pt x="152148" y="113213"/>
                    <a:pt x="152527" y="108293"/>
                  </a:cubicBezTo>
                  <a:close/>
                  <a:moveTo>
                    <a:pt x="220206" y="107502"/>
                  </a:moveTo>
                  <a:cubicBezTo>
                    <a:pt x="221052" y="107502"/>
                    <a:pt x="221988" y="107825"/>
                    <a:pt x="222923" y="108293"/>
                  </a:cubicBezTo>
                  <a:cubicBezTo>
                    <a:pt x="228222" y="112078"/>
                    <a:pt x="232764" y="116619"/>
                    <a:pt x="236549" y="121918"/>
                  </a:cubicBezTo>
                  <a:cubicBezTo>
                    <a:pt x="239955" y="126460"/>
                    <a:pt x="242983" y="131759"/>
                    <a:pt x="244875" y="137436"/>
                  </a:cubicBezTo>
                  <a:cubicBezTo>
                    <a:pt x="245632" y="138571"/>
                    <a:pt x="245632" y="140085"/>
                    <a:pt x="244497" y="141220"/>
                  </a:cubicBezTo>
                  <a:cubicBezTo>
                    <a:pt x="243869" y="141377"/>
                    <a:pt x="243307" y="141469"/>
                    <a:pt x="242783" y="141469"/>
                  </a:cubicBezTo>
                  <a:cubicBezTo>
                    <a:pt x="242042" y="141469"/>
                    <a:pt x="241377" y="141285"/>
                    <a:pt x="240712" y="140842"/>
                  </a:cubicBezTo>
                  <a:lnTo>
                    <a:pt x="239955" y="140085"/>
                  </a:lnTo>
                  <a:cubicBezTo>
                    <a:pt x="232007" y="133651"/>
                    <a:pt x="225573" y="125703"/>
                    <a:pt x="220653" y="116619"/>
                  </a:cubicBezTo>
                  <a:cubicBezTo>
                    <a:pt x="219896" y="115106"/>
                    <a:pt x="219139" y="113213"/>
                    <a:pt x="218760" y="111699"/>
                  </a:cubicBezTo>
                  <a:cubicBezTo>
                    <a:pt x="218003" y="110564"/>
                    <a:pt x="217625" y="109050"/>
                    <a:pt x="218760" y="107915"/>
                  </a:cubicBezTo>
                  <a:cubicBezTo>
                    <a:pt x="219194" y="107625"/>
                    <a:pt x="219683" y="107502"/>
                    <a:pt x="220206" y="107502"/>
                  </a:cubicBezTo>
                  <a:close/>
                  <a:moveTo>
                    <a:pt x="103703" y="128731"/>
                  </a:moveTo>
                  <a:cubicBezTo>
                    <a:pt x="104460" y="129109"/>
                    <a:pt x="105217" y="129866"/>
                    <a:pt x="105217" y="130623"/>
                  </a:cubicBezTo>
                  <a:cubicBezTo>
                    <a:pt x="105217" y="138193"/>
                    <a:pt x="104082" y="145762"/>
                    <a:pt x="101811" y="152575"/>
                  </a:cubicBezTo>
                  <a:cubicBezTo>
                    <a:pt x="101054" y="152196"/>
                    <a:pt x="99918" y="151818"/>
                    <a:pt x="99918" y="151439"/>
                  </a:cubicBezTo>
                  <a:cubicBezTo>
                    <a:pt x="97269" y="144248"/>
                    <a:pt x="97648" y="136679"/>
                    <a:pt x="101054" y="129866"/>
                  </a:cubicBezTo>
                  <a:cubicBezTo>
                    <a:pt x="101811" y="129109"/>
                    <a:pt x="102568" y="128731"/>
                    <a:pt x="103703" y="128731"/>
                  </a:cubicBezTo>
                  <a:close/>
                  <a:moveTo>
                    <a:pt x="124724" y="0"/>
                  </a:moveTo>
                  <a:cubicBezTo>
                    <a:pt x="122257" y="0"/>
                    <a:pt x="119817" y="1135"/>
                    <a:pt x="118464" y="3455"/>
                  </a:cubicBezTo>
                  <a:cubicBezTo>
                    <a:pt x="115814" y="6862"/>
                    <a:pt x="114679" y="10646"/>
                    <a:pt x="115057" y="14810"/>
                  </a:cubicBezTo>
                  <a:cubicBezTo>
                    <a:pt x="115436" y="20108"/>
                    <a:pt x="116193" y="25407"/>
                    <a:pt x="117707" y="30327"/>
                  </a:cubicBezTo>
                  <a:cubicBezTo>
                    <a:pt x="118464" y="32219"/>
                    <a:pt x="119221" y="34112"/>
                    <a:pt x="117707" y="36383"/>
                  </a:cubicBezTo>
                  <a:cubicBezTo>
                    <a:pt x="114301" y="36004"/>
                    <a:pt x="110894" y="35815"/>
                    <a:pt x="107488" y="35815"/>
                  </a:cubicBezTo>
                  <a:cubicBezTo>
                    <a:pt x="104082" y="35815"/>
                    <a:pt x="100675" y="36004"/>
                    <a:pt x="97269" y="36383"/>
                  </a:cubicBezTo>
                  <a:cubicBezTo>
                    <a:pt x="96228" y="36572"/>
                    <a:pt x="95187" y="36667"/>
                    <a:pt x="94153" y="36667"/>
                  </a:cubicBezTo>
                  <a:cubicBezTo>
                    <a:pt x="91048" y="36667"/>
                    <a:pt x="87996" y="35815"/>
                    <a:pt x="85158" y="34112"/>
                  </a:cubicBezTo>
                  <a:cubicBezTo>
                    <a:pt x="80616" y="31084"/>
                    <a:pt x="75696" y="29570"/>
                    <a:pt x="70397" y="28813"/>
                  </a:cubicBezTo>
                  <a:cubicBezTo>
                    <a:pt x="70020" y="28790"/>
                    <a:pt x="69658" y="28778"/>
                    <a:pt x="69310" y="28778"/>
                  </a:cubicBezTo>
                  <a:cubicBezTo>
                    <a:pt x="64068" y="28778"/>
                    <a:pt x="62071" y="31461"/>
                    <a:pt x="62071" y="37140"/>
                  </a:cubicBezTo>
                  <a:cubicBezTo>
                    <a:pt x="62071" y="38275"/>
                    <a:pt x="62828" y="39789"/>
                    <a:pt x="61314" y="41303"/>
                  </a:cubicBezTo>
                  <a:cubicBezTo>
                    <a:pt x="56015" y="41681"/>
                    <a:pt x="49959" y="41681"/>
                    <a:pt x="44282" y="42817"/>
                  </a:cubicBezTo>
                  <a:cubicBezTo>
                    <a:pt x="34063" y="45466"/>
                    <a:pt x="23845" y="46980"/>
                    <a:pt x="13247" y="48115"/>
                  </a:cubicBezTo>
                  <a:cubicBezTo>
                    <a:pt x="9084" y="48115"/>
                    <a:pt x="5299" y="49629"/>
                    <a:pt x="2271" y="52279"/>
                  </a:cubicBezTo>
                  <a:cubicBezTo>
                    <a:pt x="1" y="54171"/>
                    <a:pt x="1" y="57577"/>
                    <a:pt x="2271" y="59470"/>
                  </a:cubicBezTo>
                  <a:cubicBezTo>
                    <a:pt x="4164" y="61362"/>
                    <a:pt x="6435" y="62497"/>
                    <a:pt x="9084" y="62876"/>
                  </a:cubicBezTo>
                  <a:cubicBezTo>
                    <a:pt x="12112" y="63633"/>
                    <a:pt x="15140" y="64390"/>
                    <a:pt x="17789" y="64768"/>
                  </a:cubicBezTo>
                  <a:cubicBezTo>
                    <a:pt x="20060" y="65147"/>
                    <a:pt x="21952" y="67039"/>
                    <a:pt x="22331" y="69310"/>
                  </a:cubicBezTo>
                  <a:cubicBezTo>
                    <a:pt x="23845" y="75366"/>
                    <a:pt x="27251" y="80286"/>
                    <a:pt x="32550" y="83692"/>
                  </a:cubicBezTo>
                  <a:cubicBezTo>
                    <a:pt x="36334" y="86341"/>
                    <a:pt x="40119" y="88612"/>
                    <a:pt x="44282" y="91262"/>
                  </a:cubicBezTo>
                  <a:cubicBezTo>
                    <a:pt x="47310" y="93154"/>
                    <a:pt x="47310" y="94668"/>
                    <a:pt x="45039" y="97317"/>
                  </a:cubicBezTo>
                  <a:cubicBezTo>
                    <a:pt x="40876" y="100724"/>
                    <a:pt x="37470" y="104887"/>
                    <a:pt x="34442" y="109050"/>
                  </a:cubicBezTo>
                  <a:cubicBezTo>
                    <a:pt x="32171" y="111699"/>
                    <a:pt x="31793" y="115484"/>
                    <a:pt x="33685" y="118512"/>
                  </a:cubicBezTo>
                  <a:cubicBezTo>
                    <a:pt x="35257" y="121342"/>
                    <a:pt x="38137" y="122866"/>
                    <a:pt x="41237" y="122866"/>
                  </a:cubicBezTo>
                  <a:cubicBezTo>
                    <a:pt x="41867" y="122866"/>
                    <a:pt x="42507" y="122803"/>
                    <a:pt x="43147" y="122675"/>
                  </a:cubicBezTo>
                  <a:cubicBezTo>
                    <a:pt x="45039" y="122675"/>
                    <a:pt x="47310" y="121918"/>
                    <a:pt x="49581" y="121540"/>
                  </a:cubicBezTo>
                  <a:cubicBezTo>
                    <a:pt x="54501" y="119647"/>
                    <a:pt x="59421" y="117376"/>
                    <a:pt x="63585" y="114349"/>
                  </a:cubicBezTo>
                  <a:lnTo>
                    <a:pt x="69640" y="110564"/>
                  </a:lnTo>
                  <a:cubicBezTo>
                    <a:pt x="70342" y="110096"/>
                    <a:pt x="71333" y="109773"/>
                    <a:pt x="72345" y="109773"/>
                  </a:cubicBezTo>
                  <a:cubicBezTo>
                    <a:pt x="72970" y="109773"/>
                    <a:pt x="73604" y="109896"/>
                    <a:pt x="74182" y="110185"/>
                  </a:cubicBezTo>
                  <a:lnTo>
                    <a:pt x="94998" y="116998"/>
                  </a:lnTo>
                  <a:cubicBezTo>
                    <a:pt x="98783" y="118133"/>
                    <a:pt x="99161" y="119647"/>
                    <a:pt x="97648" y="122675"/>
                  </a:cubicBezTo>
                  <a:cubicBezTo>
                    <a:pt x="96891" y="124189"/>
                    <a:pt x="96134" y="125703"/>
                    <a:pt x="95377" y="127595"/>
                  </a:cubicBezTo>
                  <a:cubicBezTo>
                    <a:pt x="93484" y="133651"/>
                    <a:pt x="92349" y="140085"/>
                    <a:pt x="92727" y="146898"/>
                  </a:cubicBezTo>
                  <a:cubicBezTo>
                    <a:pt x="92727" y="151439"/>
                    <a:pt x="94620" y="155981"/>
                    <a:pt x="97269" y="159766"/>
                  </a:cubicBezTo>
                  <a:cubicBezTo>
                    <a:pt x="98333" y="161007"/>
                    <a:pt x="99896" y="161667"/>
                    <a:pt x="101451" y="161667"/>
                  </a:cubicBezTo>
                  <a:cubicBezTo>
                    <a:pt x="103215" y="161667"/>
                    <a:pt x="104968" y="160819"/>
                    <a:pt x="105974" y="159009"/>
                  </a:cubicBezTo>
                  <a:cubicBezTo>
                    <a:pt x="107109" y="156738"/>
                    <a:pt x="107866" y="154467"/>
                    <a:pt x="108623" y="151818"/>
                  </a:cubicBezTo>
                  <a:cubicBezTo>
                    <a:pt x="110137" y="143870"/>
                    <a:pt x="111273" y="135922"/>
                    <a:pt x="111651" y="127974"/>
                  </a:cubicBezTo>
                  <a:cubicBezTo>
                    <a:pt x="111651" y="126081"/>
                    <a:pt x="110894" y="124189"/>
                    <a:pt x="113165" y="122297"/>
                  </a:cubicBezTo>
                  <a:cubicBezTo>
                    <a:pt x="125276" y="126460"/>
                    <a:pt x="137766" y="128731"/>
                    <a:pt x="150634" y="129109"/>
                  </a:cubicBezTo>
                  <a:cubicBezTo>
                    <a:pt x="152148" y="129109"/>
                    <a:pt x="153662" y="130245"/>
                    <a:pt x="154798" y="131380"/>
                  </a:cubicBezTo>
                  <a:cubicBezTo>
                    <a:pt x="156311" y="133272"/>
                    <a:pt x="157447" y="135165"/>
                    <a:pt x="159339" y="137057"/>
                  </a:cubicBezTo>
                  <a:cubicBezTo>
                    <a:pt x="161232" y="138950"/>
                    <a:pt x="163124" y="141220"/>
                    <a:pt x="165773" y="142734"/>
                  </a:cubicBezTo>
                  <a:cubicBezTo>
                    <a:pt x="166995" y="144201"/>
                    <a:pt x="168849" y="145036"/>
                    <a:pt x="170722" y="145036"/>
                  </a:cubicBezTo>
                  <a:cubicBezTo>
                    <a:pt x="171749" y="145036"/>
                    <a:pt x="172783" y="144785"/>
                    <a:pt x="173721" y="144248"/>
                  </a:cubicBezTo>
                  <a:cubicBezTo>
                    <a:pt x="176749" y="142734"/>
                    <a:pt x="177128" y="139706"/>
                    <a:pt x="176749" y="136679"/>
                  </a:cubicBezTo>
                  <a:cubicBezTo>
                    <a:pt x="176749" y="134786"/>
                    <a:pt x="175235" y="132894"/>
                    <a:pt x="177885" y="131002"/>
                  </a:cubicBezTo>
                  <a:cubicBezTo>
                    <a:pt x="187031" y="132579"/>
                    <a:pt x="196178" y="133367"/>
                    <a:pt x="205324" y="133367"/>
                  </a:cubicBezTo>
                  <a:cubicBezTo>
                    <a:pt x="207154" y="133367"/>
                    <a:pt x="208983" y="133335"/>
                    <a:pt x="210812" y="133272"/>
                  </a:cubicBezTo>
                  <a:cubicBezTo>
                    <a:pt x="211616" y="133362"/>
                    <a:pt x="212399" y="133409"/>
                    <a:pt x="213166" y="133409"/>
                  </a:cubicBezTo>
                  <a:cubicBezTo>
                    <a:pt x="215648" y="133409"/>
                    <a:pt x="217961" y="132915"/>
                    <a:pt x="220274" y="131759"/>
                  </a:cubicBezTo>
                  <a:cubicBezTo>
                    <a:pt x="220779" y="131506"/>
                    <a:pt x="221325" y="131380"/>
                    <a:pt x="221872" y="131380"/>
                  </a:cubicBezTo>
                  <a:cubicBezTo>
                    <a:pt x="222965" y="131380"/>
                    <a:pt x="224059" y="131885"/>
                    <a:pt x="224816" y="132894"/>
                  </a:cubicBezTo>
                  <a:cubicBezTo>
                    <a:pt x="228979" y="138193"/>
                    <a:pt x="234278" y="143113"/>
                    <a:pt x="239576" y="147276"/>
                  </a:cubicBezTo>
                  <a:cubicBezTo>
                    <a:pt x="240901" y="148033"/>
                    <a:pt x="242415" y="148411"/>
                    <a:pt x="243882" y="148411"/>
                  </a:cubicBezTo>
                  <a:cubicBezTo>
                    <a:pt x="245348" y="148411"/>
                    <a:pt x="246767" y="148033"/>
                    <a:pt x="247903" y="147276"/>
                  </a:cubicBezTo>
                  <a:cubicBezTo>
                    <a:pt x="250552" y="145762"/>
                    <a:pt x="252066" y="142734"/>
                    <a:pt x="251688" y="139706"/>
                  </a:cubicBezTo>
                  <a:cubicBezTo>
                    <a:pt x="250931" y="136300"/>
                    <a:pt x="249795" y="133272"/>
                    <a:pt x="248281" y="130245"/>
                  </a:cubicBezTo>
                  <a:cubicBezTo>
                    <a:pt x="247146" y="127595"/>
                    <a:pt x="244875" y="125324"/>
                    <a:pt x="244875" y="121540"/>
                  </a:cubicBezTo>
                  <a:cubicBezTo>
                    <a:pt x="246389" y="120404"/>
                    <a:pt x="247903" y="118890"/>
                    <a:pt x="249795" y="117376"/>
                  </a:cubicBezTo>
                  <a:cubicBezTo>
                    <a:pt x="255472" y="112835"/>
                    <a:pt x="258879" y="106022"/>
                    <a:pt x="259257" y="98453"/>
                  </a:cubicBezTo>
                  <a:cubicBezTo>
                    <a:pt x="259257" y="94289"/>
                    <a:pt x="258500" y="89748"/>
                    <a:pt x="256608" y="85963"/>
                  </a:cubicBezTo>
                  <a:cubicBezTo>
                    <a:pt x="253958" y="79907"/>
                    <a:pt x="255472" y="79529"/>
                    <a:pt x="259636" y="76501"/>
                  </a:cubicBezTo>
                  <a:cubicBezTo>
                    <a:pt x="261906" y="74987"/>
                    <a:pt x="263799" y="73473"/>
                    <a:pt x="266070" y="71959"/>
                  </a:cubicBezTo>
                  <a:cubicBezTo>
                    <a:pt x="267584" y="70445"/>
                    <a:pt x="268719" y="68932"/>
                    <a:pt x="270233" y="67418"/>
                  </a:cubicBezTo>
                  <a:cubicBezTo>
                    <a:pt x="271747" y="65525"/>
                    <a:pt x="272125" y="62497"/>
                    <a:pt x="270990" y="60227"/>
                  </a:cubicBezTo>
                  <a:cubicBezTo>
                    <a:pt x="269970" y="57848"/>
                    <a:pt x="267730" y="56384"/>
                    <a:pt x="265366" y="56384"/>
                  </a:cubicBezTo>
                  <a:cubicBezTo>
                    <a:pt x="265097" y="56384"/>
                    <a:pt x="264826" y="56403"/>
                    <a:pt x="264556" y="56442"/>
                  </a:cubicBezTo>
                  <a:cubicBezTo>
                    <a:pt x="261150" y="56442"/>
                    <a:pt x="257365" y="57199"/>
                    <a:pt x="253958" y="58713"/>
                  </a:cubicBezTo>
                  <a:cubicBezTo>
                    <a:pt x="250174" y="60605"/>
                    <a:pt x="246389" y="62497"/>
                    <a:pt x="242604" y="64390"/>
                  </a:cubicBezTo>
                  <a:cubicBezTo>
                    <a:pt x="241590" y="65201"/>
                    <a:pt x="240359" y="65578"/>
                    <a:pt x="239143" y="65578"/>
                  </a:cubicBezTo>
                  <a:cubicBezTo>
                    <a:pt x="238090" y="65578"/>
                    <a:pt x="237048" y="65295"/>
                    <a:pt x="236170" y="64768"/>
                  </a:cubicBezTo>
                  <a:cubicBezTo>
                    <a:pt x="235035" y="64011"/>
                    <a:pt x="233521" y="63633"/>
                    <a:pt x="232385" y="62876"/>
                  </a:cubicBezTo>
                  <a:cubicBezTo>
                    <a:pt x="217625" y="54549"/>
                    <a:pt x="201350" y="48494"/>
                    <a:pt x="184319" y="45466"/>
                  </a:cubicBezTo>
                  <a:cubicBezTo>
                    <a:pt x="182048" y="45088"/>
                    <a:pt x="180155" y="44331"/>
                    <a:pt x="178263" y="42817"/>
                  </a:cubicBezTo>
                  <a:cubicBezTo>
                    <a:pt x="176632" y="40719"/>
                    <a:pt x="174283" y="39626"/>
                    <a:pt x="171923" y="39626"/>
                  </a:cubicBezTo>
                  <a:cubicBezTo>
                    <a:pt x="170451" y="39626"/>
                    <a:pt x="168975" y="40052"/>
                    <a:pt x="167666" y="40924"/>
                  </a:cubicBezTo>
                  <a:cubicBezTo>
                    <a:pt x="165679" y="41776"/>
                    <a:pt x="163479" y="42202"/>
                    <a:pt x="161226" y="42202"/>
                  </a:cubicBezTo>
                  <a:cubicBezTo>
                    <a:pt x="160475" y="42202"/>
                    <a:pt x="159718" y="42154"/>
                    <a:pt x="158961" y="42060"/>
                  </a:cubicBezTo>
                  <a:cubicBezTo>
                    <a:pt x="154798" y="41303"/>
                    <a:pt x="150634" y="40546"/>
                    <a:pt x="146471" y="39789"/>
                  </a:cubicBezTo>
                  <a:cubicBezTo>
                    <a:pt x="143443" y="39789"/>
                    <a:pt x="141172" y="37518"/>
                    <a:pt x="141172" y="34869"/>
                  </a:cubicBezTo>
                  <a:cubicBezTo>
                    <a:pt x="140037" y="26921"/>
                    <a:pt x="138145" y="19351"/>
                    <a:pt x="135495" y="11782"/>
                  </a:cubicBezTo>
                  <a:cubicBezTo>
                    <a:pt x="134738" y="8754"/>
                    <a:pt x="133224" y="5726"/>
                    <a:pt x="130954" y="3077"/>
                  </a:cubicBezTo>
                  <a:cubicBezTo>
                    <a:pt x="129473" y="1040"/>
                    <a:pt x="127086" y="0"/>
                    <a:pt x="124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4505450" y="2168025"/>
              <a:ext cx="1101575" cy="812800"/>
            </a:xfrm>
            <a:custGeom>
              <a:rect b="b" l="l" r="r" t="t"/>
              <a:pathLst>
                <a:path extrusionOk="0" h="32512" w="44063">
                  <a:moveTo>
                    <a:pt x="34773" y="6101"/>
                  </a:moveTo>
                  <a:cubicBezTo>
                    <a:pt x="35198" y="6101"/>
                    <a:pt x="35577" y="6195"/>
                    <a:pt x="35577" y="6574"/>
                  </a:cubicBezTo>
                  <a:cubicBezTo>
                    <a:pt x="35577" y="7331"/>
                    <a:pt x="35955" y="8466"/>
                    <a:pt x="35577" y="9223"/>
                  </a:cubicBezTo>
                  <a:cubicBezTo>
                    <a:pt x="34441" y="10737"/>
                    <a:pt x="32928" y="12251"/>
                    <a:pt x="31792" y="13765"/>
                  </a:cubicBezTo>
                  <a:cubicBezTo>
                    <a:pt x="25358" y="19063"/>
                    <a:pt x="17410" y="22848"/>
                    <a:pt x="9462" y="25119"/>
                  </a:cubicBezTo>
                  <a:cubicBezTo>
                    <a:pt x="8705" y="25119"/>
                    <a:pt x="7948" y="25119"/>
                    <a:pt x="7570" y="24740"/>
                  </a:cubicBezTo>
                  <a:cubicBezTo>
                    <a:pt x="7191" y="24362"/>
                    <a:pt x="6813" y="23605"/>
                    <a:pt x="6813" y="22848"/>
                  </a:cubicBezTo>
                  <a:cubicBezTo>
                    <a:pt x="7191" y="22091"/>
                    <a:pt x="7570" y="20956"/>
                    <a:pt x="8327" y="20577"/>
                  </a:cubicBezTo>
                  <a:cubicBezTo>
                    <a:pt x="15518" y="13765"/>
                    <a:pt x="24223" y="8844"/>
                    <a:pt x="33684" y="6195"/>
                  </a:cubicBezTo>
                  <a:cubicBezTo>
                    <a:pt x="33874" y="6195"/>
                    <a:pt x="34347" y="6101"/>
                    <a:pt x="34773" y="6101"/>
                  </a:cubicBezTo>
                  <a:close/>
                  <a:moveTo>
                    <a:pt x="35524" y="1"/>
                  </a:moveTo>
                  <a:cubicBezTo>
                    <a:pt x="35052" y="1"/>
                    <a:pt x="34564" y="46"/>
                    <a:pt x="34063" y="140"/>
                  </a:cubicBezTo>
                  <a:lnTo>
                    <a:pt x="33306" y="140"/>
                  </a:lnTo>
                  <a:cubicBezTo>
                    <a:pt x="21952" y="3167"/>
                    <a:pt x="11733" y="8844"/>
                    <a:pt x="3785" y="17171"/>
                  </a:cubicBezTo>
                  <a:cubicBezTo>
                    <a:pt x="1135" y="19820"/>
                    <a:pt x="0" y="23605"/>
                    <a:pt x="757" y="27011"/>
                  </a:cubicBezTo>
                  <a:cubicBezTo>
                    <a:pt x="458" y="29997"/>
                    <a:pt x="2986" y="32511"/>
                    <a:pt x="5739" y="32511"/>
                  </a:cubicBezTo>
                  <a:cubicBezTo>
                    <a:pt x="6476" y="32511"/>
                    <a:pt x="7229" y="32331"/>
                    <a:pt x="7948" y="31931"/>
                  </a:cubicBezTo>
                  <a:cubicBezTo>
                    <a:pt x="18167" y="28904"/>
                    <a:pt x="28007" y="23983"/>
                    <a:pt x="36334" y="17171"/>
                  </a:cubicBezTo>
                  <a:cubicBezTo>
                    <a:pt x="38605" y="15279"/>
                    <a:pt x="40497" y="13008"/>
                    <a:pt x="41633" y="10358"/>
                  </a:cubicBezTo>
                  <a:cubicBezTo>
                    <a:pt x="44063" y="5498"/>
                    <a:pt x="40761" y="1"/>
                    <a:pt x="35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4969075" y="3305075"/>
              <a:ext cx="454200" cy="192900"/>
            </a:xfrm>
            <a:custGeom>
              <a:rect b="b" l="l" r="r" t="t"/>
              <a:pathLst>
                <a:path extrusionOk="0" h="7716" w="18168">
                  <a:moveTo>
                    <a:pt x="1475" y="0"/>
                  </a:moveTo>
                  <a:cubicBezTo>
                    <a:pt x="656" y="0"/>
                    <a:pt x="328" y="984"/>
                    <a:pt x="0" y="1967"/>
                  </a:cubicBezTo>
                  <a:cubicBezTo>
                    <a:pt x="0" y="2345"/>
                    <a:pt x="0" y="3102"/>
                    <a:pt x="379" y="3481"/>
                  </a:cubicBezTo>
                  <a:cubicBezTo>
                    <a:pt x="1136" y="4238"/>
                    <a:pt x="1893" y="4995"/>
                    <a:pt x="2650" y="5752"/>
                  </a:cubicBezTo>
                  <a:cubicBezTo>
                    <a:pt x="6435" y="6509"/>
                    <a:pt x="10219" y="7266"/>
                    <a:pt x="14004" y="7644"/>
                  </a:cubicBezTo>
                  <a:cubicBezTo>
                    <a:pt x="14244" y="7692"/>
                    <a:pt x="14485" y="7716"/>
                    <a:pt x="14722" y="7716"/>
                  </a:cubicBezTo>
                  <a:cubicBezTo>
                    <a:pt x="16353" y="7716"/>
                    <a:pt x="17837" y="6599"/>
                    <a:pt x="18167" y="4616"/>
                  </a:cubicBezTo>
                  <a:cubicBezTo>
                    <a:pt x="18167" y="4238"/>
                    <a:pt x="17410" y="3481"/>
                    <a:pt x="17032" y="3102"/>
                  </a:cubicBezTo>
                  <a:cubicBezTo>
                    <a:pt x="12112" y="1589"/>
                    <a:pt x="7191" y="453"/>
                    <a:pt x="1893" y="75"/>
                  </a:cubicBezTo>
                  <a:cubicBezTo>
                    <a:pt x="1741" y="24"/>
                    <a:pt x="1602" y="0"/>
                    <a:pt x="1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 txBox="1"/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713225" y="1152475"/>
            <a:ext cx="7717500" cy="23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sz="1600"/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 sz="16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/>
        </p:nvSpPr>
        <p:spPr>
          <a:xfrm>
            <a:off x="235250" y="4822375"/>
            <a:ext cx="87375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A4339"/>
                </a:solidFill>
                <a:latin typeface="Barlow Medium"/>
                <a:ea typeface="Barlow Medium"/>
                <a:cs typeface="Barlow Medium"/>
                <a:sym typeface="Barlow Medium"/>
              </a:rPr>
              <a:t>CIET, Sept 26, 2023			Process of e-content development- Science		Dr. Ajita Deshmukh</a:t>
            </a:r>
            <a:endParaRPr>
              <a:solidFill>
                <a:srgbClr val="5A4339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0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9" name="Google Shape;899;p31"/>
          <p:cNvGrpSpPr/>
          <p:nvPr/>
        </p:nvGrpSpPr>
        <p:grpSpPr>
          <a:xfrm>
            <a:off x="-3" y="51081"/>
            <a:ext cx="9033265" cy="5133964"/>
            <a:chOff x="-3" y="51081"/>
            <a:chExt cx="9033265" cy="5133964"/>
          </a:xfrm>
        </p:grpSpPr>
        <p:grpSp>
          <p:nvGrpSpPr>
            <p:cNvPr id="900" name="Google Shape;900;p31"/>
            <p:cNvGrpSpPr/>
            <p:nvPr/>
          </p:nvGrpSpPr>
          <p:grpSpPr>
            <a:xfrm flipH="1">
              <a:off x="-3" y="51081"/>
              <a:ext cx="9033258" cy="5133964"/>
              <a:chOff x="227772" y="79706"/>
              <a:chExt cx="9033258" cy="5133964"/>
            </a:xfrm>
          </p:grpSpPr>
          <p:sp>
            <p:nvSpPr>
              <p:cNvPr id="901" name="Google Shape;901;p31"/>
              <p:cNvSpPr/>
              <p:nvPr/>
            </p:nvSpPr>
            <p:spPr>
              <a:xfrm>
                <a:off x="296715" y="4637194"/>
                <a:ext cx="421554" cy="449468"/>
              </a:xfrm>
              <a:custGeom>
                <a:rect b="b" l="l" r="r" t="t"/>
                <a:pathLst>
                  <a:path extrusionOk="0" h="24411" w="22895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31"/>
              <p:cNvSpPr/>
              <p:nvPr/>
            </p:nvSpPr>
            <p:spPr>
              <a:xfrm>
                <a:off x="227772" y="79706"/>
                <a:ext cx="348420" cy="398888"/>
              </a:xfrm>
              <a:custGeom>
                <a:rect b="b" l="l" r="r" t="t"/>
                <a:pathLst>
                  <a:path extrusionOk="0" h="21664" w="18923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31"/>
              <p:cNvSpPr/>
              <p:nvPr/>
            </p:nvSpPr>
            <p:spPr>
              <a:xfrm>
                <a:off x="8793562" y="818509"/>
                <a:ext cx="313123" cy="313694"/>
              </a:xfrm>
              <a:custGeom>
                <a:rect b="b" l="l" r="r" t="t"/>
                <a:pathLst>
                  <a:path extrusionOk="0" h="17037" w="17006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31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rect b="b" l="l" r="r" t="t"/>
                <a:pathLst>
                  <a:path extrusionOk="0" h="14893" w="13784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31"/>
              <p:cNvSpPr/>
              <p:nvPr/>
            </p:nvSpPr>
            <p:spPr>
              <a:xfrm flipH="1" rot="-1427762">
                <a:off x="7966122" y="4310821"/>
                <a:ext cx="1207317" cy="688552"/>
              </a:xfrm>
              <a:custGeom>
                <a:rect b="b" l="l" r="r" t="t"/>
                <a:pathLst>
                  <a:path extrusionOk="0" h="160821" w="281986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06" name="Google Shape;906;p31"/>
            <p:cNvSpPr/>
            <p:nvPr/>
          </p:nvSpPr>
          <p:spPr>
            <a:xfrm>
              <a:off x="8787955" y="2452872"/>
              <a:ext cx="245306" cy="237759"/>
            </a:xfrm>
            <a:custGeom>
              <a:rect b="b" l="l" r="r" t="t"/>
              <a:pathLst>
                <a:path extrusionOk="0" h="18115" w="1869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7757847" y="4740707"/>
              <a:ext cx="253798" cy="274217"/>
            </a:xfrm>
            <a:custGeom>
              <a:rect b="b" l="l" r="r" t="t"/>
              <a:pathLst>
                <a:path extrusionOk="0" h="14893" w="13784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344317" y="286494"/>
              <a:ext cx="154868" cy="163485"/>
            </a:xfrm>
            <a:custGeom>
              <a:rect b="b" l="l" r="r" t="t"/>
              <a:pathLst>
                <a:path extrusionOk="0" h="8879" w="8411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9" name="Google Shape;909;p31"/>
          <p:cNvSpPr txBox="1"/>
          <p:nvPr>
            <p:ph idx="1" type="subTitle"/>
          </p:nvPr>
        </p:nvSpPr>
        <p:spPr>
          <a:xfrm>
            <a:off x="965400" y="1665075"/>
            <a:ext cx="3808200" cy="21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10" name="Google Shape;910;p31"/>
          <p:cNvSpPr txBox="1"/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911" name="Google Shape;911;p31"/>
          <p:cNvGrpSpPr/>
          <p:nvPr/>
        </p:nvGrpSpPr>
        <p:grpSpPr>
          <a:xfrm>
            <a:off x="360113" y="403220"/>
            <a:ext cx="5435861" cy="4611752"/>
            <a:chOff x="360113" y="403220"/>
            <a:chExt cx="5435861" cy="4611752"/>
          </a:xfrm>
        </p:grpSpPr>
        <p:grpSp>
          <p:nvGrpSpPr>
            <p:cNvPr id="912" name="Google Shape;912;p31"/>
            <p:cNvGrpSpPr/>
            <p:nvPr/>
          </p:nvGrpSpPr>
          <p:grpSpPr>
            <a:xfrm flipH="1">
              <a:off x="360113" y="403220"/>
              <a:ext cx="1763070" cy="1421276"/>
              <a:chOff x="750100" y="236175"/>
              <a:chExt cx="6175375" cy="4978200"/>
            </a:xfrm>
          </p:grpSpPr>
          <p:sp>
            <p:nvSpPr>
              <p:cNvPr id="913" name="Google Shape;913;p31"/>
              <p:cNvSpPr/>
              <p:nvPr/>
            </p:nvSpPr>
            <p:spPr>
              <a:xfrm>
                <a:off x="900900" y="1205000"/>
                <a:ext cx="4778400" cy="3474350"/>
              </a:xfrm>
              <a:custGeom>
                <a:rect b="b" l="l" r="r" t="t"/>
                <a:pathLst>
                  <a:path extrusionOk="0" h="138974" w="191136">
                    <a:moveTo>
                      <a:pt x="34474" y="0"/>
                    </a:moveTo>
                    <a:cubicBezTo>
                      <a:pt x="24373" y="0"/>
                      <a:pt x="14483" y="4390"/>
                      <a:pt x="7938" y="12125"/>
                    </a:cubicBezTo>
                    <a:cubicBezTo>
                      <a:pt x="953" y="20380"/>
                      <a:pt x="0" y="33398"/>
                      <a:pt x="7303" y="41335"/>
                    </a:cubicBezTo>
                    <a:lnTo>
                      <a:pt x="9208" y="53718"/>
                    </a:lnTo>
                    <a:cubicBezTo>
                      <a:pt x="11430" y="65465"/>
                      <a:pt x="24130" y="72133"/>
                      <a:pt x="35878" y="73085"/>
                    </a:cubicBezTo>
                    <a:cubicBezTo>
                      <a:pt x="37154" y="73189"/>
                      <a:pt x="38427" y="73236"/>
                      <a:pt x="39697" y="73236"/>
                    </a:cubicBezTo>
                    <a:cubicBezTo>
                      <a:pt x="50113" y="73236"/>
                      <a:pt x="60332" y="70055"/>
                      <a:pt x="70803" y="68640"/>
                    </a:cubicBezTo>
                    <a:cubicBezTo>
                      <a:pt x="73722" y="68235"/>
                      <a:pt x="76745" y="67995"/>
                      <a:pt x="79777" y="67995"/>
                    </a:cubicBezTo>
                    <a:cubicBezTo>
                      <a:pt x="88613" y="67995"/>
                      <a:pt x="97521" y="70032"/>
                      <a:pt x="104140" y="75943"/>
                    </a:cubicBezTo>
                    <a:cubicBezTo>
                      <a:pt x="116523" y="87373"/>
                      <a:pt x="114300" y="108328"/>
                      <a:pt x="123190" y="122933"/>
                    </a:cubicBezTo>
                    <a:cubicBezTo>
                      <a:pt x="130019" y="133176"/>
                      <a:pt x="141296" y="138973"/>
                      <a:pt x="152969" y="138973"/>
                    </a:cubicBezTo>
                    <a:cubicBezTo>
                      <a:pt x="158662" y="138973"/>
                      <a:pt x="164450" y="137594"/>
                      <a:pt x="169863" y="134680"/>
                    </a:cubicBezTo>
                    <a:cubicBezTo>
                      <a:pt x="185420" y="125155"/>
                      <a:pt x="191135" y="105153"/>
                      <a:pt x="183515" y="88643"/>
                    </a:cubicBezTo>
                    <a:cubicBezTo>
                      <a:pt x="178435" y="78483"/>
                      <a:pt x="168910" y="71498"/>
                      <a:pt x="159703" y="64830"/>
                    </a:cubicBezTo>
                    <a:cubicBezTo>
                      <a:pt x="130175" y="43875"/>
                      <a:pt x="100648" y="22285"/>
                      <a:pt x="67310" y="7998"/>
                    </a:cubicBezTo>
                    <a:cubicBezTo>
                      <a:pt x="57785" y="3235"/>
                      <a:pt x="47308" y="695"/>
                      <a:pt x="36513" y="60"/>
                    </a:cubicBezTo>
                    <a:cubicBezTo>
                      <a:pt x="35833" y="20"/>
                      <a:pt x="35153" y="0"/>
                      <a:pt x="34474" y="0"/>
                    </a:cubicBezTo>
                    <a:close/>
                  </a:path>
                </a:pathLst>
              </a:custGeom>
              <a:solidFill>
                <a:srgbClr val="FFD6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31"/>
              <p:cNvSpPr/>
              <p:nvPr/>
            </p:nvSpPr>
            <p:spPr>
              <a:xfrm>
                <a:off x="750100" y="236175"/>
                <a:ext cx="6175375" cy="4978200"/>
              </a:xfrm>
              <a:custGeom>
                <a:rect b="b" l="l" r="r" t="t"/>
                <a:pathLst>
                  <a:path extrusionOk="0" h="199128" w="247015">
                    <a:moveTo>
                      <a:pt x="54292" y="10238"/>
                    </a:moveTo>
                    <a:lnTo>
                      <a:pt x="54292" y="10556"/>
                    </a:lnTo>
                    <a:lnTo>
                      <a:pt x="53340" y="10556"/>
                    </a:lnTo>
                    <a:lnTo>
                      <a:pt x="53340" y="10238"/>
                    </a:lnTo>
                    <a:close/>
                    <a:moveTo>
                      <a:pt x="28414" y="5463"/>
                    </a:moveTo>
                    <a:cubicBezTo>
                      <a:pt x="29302" y="5463"/>
                      <a:pt x="30182" y="5813"/>
                      <a:pt x="30797" y="6428"/>
                    </a:cubicBezTo>
                    <a:cubicBezTo>
                      <a:pt x="30797" y="5963"/>
                      <a:pt x="31308" y="5668"/>
                      <a:pt x="31581" y="5668"/>
                    </a:cubicBezTo>
                    <a:cubicBezTo>
                      <a:pt x="31682" y="5668"/>
                      <a:pt x="31750" y="5708"/>
                      <a:pt x="31750" y="5793"/>
                    </a:cubicBezTo>
                    <a:cubicBezTo>
                      <a:pt x="32067" y="6428"/>
                      <a:pt x="31988" y="6587"/>
                      <a:pt x="31750" y="6587"/>
                    </a:cubicBezTo>
                    <a:cubicBezTo>
                      <a:pt x="31512" y="6587"/>
                      <a:pt x="31115" y="6428"/>
                      <a:pt x="30797" y="6428"/>
                    </a:cubicBezTo>
                    <a:cubicBezTo>
                      <a:pt x="29210" y="8651"/>
                      <a:pt x="26670" y="8968"/>
                      <a:pt x="24447" y="9921"/>
                    </a:cubicBezTo>
                    <a:cubicBezTo>
                      <a:pt x="19050" y="12143"/>
                      <a:pt x="14922" y="16906"/>
                      <a:pt x="13335" y="22621"/>
                    </a:cubicBezTo>
                    <a:cubicBezTo>
                      <a:pt x="13017" y="25796"/>
                      <a:pt x="11112" y="28336"/>
                      <a:pt x="8572" y="29923"/>
                    </a:cubicBezTo>
                    <a:cubicBezTo>
                      <a:pt x="6985" y="27701"/>
                      <a:pt x="8255" y="25478"/>
                      <a:pt x="8890" y="23573"/>
                    </a:cubicBezTo>
                    <a:cubicBezTo>
                      <a:pt x="11430" y="15001"/>
                      <a:pt x="18097" y="8016"/>
                      <a:pt x="26987" y="5793"/>
                    </a:cubicBezTo>
                    <a:cubicBezTo>
                      <a:pt x="27437" y="5568"/>
                      <a:pt x="27927" y="5463"/>
                      <a:pt x="28414" y="5463"/>
                    </a:cubicBezTo>
                    <a:close/>
                    <a:moveTo>
                      <a:pt x="15086" y="32102"/>
                    </a:moveTo>
                    <a:cubicBezTo>
                      <a:pt x="15851" y="32102"/>
                      <a:pt x="16635" y="32417"/>
                      <a:pt x="17145" y="33098"/>
                    </a:cubicBezTo>
                    <a:cubicBezTo>
                      <a:pt x="18415" y="33733"/>
                      <a:pt x="19050" y="35003"/>
                      <a:pt x="19050" y="36591"/>
                    </a:cubicBezTo>
                    <a:cubicBezTo>
                      <a:pt x="18732" y="36908"/>
                      <a:pt x="18415" y="37543"/>
                      <a:pt x="18097" y="37861"/>
                    </a:cubicBezTo>
                    <a:cubicBezTo>
                      <a:pt x="17780" y="38813"/>
                      <a:pt x="16827" y="39766"/>
                      <a:pt x="16192" y="40718"/>
                    </a:cubicBezTo>
                    <a:lnTo>
                      <a:pt x="14605" y="42623"/>
                    </a:lnTo>
                    <a:cubicBezTo>
                      <a:pt x="14037" y="43759"/>
                      <a:pt x="13215" y="44895"/>
                      <a:pt x="11912" y="44895"/>
                    </a:cubicBezTo>
                    <a:cubicBezTo>
                      <a:pt x="11758" y="44895"/>
                      <a:pt x="11598" y="44879"/>
                      <a:pt x="11430" y="44846"/>
                    </a:cubicBezTo>
                    <a:cubicBezTo>
                      <a:pt x="9842" y="43893"/>
                      <a:pt x="8890" y="42306"/>
                      <a:pt x="9207" y="40718"/>
                    </a:cubicBezTo>
                    <a:cubicBezTo>
                      <a:pt x="9525" y="37543"/>
                      <a:pt x="10795" y="34686"/>
                      <a:pt x="13335" y="32781"/>
                    </a:cubicBezTo>
                    <a:cubicBezTo>
                      <a:pt x="13777" y="32338"/>
                      <a:pt x="14424" y="32102"/>
                      <a:pt x="15086" y="32102"/>
                    </a:cubicBezTo>
                    <a:close/>
                    <a:moveTo>
                      <a:pt x="11112" y="94376"/>
                    </a:moveTo>
                    <a:cubicBezTo>
                      <a:pt x="11112" y="95011"/>
                      <a:pt x="11112" y="95646"/>
                      <a:pt x="11112" y="95963"/>
                    </a:cubicBezTo>
                    <a:cubicBezTo>
                      <a:pt x="11430" y="96916"/>
                      <a:pt x="11112" y="96916"/>
                      <a:pt x="10160" y="96916"/>
                    </a:cubicBezTo>
                    <a:cubicBezTo>
                      <a:pt x="9525" y="96598"/>
                      <a:pt x="9207" y="95646"/>
                      <a:pt x="9842" y="95011"/>
                    </a:cubicBezTo>
                    <a:cubicBezTo>
                      <a:pt x="9842" y="94376"/>
                      <a:pt x="10477" y="94376"/>
                      <a:pt x="11112" y="94376"/>
                    </a:cubicBezTo>
                    <a:close/>
                    <a:moveTo>
                      <a:pt x="60799" y="10431"/>
                    </a:moveTo>
                    <a:cubicBezTo>
                      <a:pt x="61891" y="10431"/>
                      <a:pt x="62949" y="10699"/>
                      <a:pt x="63817" y="10873"/>
                    </a:cubicBezTo>
                    <a:cubicBezTo>
                      <a:pt x="74930" y="13096"/>
                      <a:pt x="85725" y="16271"/>
                      <a:pt x="96202" y="20398"/>
                    </a:cubicBezTo>
                    <a:cubicBezTo>
                      <a:pt x="114935" y="28018"/>
                      <a:pt x="131762" y="39131"/>
                      <a:pt x="148907" y="49926"/>
                    </a:cubicBezTo>
                    <a:cubicBezTo>
                      <a:pt x="156210" y="54371"/>
                      <a:pt x="163195" y="59133"/>
                      <a:pt x="170497" y="63896"/>
                    </a:cubicBezTo>
                    <a:cubicBezTo>
                      <a:pt x="185737" y="74373"/>
                      <a:pt x="199390" y="87073"/>
                      <a:pt x="210820" y="101361"/>
                    </a:cubicBezTo>
                    <a:cubicBezTo>
                      <a:pt x="212090" y="103266"/>
                      <a:pt x="213360" y="105171"/>
                      <a:pt x="214630" y="107076"/>
                    </a:cubicBezTo>
                    <a:lnTo>
                      <a:pt x="214630" y="108663"/>
                    </a:lnTo>
                    <a:cubicBezTo>
                      <a:pt x="214236" y="109057"/>
                      <a:pt x="213903" y="109206"/>
                      <a:pt x="213612" y="109206"/>
                    </a:cubicBezTo>
                    <a:cubicBezTo>
                      <a:pt x="212966" y="109206"/>
                      <a:pt x="212528" y="108466"/>
                      <a:pt x="212090" y="108028"/>
                    </a:cubicBezTo>
                    <a:cubicBezTo>
                      <a:pt x="208597" y="104853"/>
                      <a:pt x="205422" y="101678"/>
                      <a:pt x="201930" y="98186"/>
                    </a:cubicBezTo>
                    <a:cubicBezTo>
                      <a:pt x="194627" y="91201"/>
                      <a:pt x="186690" y="84533"/>
                      <a:pt x="178435" y="78501"/>
                    </a:cubicBezTo>
                    <a:cubicBezTo>
                      <a:pt x="169227" y="71516"/>
                      <a:pt x="160020" y="64531"/>
                      <a:pt x="150812" y="57546"/>
                    </a:cubicBezTo>
                    <a:cubicBezTo>
                      <a:pt x="146367" y="54371"/>
                      <a:pt x="141605" y="51196"/>
                      <a:pt x="136842" y="48656"/>
                    </a:cubicBezTo>
                    <a:cubicBezTo>
                      <a:pt x="121285" y="40083"/>
                      <a:pt x="105410" y="31828"/>
                      <a:pt x="89217" y="23891"/>
                    </a:cubicBezTo>
                    <a:cubicBezTo>
                      <a:pt x="80645" y="20081"/>
                      <a:pt x="71437" y="16906"/>
                      <a:pt x="62230" y="13413"/>
                    </a:cubicBezTo>
                    <a:cubicBezTo>
                      <a:pt x="60642" y="12778"/>
                      <a:pt x="59055" y="12778"/>
                      <a:pt x="58102" y="11191"/>
                    </a:cubicBezTo>
                    <a:cubicBezTo>
                      <a:pt x="58966" y="10615"/>
                      <a:pt x="59894" y="10431"/>
                      <a:pt x="60799" y="10431"/>
                    </a:cubicBezTo>
                    <a:close/>
                    <a:moveTo>
                      <a:pt x="233680" y="135333"/>
                    </a:moveTo>
                    <a:lnTo>
                      <a:pt x="233680" y="135651"/>
                    </a:lnTo>
                    <a:cubicBezTo>
                      <a:pt x="233680" y="135560"/>
                      <a:pt x="233692" y="135457"/>
                      <a:pt x="233710" y="135349"/>
                    </a:cubicBezTo>
                    <a:lnTo>
                      <a:pt x="233710" y="135349"/>
                    </a:lnTo>
                    <a:cubicBezTo>
                      <a:pt x="233700" y="135343"/>
                      <a:pt x="233690" y="135338"/>
                      <a:pt x="233680" y="135333"/>
                    </a:cubicBezTo>
                    <a:close/>
                    <a:moveTo>
                      <a:pt x="38254" y="13195"/>
                    </a:moveTo>
                    <a:cubicBezTo>
                      <a:pt x="40437" y="13195"/>
                      <a:pt x="42624" y="13373"/>
                      <a:pt x="44767" y="13731"/>
                    </a:cubicBezTo>
                    <a:cubicBezTo>
                      <a:pt x="54927" y="15636"/>
                      <a:pt x="65087" y="18811"/>
                      <a:pt x="74930" y="22621"/>
                    </a:cubicBezTo>
                    <a:cubicBezTo>
                      <a:pt x="88900" y="28653"/>
                      <a:pt x="102552" y="35321"/>
                      <a:pt x="115887" y="42623"/>
                    </a:cubicBezTo>
                    <a:cubicBezTo>
                      <a:pt x="124142" y="46751"/>
                      <a:pt x="132080" y="51196"/>
                      <a:pt x="140017" y="56276"/>
                    </a:cubicBezTo>
                    <a:cubicBezTo>
                      <a:pt x="153035" y="64531"/>
                      <a:pt x="163830" y="73421"/>
                      <a:pt x="175260" y="81993"/>
                    </a:cubicBezTo>
                    <a:cubicBezTo>
                      <a:pt x="185420" y="89613"/>
                      <a:pt x="195262" y="98186"/>
                      <a:pt x="204470" y="107393"/>
                    </a:cubicBezTo>
                    <a:cubicBezTo>
                      <a:pt x="211137" y="113743"/>
                      <a:pt x="216852" y="120728"/>
                      <a:pt x="221932" y="128031"/>
                    </a:cubicBezTo>
                    <a:cubicBezTo>
                      <a:pt x="225425" y="133746"/>
                      <a:pt x="227012" y="139778"/>
                      <a:pt x="227012" y="146128"/>
                    </a:cubicBezTo>
                    <a:cubicBezTo>
                      <a:pt x="226695" y="150256"/>
                      <a:pt x="224472" y="153748"/>
                      <a:pt x="220662" y="155336"/>
                    </a:cubicBezTo>
                    <a:cubicBezTo>
                      <a:pt x="220354" y="155438"/>
                      <a:pt x="220047" y="155483"/>
                      <a:pt x="219742" y="155483"/>
                    </a:cubicBezTo>
                    <a:cubicBezTo>
                      <a:pt x="218158" y="155483"/>
                      <a:pt x="216647" y="154280"/>
                      <a:pt x="215582" y="153748"/>
                    </a:cubicBezTo>
                    <a:cubicBezTo>
                      <a:pt x="213995" y="152796"/>
                      <a:pt x="214312" y="151526"/>
                      <a:pt x="214947" y="149938"/>
                    </a:cubicBezTo>
                    <a:cubicBezTo>
                      <a:pt x="215265" y="148668"/>
                      <a:pt x="215582" y="147398"/>
                      <a:pt x="216217" y="146128"/>
                    </a:cubicBezTo>
                    <a:cubicBezTo>
                      <a:pt x="217805" y="139143"/>
                      <a:pt x="215900" y="131841"/>
                      <a:pt x="210820" y="127078"/>
                    </a:cubicBezTo>
                    <a:cubicBezTo>
                      <a:pt x="202565" y="118506"/>
                      <a:pt x="193992" y="110886"/>
                      <a:pt x="184467" y="104218"/>
                    </a:cubicBezTo>
                    <a:cubicBezTo>
                      <a:pt x="168592" y="92471"/>
                      <a:pt x="152717" y="80406"/>
                      <a:pt x="136525" y="68976"/>
                    </a:cubicBezTo>
                    <a:cubicBezTo>
                      <a:pt x="129540" y="64848"/>
                      <a:pt x="122872" y="60721"/>
                      <a:pt x="115570" y="57228"/>
                    </a:cubicBezTo>
                    <a:cubicBezTo>
                      <a:pt x="112712" y="55641"/>
                      <a:pt x="109537" y="54371"/>
                      <a:pt x="106680" y="52466"/>
                    </a:cubicBezTo>
                    <a:cubicBezTo>
                      <a:pt x="93662" y="44528"/>
                      <a:pt x="80010" y="37543"/>
                      <a:pt x="66040" y="30558"/>
                    </a:cubicBezTo>
                    <a:cubicBezTo>
                      <a:pt x="60007" y="27383"/>
                      <a:pt x="53657" y="24843"/>
                      <a:pt x="46990" y="22938"/>
                    </a:cubicBezTo>
                    <a:cubicBezTo>
                      <a:pt x="45052" y="22184"/>
                      <a:pt x="43005" y="21832"/>
                      <a:pt x="40959" y="21832"/>
                    </a:cubicBezTo>
                    <a:cubicBezTo>
                      <a:pt x="36972" y="21832"/>
                      <a:pt x="32993" y="23170"/>
                      <a:pt x="29845" y="25478"/>
                    </a:cubicBezTo>
                    <a:cubicBezTo>
                      <a:pt x="28257" y="26431"/>
                      <a:pt x="26987" y="27383"/>
                      <a:pt x="25717" y="28653"/>
                    </a:cubicBezTo>
                    <a:cubicBezTo>
                      <a:pt x="24659" y="29500"/>
                      <a:pt x="24024" y="30487"/>
                      <a:pt x="22872" y="30487"/>
                    </a:cubicBezTo>
                    <a:cubicBezTo>
                      <a:pt x="22296" y="30487"/>
                      <a:pt x="21590" y="30241"/>
                      <a:pt x="20637" y="29606"/>
                    </a:cubicBezTo>
                    <a:cubicBezTo>
                      <a:pt x="18097" y="27383"/>
                      <a:pt x="17462" y="26113"/>
                      <a:pt x="18415" y="23256"/>
                    </a:cubicBezTo>
                    <a:cubicBezTo>
                      <a:pt x="19685" y="18811"/>
                      <a:pt x="23177" y="15636"/>
                      <a:pt x="27622" y="14683"/>
                    </a:cubicBezTo>
                    <a:cubicBezTo>
                      <a:pt x="30996" y="13691"/>
                      <a:pt x="34617" y="13195"/>
                      <a:pt x="38254" y="13195"/>
                    </a:cubicBezTo>
                    <a:close/>
                    <a:moveTo>
                      <a:pt x="233558" y="134356"/>
                    </a:moveTo>
                    <a:cubicBezTo>
                      <a:pt x="233940" y="134356"/>
                      <a:pt x="233784" y="134893"/>
                      <a:pt x="233710" y="135349"/>
                    </a:cubicBezTo>
                    <a:lnTo>
                      <a:pt x="233710" y="135349"/>
                    </a:lnTo>
                    <a:cubicBezTo>
                      <a:pt x="234335" y="135681"/>
                      <a:pt x="234944" y="136618"/>
                      <a:pt x="234632" y="137556"/>
                    </a:cubicBezTo>
                    <a:cubicBezTo>
                      <a:pt x="236537" y="142953"/>
                      <a:pt x="235902" y="148668"/>
                      <a:pt x="233362" y="153431"/>
                    </a:cubicBezTo>
                    <a:cubicBezTo>
                      <a:pt x="230822" y="158828"/>
                      <a:pt x="226695" y="162956"/>
                      <a:pt x="221297" y="165496"/>
                    </a:cubicBezTo>
                    <a:cubicBezTo>
                      <a:pt x="220662" y="163273"/>
                      <a:pt x="221615" y="160733"/>
                      <a:pt x="223520" y="159463"/>
                    </a:cubicBezTo>
                    <a:cubicBezTo>
                      <a:pt x="229870" y="155018"/>
                      <a:pt x="233362" y="147398"/>
                      <a:pt x="232727" y="139778"/>
                    </a:cubicBezTo>
                    <a:cubicBezTo>
                      <a:pt x="232727" y="139143"/>
                      <a:pt x="233045" y="138508"/>
                      <a:pt x="233045" y="138191"/>
                    </a:cubicBezTo>
                    <a:cubicBezTo>
                      <a:pt x="232727" y="137238"/>
                      <a:pt x="232727" y="136286"/>
                      <a:pt x="233680" y="135651"/>
                    </a:cubicBezTo>
                    <a:cubicBezTo>
                      <a:pt x="232727" y="135651"/>
                      <a:pt x="232410" y="134698"/>
                      <a:pt x="232727" y="134698"/>
                    </a:cubicBezTo>
                    <a:cubicBezTo>
                      <a:pt x="233134" y="134454"/>
                      <a:pt x="233395" y="134356"/>
                      <a:pt x="233558" y="134356"/>
                    </a:cubicBezTo>
                    <a:close/>
                    <a:moveTo>
                      <a:pt x="212788" y="158167"/>
                    </a:moveTo>
                    <a:cubicBezTo>
                      <a:pt x="213425" y="158167"/>
                      <a:pt x="214067" y="158378"/>
                      <a:pt x="214630" y="158828"/>
                    </a:cubicBezTo>
                    <a:cubicBezTo>
                      <a:pt x="216852" y="159781"/>
                      <a:pt x="217170" y="161368"/>
                      <a:pt x="215900" y="163591"/>
                    </a:cubicBezTo>
                    <a:lnTo>
                      <a:pt x="214312" y="165496"/>
                    </a:lnTo>
                    <a:cubicBezTo>
                      <a:pt x="213360" y="167083"/>
                      <a:pt x="212090" y="169623"/>
                      <a:pt x="208597" y="169623"/>
                    </a:cubicBezTo>
                    <a:cubicBezTo>
                      <a:pt x="207010" y="169623"/>
                      <a:pt x="205422" y="168036"/>
                      <a:pt x="206375" y="166448"/>
                    </a:cubicBezTo>
                    <a:cubicBezTo>
                      <a:pt x="207327" y="164226"/>
                      <a:pt x="208597" y="162321"/>
                      <a:pt x="209867" y="160098"/>
                    </a:cubicBezTo>
                    <a:cubicBezTo>
                      <a:pt x="210482" y="158868"/>
                      <a:pt x="211627" y="158167"/>
                      <a:pt x="212788" y="158167"/>
                    </a:cubicBezTo>
                    <a:close/>
                    <a:moveTo>
                      <a:pt x="46135" y="36793"/>
                    </a:moveTo>
                    <a:cubicBezTo>
                      <a:pt x="47476" y="36793"/>
                      <a:pt x="48826" y="36934"/>
                      <a:pt x="50165" y="37226"/>
                    </a:cubicBezTo>
                    <a:cubicBezTo>
                      <a:pt x="53657" y="37543"/>
                      <a:pt x="56832" y="38496"/>
                      <a:pt x="59690" y="40401"/>
                    </a:cubicBezTo>
                    <a:cubicBezTo>
                      <a:pt x="75565" y="49608"/>
                      <a:pt x="92710" y="56911"/>
                      <a:pt x="108267" y="67071"/>
                    </a:cubicBezTo>
                    <a:lnTo>
                      <a:pt x="127000" y="78818"/>
                    </a:lnTo>
                    <a:lnTo>
                      <a:pt x="145097" y="90566"/>
                    </a:lnTo>
                    <a:cubicBezTo>
                      <a:pt x="160972" y="100726"/>
                      <a:pt x="175260" y="113108"/>
                      <a:pt x="190500" y="123903"/>
                    </a:cubicBezTo>
                    <a:cubicBezTo>
                      <a:pt x="193357" y="125808"/>
                      <a:pt x="195580" y="128348"/>
                      <a:pt x="197485" y="131206"/>
                    </a:cubicBezTo>
                    <a:cubicBezTo>
                      <a:pt x="200977" y="136603"/>
                      <a:pt x="201930" y="143588"/>
                      <a:pt x="199707" y="149621"/>
                    </a:cubicBezTo>
                    <a:cubicBezTo>
                      <a:pt x="193357" y="168036"/>
                      <a:pt x="177800" y="182006"/>
                      <a:pt x="158432" y="185498"/>
                    </a:cubicBezTo>
                    <a:cubicBezTo>
                      <a:pt x="156644" y="185945"/>
                      <a:pt x="154842" y="186161"/>
                      <a:pt x="153061" y="186161"/>
                    </a:cubicBezTo>
                    <a:cubicBezTo>
                      <a:pt x="145992" y="186161"/>
                      <a:pt x="139249" y="182759"/>
                      <a:pt x="134937" y="176926"/>
                    </a:cubicBezTo>
                    <a:cubicBezTo>
                      <a:pt x="130810" y="172163"/>
                      <a:pt x="127952" y="166131"/>
                      <a:pt x="126682" y="160098"/>
                    </a:cubicBezTo>
                    <a:cubicBezTo>
                      <a:pt x="125730" y="154383"/>
                      <a:pt x="124460" y="148668"/>
                      <a:pt x="123507" y="142953"/>
                    </a:cubicBezTo>
                    <a:cubicBezTo>
                      <a:pt x="122872" y="138191"/>
                      <a:pt x="121602" y="133428"/>
                      <a:pt x="120015" y="128666"/>
                    </a:cubicBezTo>
                    <a:cubicBezTo>
                      <a:pt x="113445" y="113812"/>
                      <a:pt x="102506" y="106154"/>
                      <a:pt x="86274" y="106154"/>
                    </a:cubicBezTo>
                    <a:cubicBezTo>
                      <a:pt x="84464" y="106154"/>
                      <a:pt x="82588" y="106249"/>
                      <a:pt x="80645" y="106441"/>
                    </a:cubicBezTo>
                    <a:cubicBezTo>
                      <a:pt x="76835" y="107076"/>
                      <a:pt x="73025" y="108028"/>
                      <a:pt x="69532" y="108981"/>
                    </a:cubicBezTo>
                    <a:lnTo>
                      <a:pt x="51752" y="113426"/>
                    </a:lnTo>
                    <a:cubicBezTo>
                      <a:pt x="49054" y="114025"/>
                      <a:pt x="46356" y="114342"/>
                      <a:pt x="43658" y="114342"/>
                    </a:cubicBezTo>
                    <a:cubicBezTo>
                      <a:pt x="40641" y="114342"/>
                      <a:pt x="37624" y="113946"/>
                      <a:pt x="34607" y="113108"/>
                    </a:cubicBezTo>
                    <a:cubicBezTo>
                      <a:pt x="25400" y="111521"/>
                      <a:pt x="18415" y="104536"/>
                      <a:pt x="16827" y="95646"/>
                    </a:cubicBezTo>
                    <a:cubicBezTo>
                      <a:pt x="13017" y="79453"/>
                      <a:pt x="14922" y="63896"/>
                      <a:pt x="25717" y="50243"/>
                    </a:cubicBezTo>
                    <a:cubicBezTo>
                      <a:pt x="27305" y="48338"/>
                      <a:pt x="28892" y="46433"/>
                      <a:pt x="30480" y="44528"/>
                    </a:cubicBezTo>
                    <a:cubicBezTo>
                      <a:pt x="34369" y="39602"/>
                      <a:pt x="40164" y="36793"/>
                      <a:pt x="46135" y="36793"/>
                    </a:cubicBezTo>
                    <a:close/>
                    <a:moveTo>
                      <a:pt x="40786" y="26651"/>
                    </a:moveTo>
                    <a:cubicBezTo>
                      <a:pt x="42962" y="26651"/>
                      <a:pt x="45175" y="27091"/>
                      <a:pt x="47307" y="28018"/>
                    </a:cubicBezTo>
                    <a:cubicBezTo>
                      <a:pt x="56515" y="31193"/>
                      <a:pt x="65722" y="35003"/>
                      <a:pt x="74612" y="40083"/>
                    </a:cubicBezTo>
                    <a:cubicBezTo>
                      <a:pt x="92392" y="49926"/>
                      <a:pt x="110172" y="59451"/>
                      <a:pt x="128270" y="69293"/>
                    </a:cubicBezTo>
                    <a:cubicBezTo>
                      <a:pt x="131127" y="70881"/>
                      <a:pt x="133667" y="72786"/>
                      <a:pt x="136525" y="74691"/>
                    </a:cubicBezTo>
                    <a:cubicBezTo>
                      <a:pt x="146685" y="81993"/>
                      <a:pt x="156527" y="89296"/>
                      <a:pt x="166370" y="96598"/>
                    </a:cubicBezTo>
                    <a:cubicBezTo>
                      <a:pt x="179705" y="105488"/>
                      <a:pt x="192087" y="115648"/>
                      <a:pt x="203835" y="126443"/>
                    </a:cubicBezTo>
                    <a:cubicBezTo>
                      <a:pt x="205105" y="127713"/>
                      <a:pt x="206057" y="128983"/>
                      <a:pt x="207327" y="130253"/>
                    </a:cubicBezTo>
                    <a:cubicBezTo>
                      <a:pt x="212090" y="134381"/>
                      <a:pt x="213360" y="141048"/>
                      <a:pt x="210820" y="146763"/>
                    </a:cubicBezTo>
                    <a:cubicBezTo>
                      <a:pt x="203517" y="165496"/>
                      <a:pt x="192087" y="180418"/>
                      <a:pt x="173355" y="188673"/>
                    </a:cubicBezTo>
                    <a:cubicBezTo>
                      <a:pt x="172085" y="188991"/>
                      <a:pt x="171132" y="189308"/>
                      <a:pt x="170180" y="189308"/>
                    </a:cubicBezTo>
                    <a:cubicBezTo>
                      <a:pt x="164077" y="192731"/>
                      <a:pt x="157417" y="194410"/>
                      <a:pt x="150786" y="194410"/>
                    </a:cubicBezTo>
                    <a:cubicBezTo>
                      <a:pt x="143274" y="194410"/>
                      <a:pt x="135800" y="192254"/>
                      <a:pt x="129222" y="188038"/>
                    </a:cubicBezTo>
                    <a:cubicBezTo>
                      <a:pt x="125730" y="186133"/>
                      <a:pt x="123190" y="182958"/>
                      <a:pt x="121285" y="179466"/>
                    </a:cubicBezTo>
                    <a:cubicBezTo>
                      <a:pt x="119062" y="175338"/>
                      <a:pt x="117475" y="170893"/>
                      <a:pt x="116522" y="166448"/>
                    </a:cubicBezTo>
                    <a:cubicBezTo>
                      <a:pt x="114935" y="159781"/>
                      <a:pt x="113982" y="152796"/>
                      <a:pt x="113347" y="146128"/>
                    </a:cubicBezTo>
                    <a:cubicBezTo>
                      <a:pt x="113030" y="142636"/>
                      <a:pt x="112712" y="139461"/>
                      <a:pt x="112395" y="135968"/>
                    </a:cubicBezTo>
                    <a:cubicBezTo>
                      <a:pt x="110290" y="123602"/>
                      <a:pt x="99464" y="115161"/>
                      <a:pt x="87505" y="115161"/>
                    </a:cubicBezTo>
                    <a:cubicBezTo>
                      <a:pt x="85033" y="115161"/>
                      <a:pt x="82512" y="115521"/>
                      <a:pt x="80010" y="116283"/>
                    </a:cubicBezTo>
                    <a:cubicBezTo>
                      <a:pt x="71755" y="119141"/>
                      <a:pt x="63817" y="121681"/>
                      <a:pt x="55562" y="124221"/>
                    </a:cubicBezTo>
                    <a:cubicBezTo>
                      <a:pt x="50482" y="125808"/>
                      <a:pt x="45402" y="126443"/>
                      <a:pt x="40005" y="126443"/>
                    </a:cubicBezTo>
                    <a:cubicBezTo>
                      <a:pt x="33655" y="126443"/>
                      <a:pt x="27622" y="123903"/>
                      <a:pt x="22860" y="119776"/>
                    </a:cubicBezTo>
                    <a:cubicBezTo>
                      <a:pt x="17780" y="115331"/>
                      <a:pt x="13652" y="109933"/>
                      <a:pt x="11112" y="103901"/>
                    </a:cubicBezTo>
                    <a:cubicBezTo>
                      <a:pt x="10795" y="102948"/>
                      <a:pt x="10795" y="102313"/>
                      <a:pt x="10795" y="101361"/>
                    </a:cubicBezTo>
                    <a:cubicBezTo>
                      <a:pt x="10477" y="100726"/>
                      <a:pt x="10795" y="100408"/>
                      <a:pt x="11112" y="100091"/>
                    </a:cubicBezTo>
                    <a:cubicBezTo>
                      <a:pt x="11298" y="99998"/>
                      <a:pt x="11457" y="99959"/>
                      <a:pt x="11605" y="99959"/>
                    </a:cubicBezTo>
                    <a:cubicBezTo>
                      <a:pt x="11961" y="99959"/>
                      <a:pt x="12251" y="100183"/>
                      <a:pt x="12700" y="100408"/>
                    </a:cubicBezTo>
                    <a:cubicBezTo>
                      <a:pt x="13970" y="101996"/>
                      <a:pt x="14922" y="103901"/>
                      <a:pt x="16192" y="105806"/>
                    </a:cubicBezTo>
                    <a:cubicBezTo>
                      <a:pt x="20002" y="111838"/>
                      <a:pt x="25717" y="115966"/>
                      <a:pt x="32702" y="117553"/>
                    </a:cubicBezTo>
                    <a:cubicBezTo>
                      <a:pt x="36354" y="118549"/>
                      <a:pt x="40092" y="119024"/>
                      <a:pt x="43827" y="119024"/>
                    </a:cubicBezTo>
                    <a:cubicBezTo>
                      <a:pt x="47236" y="119024"/>
                      <a:pt x="50641" y="118628"/>
                      <a:pt x="53975" y="117871"/>
                    </a:cubicBezTo>
                    <a:cubicBezTo>
                      <a:pt x="60007" y="116601"/>
                      <a:pt x="66040" y="114696"/>
                      <a:pt x="72390" y="113108"/>
                    </a:cubicBezTo>
                    <a:cubicBezTo>
                      <a:pt x="76517" y="111838"/>
                      <a:pt x="80962" y="111203"/>
                      <a:pt x="85407" y="110886"/>
                    </a:cubicBezTo>
                    <a:cubicBezTo>
                      <a:pt x="86123" y="110832"/>
                      <a:pt x="86837" y="110805"/>
                      <a:pt x="87548" y="110805"/>
                    </a:cubicBezTo>
                    <a:cubicBezTo>
                      <a:pt x="99445" y="110805"/>
                      <a:pt x="110441" y="118215"/>
                      <a:pt x="114935" y="129301"/>
                    </a:cubicBezTo>
                    <a:cubicBezTo>
                      <a:pt x="116840" y="133111"/>
                      <a:pt x="117792" y="137238"/>
                      <a:pt x="118427" y="141048"/>
                    </a:cubicBezTo>
                    <a:cubicBezTo>
                      <a:pt x="119697" y="148033"/>
                      <a:pt x="120967" y="154701"/>
                      <a:pt x="122555" y="161686"/>
                    </a:cubicBezTo>
                    <a:cubicBezTo>
                      <a:pt x="123825" y="168671"/>
                      <a:pt x="127317" y="175338"/>
                      <a:pt x="131762" y="180736"/>
                    </a:cubicBezTo>
                    <a:cubicBezTo>
                      <a:pt x="136906" y="187166"/>
                      <a:pt x="144759" y="190887"/>
                      <a:pt x="152789" y="190887"/>
                    </a:cubicBezTo>
                    <a:cubicBezTo>
                      <a:pt x="154671" y="190887"/>
                      <a:pt x="156563" y="190683"/>
                      <a:pt x="158432" y="190261"/>
                    </a:cubicBezTo>
                    <a:cubicBezTo>
                      <a:pt x="162242" y="189626"/>
                      <a:pt x="166052" y="188673"/>
                      <a:pt x="169862" y="188038"/>
                    </a:cubicBezTo>
                    <a:cubicBezTo>
                      <a:pt x="173037" y="186133"/>
                      <a:pt x="176212" y="183911"/>
                      <a:pt x="179705" y="182006"/>
                    </a:cubicBezTo>
                    <a:cubicBezTo>
                      <a:pt x="189547" y="176291"/>
                      <a:pt x="197167" y="167718"/>
                      <a:pt x="201930" y="157241"/>
                    </a:cubicBezTo>
                    <a:cubicBezTo>
                      <a:pt x="202247" y="156606"/>
                      <a:pt x="202247" y="155653"/>
                      <a:pt x="202565" y="155018"/>
                    </a:cubicBezTo>
                    <a:cubicBezTo>
                      <a:pt x="209867" y="142318"/>
                      <a:pt x="204470" y="127713"/>
                      <a:pt x="193040" y="119141"/>
                    </a:cubicBezTo>
                    <a:cubicBezTo>
                      <a:pt x="186372" y="114378"/>
                      <a:pt x="179705" y="109933"/>
                      <a:pt x="173672" y="105171"/>
                    </a:cubicBezTo>
                    <a:cubicBezTo>
                      <a:pt x="159702" y="94058"/>
                      <a:pt x="145097" y="84216"/>
                      <a:pt x="129857" y="75326"/>
                    </a:cubicBezTo>
                    <a:cubicBezTo>
                      <a:pt x="125730" y="73103"/>
                      <a:pt x="122237" y="70246"/>
                      <a:pt x="118110" y="67388"/>
                    </a:cubicBezTo>
                    <a:cubicBezTo>
                      <a:pt x="105410" y="59451"/>
                      <a:pt x="92075" y="51831"/>
                      <a:pt x="78422" y="45163"/>
                    </a:cubicBezTo>
                    <a:cubicBezTo>
                      <a:pt x="73342" y="42306"/>
                      <a:pt x="68262" y="39448"/>
                      <a:pt x="63182" y="36908"/>
                    </a:cubicBezTo>
                    <a:cubicBezTo>
                      <a:pt x="58737" y="34051"/>
                      <a:pt x="53657" y="32463"/>
                      <a:pt x="48577" y="32146"/>
                    </a:cubicBezTo>
                    <a:cubicBezTo>
                      <a:pt x="47644" y="32042"/>
                      <a:pt x="46715" y="31991"/>
                      <a:pt x="45793" y="31991"/>
                    </a:cubicBezTo>
                    <a:cubicBezTo>
                      <a:pt x="38246" y="31991"/>
                      <a:pt x="31197" y="35411"/>
                      <a:pt x="26670" y="41353"/>
                    </a:cubicBezTo>
                    <a:cubicBezTo>
                      <a:pt x="21590" y="47068"/>
                      <a:pt x="17462" y="53418"/>
                      <a:pt x="14287" y="60086"/>
                    </a:cubicBezTo>
                    <a:cubicBezTo>
                      <a:pt x="12382" y="63896"/>
                      <a:pt x="11430" y="67706"/>
                      <a:pt x="11112" y="71833"/>
                    </a:cubicBezTo>
                    <a:cubicBezTo>
                      <a:pt x="10477" y="75961"/>
                      <a:pt x="10160" y="80406"/>
                      <a:pt x="9525" y="84216"/>
                    </a:cubicBezTo>
                    <a:cubicBezTo>
                      <a:pt x="10477" y="86121"/>
                      <a:pt x="10795" y="88026"/>
                      <a:pt x="10477" y="89931"/>
                    </a:cubicBezTo>
                    <a:cubicBezTo>
                      <a:pt x="10477" y="90248"/>
                      <a:pt x="10160" y="90566"/>
                      <a:pt x="9525" y="90883"/>
                    </a:cubicBezTo>
                    <a:cubicBezTo>
                      <a:pt x="9207" y="90883"/>
                      <a:pt x="8890" y="90566"/>
                      <a:pt x="8572" y="90248"/>
                    </a:cubicBezTo>
                    <a:cubicBezTo>
                      <a:pt x="7620" y="88343"/>
                      <a:pt x="7620" y="86438"/>
                      <a:pt x="8255" y="84533"/>
                    </a:cubicBezTo>
                    <a:cubicBezTo>
                      <a:pt x="7302" y="81041"/>
                      <a:pt x="7302" y="77548"/>
                      <a:pt x="8255" y="74056"/>
                    </a:cubicBezTo>
                    <a:cubicBezTo>
                      <a:pt x="9207" y="61356"/>
                      <a:pt x="14287" y="49291"/>
                      <a:pt x="22860" y="39766"/>
                    </a:cubicBezTo>
                    <a:cubicBezTo>
                      <a:pt x="24447" y="37861"/>
                      <a:pt x="25717" y="35638"/>
                      <a:pt x="27305" y="33733"/>
                    </a:cubicBezTo>
                    <a:cubicBezTo>
                      <a:pt x="30452" y="29237"/>
                      <a:pt x="35509" y="26651"/>
                      <a:pt x="40786" y="26651"/>
                    </a:cubicBezTo>
                    <a:close/>
                    <a:moveTo>
                      <a:pt x="36235" y="0"/>
                    </a:moveTo>
                    <a:cubicBezTo>
                      <a:pt x="35064" y="0"/>
                      <a:pt x="33887" y="26"/>
                      <a:pt x="32702" y="78"/>
                    </a:cubicBezTo>
                    <a:cubicBezTo>
                      <a:pt x="21272" y="78"/>
                      <a:pt x="10795" y="7063"/>
                      <a:pt x="6667" y="17541"/>
                    </a:cubicBezTo>
                    <a:cubicBezTo>
                      <a:pt x="1905" y="28018"/>
                      <a:pt x="0" y="38813"/>
                      <a:pt x="8255" y="48656"/>
                    </a:cubicBezTo>
                    <a:cubicBezTo>
                      <a:pt x="9207" y="49926"/>
                      <a:pt x="9525" y="51831"/>
                      <a:pt x="8572" y="53418"/>
                    </a:cubicBezTo>
                    <a:cubicBezTo>
                      <a:pt x="7302" y="57546"/>
                      <a:pt x="5715" y="61673"/>
                      <a:pt x="4762" y="66118"/>
                    </a:cubicBezTo>
                    <a:cubicBezTo>
                      <a:pt x="1270" y="79453"/>
                      <a:pt x="2223" y="93423"/>
                      <a:pt x="6985" y="106123"/>
                    </a:cubicBezTo>
                    <a:cubicBezTo>
                      <a:pt x="12263" y="119736"/>
                      <a:pt x="23862" y="131647"/>
                      <a:pt x="40930" y="131647"/>
                    </a:cubicBezTo>
                    <a:cubicBezTo>
                      <a:pt x="43368" y="131647"/>
                      <a:pt x="45918" y="131404"/>
                      <a:pt x="48577" y="130888"/>
                    </a:cubicBezTo>
                    <a:cubicBezTo>
                      <a:pt x="50800" y="130571"/>
                      <a:pt x="53022" y="130253"/>
                      <a:pt x="55245" y="129618"/>
                    </a:cubicBezTo>
                    <a:cubicBezTo>
                      <a:pt x="61595" y="127713"/>
                      <a:pt x="67945" y="125808"/>
                      <a:pt x="74295" y="123903"/>
                    </a:cubicBezTo>
                    <a:cubicBezTo>
                      <a:pt x="77152" y="122951"/>
                      <a:pt x="80010" y="121681"/>
                      <a:pt x="82867" y="121046"/>
                    </a:cubicBezTo>
                    <a:cubicBezTo>
                      <a:pt x="84525" y="120594"/>
                      <a:pt x="86218" y="120374"/>
                      <a:pt x="87904" y="120374"/>
                    </a:cubicBezTo>
                    <a:cubicBezTo>
                      <a:pt x="93325" y="120374"/>
                      <a:pt x="98678" y="122644"/>
                      <a:pt x="102552" y="126761"/>
                    </a:cubicBezTo>
                    <a:cubicBezTo>
                      <a:pt x="106045" y="130571"/>
                      <a:pt x="107950" y="135651"/>
                      <a:pt x="108267" y="141048"/>
                    </a:cubicBezTo>
                    <a:cubicBezTo>
                      <a:pt x="108585" y="149938"/>
                      <a:pt x="109855" y="158511"/>
                      <a:pt x="111760" y="167083"/>
                    </a:cubicBezTo>
                    <a:cubicBezTo>
                      <a:pt x="113030" y="172481"/>
                      <a:pt x="114935" y="177878"/>
                      <a:pt x="117475" y="182641"/>
                    </a:cubicBezTo>
                    <a:cubicBezTo>
                      <a:pt x="119062" y="185816"/>
                      <a:pt x="121602" y="188673"/>
                      <a:pt x="124460" y="190578"/>
                    </a:cubicBezTo>
                    <a:cubicBezTo>
                      <a:pt x="131974" y="196214"/>
                      <a:pt x="140849" y="199127"/>
                      <a:pt x="149935" y="199127"/>
                    </a:cubicBezTo>
                    <a:cubicBezTo>
                      <a:pt x="151598" y="199127"/>
                      <a:pt x="153269" y="199030"/>
                      <a:pt x="154940" y="198833"/>
                    </a:cubicBezTo>
                    <a:cubicBezTo>
                      <a:pt x="169227" y="196928"/>
                      <a:pt x="182245" y="190896"/>
                      <a:pt x="193040" y="181688"/>
                    </a:cubicBezTo>
                    <a:cubicBezTo>
                      <a:pt x="195262" y="179783"/>
                      <a:pt x="197485" y="177878"/>
                      <a:pt x="199390" y="175656"/>
                    </a:cubicBezTo>
                    <a:cubicBezTo>
                      <a:pt x="200432" y="174196"/>
                      <a:pt x="202023" y="173421"/>
                      <a:pt x="203622" y="173421"/>
                    </a:cubicBezTo>
                    <a:cubicBezTo>
                      <a:pt x="204457" y="173421"/>
                      <a:pt x="205294" y="173632"/>
                      <a:pt x="206057" y="174068"/>
                    </a:cubicBezTo>
                    <a:cubicBezTo>
                      <a:pt x="207180" y="174293"/>
                      <a:pt x="208302" y="174517"/>
                      <a:pt x="209425" y="174517"/>
                    </a:cubicBezTo>
                    <a:cubicBezTo>
                      <a:pt x="209890" y="174517"/>
                      <a:pt x="210355" y="174479"/>
                      <a:pt x="210820" y="174386"/>
                    </a:cubicBezTo>
                    <a:cubicBezTo>
                      <a:pt x="227012" y="173116"/>
                      <a:pt x="247015" y="154701"/>
                      <a:pt x="238442" y="132158"/>
                    </a:cubicBezTo>
                    <a:cubicBezTo>
                      <a:pt x="236220" y="126126"/>
                      <a:pt x="233045" y="120728"/>
                      <a:pt x="229235" y="115648"/>
                    </a:cubicBezTo>
                    <a:cubicBezTo>
                      <a:pt x="216852" y="98503"/>
                      <a:pt x="202247" y="83263"/>
                      <a:pt x="186372" y="69928"/>
                    </a:cubicBezTo>
                    <a:cubicBezTo>
                      <a:pt x="174307" y="60721"/>
                      <a:pt x="161607" y="52148"/>
                      <a:pt x="148590" y="44211"/>
                    </a:cubicBezTo>
                    <a:cubicBezTo>
                      <a:pt x="143192" y="40718"/>
                      <a:pt x="137477" y="37226"/>
                      <a:pt x="131762" y="33733"/>
                    </a:cubicBezTo>
                    <a:cubicBezTo>
                      <a:pt x="107950" y="18811"/>
                      <a:pt x="81597" y="8016"/>
                      <a:pt x="54292" y="2301"/>
                    </a:cubicBezTo>
                    <a:cubicBezTo>
                      <a:pt x="48175" y="705"/>
                      <a:pt x="42280" y="0"/>
                      <a:pt x="362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31"/>
              <p:cNvSpPr/>
              <p:nvPr/>
            </p:nvSpPr>
            <p:spPr>
              <a:xfrm>
                <a:off x="1313650" y="1607025"/>
                <a:ext cx="189050" cy="293025"/>
              </a:xfrm>
              <a:custGeom>
                <a:rect b="b" l="l" r="r" t="t"/>
                <a:pathLst>
                  <a:path extrusionOk="0" h="11721" w="7562">
                    <a:moveTo>
                      <a:pt x="5665" y="1"/>
                    </a:moveTo>
                    <a:cubicBezTo>
                      <a:pt x="5459" y="1"/>
                      <a:pt x="5259" y="53"/>
                      <a:pt x="5080" y="172"/>
                    </a:cubicBezTo>
                    <a:cubicBezTo>
                      <a:pt x="4128" y="489"/>
                      <a:pt x="3493" y="1124"/>
                      <a:pt x="2540" y="1759"/>
                    </a:cubicBezTo>
                    <a:cubicBezTo>
                      <a:pt x="953" y="3982"/>
                      <a:pt x="0" y="6839"/>
                      <a:pt x="318" y="9697"/>
                    </a:cubicBezTo>
                    <a:cubicBezTo>
                      <a:pt x="318" y="10332"/>
                      <a:pt x="953" y="10967"/>
                      <a:pt x="1588" y="11602"/>
                    </a:cubicBezTo>
                    <a:cubicBezTo>
                      <a:pt x="1826" y="11681"/>
                      <a:pt x="2064" y="11721"/>
                      <a:pt x="2292" y="11721"/>
                    </a:cubicBezTo>
                    <a:cubicBezTo>
                      <a:pt x="2977" y="11721"/>
                      <a:pt x="3572" y="11363"/>
                      <a:pt x="3810" y="10649"/>
                    </a:cubicBezTo>
                    <a:cubicBezTo>
                      <a:pt x="5398" y="8109"/>
                      <a:pt x="6668" y="4934"/>
                      <a:pt x="7303" y="1759"/>
                    </a:cubicBezTo>
                    <a:cubicBezTo>
                      <a:pt x="7561" y="985"/>
                      <a:pt x="6560" y="1"/>
                      <a:pt x="5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31"/>
              <p:cNvSpPr/>
              <p:nvPr/>
            </p:nvSpPr>
            <p:spPr>
              <a:xfrm>
                <a:off x="5274450" y="4164050"/>
                <a:ext cx="246100" cy="249200"/>
              </a:xfrm>
              <a:custGeom>
                <a:rect b="b" l="l" r="r" t="t"/>
                <a:pathLst>
                  <a:path extrusionOk="0" h="9968" w="9844">
                    <a:moveTo>
                      <a:pt x="7183" y="0"/>
                    </a:moveTo>
                    <a:cubicBezTo>
                      <a:pt x="6607" y="0"/>
                      <a:pt x="6065" y="236"/>
                      <a:pt x="5716" y="761"/>
                    </a:cubicBezTo>
                    <a:cubicBezTo>
                      <a:pt x="3811" y="2983"/>
                      <a:pt x="2223" y="5523"/>
                      <a:pt x="318" y="7746"/>
                    </a:cubicBezTo>
                    <a:cubicBezTo>
                      <a:pt x="1" y="8381"/>
                      <a:pt x="318" y="8698"/>
                      <a:pt x="636" y="9333"/>
                    </a:cubicBezTo>
                    <a:cubicBezTo>
                      <a:pt x="953" y="9651"/>
                      <a:pt x="1906" y="9968"/>
                      <a:pt x="2541" y="9968"/>
                    </a:cubicBezTo>
                    <a:cubicBezTo>
                      <a:pt x="5398" y="9651"/>
                      <a:pt x="6351" y="7428"/>
                      <a:pt x="8256" y="5206"/>
                    </a:cubicBezTo>
                    <a:cubicBezTo>
                      <a:pt x="8573" y="4571"/>
                      <a:pt x="8891" y="3936"/>
                      <a:pt x="9208" y="3301"/>
                    </a:cubicBezTo>
                    <a:cubicBezTo>
                      <a:pt x="9843" y="2348"/>
                      <a:pt x="9526" y="1078"/>
                      <a:pt x="8573" y="443"/>
                    </a:cubicBezTo>
                    <a:cubicBezTo>
                      <a:pt x="8145" y="158"/>
                      <a:pt x="7653" y="0"/>
                      <a:pt x="7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31"/>
              <p:cNvSpPr/>
              <p:nvPr/>
            </p:nvSpPr>
            <p:spPr>
              <a:xfrm>
                <a:off x="1250150" y="2227450"/>
                <a:ext cx="126450" cy="257850"/>
              </a:xfrm>
              <a:custGeom>
                <a:rect b="b" l="l" r="r" t="t"/>
                <a:pathLst>
                  <a:path extrusionOk="0" h="10314" w="5058">
                    <a:moveTo>
                      <a:pt x="2322" y="0"/>
                    </a:moveTo>
                    <a:cubicBezTo>
                      <a:pt x="1548" y="0"/>
                      <a:pt x="239" y="358"/>
                      <a:pt x="0" y="1072"/>
                    </a:cubicBezTo>
                    <a:cubicBezTo>
                      <a:pt x="0" y="2660"/>
                      <a:pt x="0" y="4247"/>
                      <a:pt x="0" y="5835"/>
                    </a:cubicBezTo>
                    <a:cubicBezTo>
                      <a:pt x="318" y="7740"/>
                      <a:pt x="0" y="9962"/>
                      <a:pt x="2540" y="10280"/>
                    </a:cubicBezTo>
                    <a:cubicBezTo>
                      <a:pt x="2678" y="10302"/>
                      <a:pt x="2809" y="10314"/>
                      <a:pt x="2933" y="10314"/>
                    </a:cubicBezTo>
                    <a:cubicBezTo>
                      <a:pt x="4532" y="10314"/>
                      <a:pt x="5058" y="8440"/>
                      <a:pt x="4763" y="5200"/>
                    </a:cubicBezTo>
                    <a:cubicBezTo>
                      <a:pt x="4445" y="3612"/>
                      <a:pt x="4763" y="1390"/>
                      <a:pt x="2858" y="120"/>
                    </a:cubicBezTo>
                    <a:cubicBezTo>
                      <a:pt x="2779" y="40"/>
                      <a:pt x="2580" y="0"/>
                      <a:pt x="23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31"/>
              <p:cNvSpPr/>
              <p:nvPr/>
            </p:nvSpPr>
            <p:spPr>
              <a:xfrm>
                <a:off x="4734700" y="4560925"/>
                <a:ext cx="285775" cy="153950"/>
              </a:xfrm>
              <a:custGeom>
                <a:rect b="b" l="l" r="r" t="t"/>
                <a:pathLst>
                  <a:path extrusionOk="0" h="6158" w="11431">
                    <a:moveTo>
                      <a:pt x="8567" y="1"/>
                    </a:moveTo>
                    <a:cubicBezTo>
                      <a:pt x="7405" y="1"/>
                      <a:pt x="6243" y="296"/>
                      <a:pt x="5081" y="761"/>
                    </a:cubicBezTo>
                    <a:cubicBezTo>
                      <a:pt x="1906" y="2031"/>
                      <a:pt x="1" y="3301"/>
                      <a:pt x="1271" y="4888"/>
                    </a:cubicBezTo>
                    <a:cubicBezTo>
                      <a:pt x="2064" y="5841"/>
                      <a:pt x="2938" y="6158"/>
                      <a:pt x="3850" y="6158"/>
                    </a:cubicBezTo>
                    <a:cubicBezTo>
                      <a:pt x="4763" y="6158"/>
                      <a:pt x="5716" y="5841"/>
                      <a:pt x="6668" y="5523"/>
                    </a:cubicBezTo>
                    <a:cubicBezTo>
                      <a:pt x="8256" y="4888"/>
                      <a:pt x="10161" y="4571"/>
                      <a:pt x="11113" y="2348"/>
                    </a:cubicBezTo>
                    <a:cubicBezTo>
                      <a:pt x="11431" y="1713"/>
                      <a:pt x="10478" y="126"/>
                      <a:pt x="9843" y="126"/>
                    </a:cubicBezTo>
                    <a:cubicBezTo>
                      <a:pt x="9418" y="40"/>
                      <a:pt x="8992" y="1"/>
                      <a:pt x="85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19" name="Google Shape;919;p31"/>
            <p:cNvGrpSpPr/>
            <p:nvPr/>
          </p:nvGrpSpPr>
          <p:grpSpPr>
            <a:xfrm rot="1151405">
              <a:off x="4793838" y="4109904"/>
              <a:ext cx="899096" cy="778941"/>
              <a:chOff x="607750" y="239800"/>
              <a:chExt cx="6043675" cy="5236000"/>
            </a:xfrm>
          </p:grpSpPr>
          <p:sp>
            <p:nvSpPr>
              <p:cNvPr id="920" name="Google Shape;920;p31"/>
              <p:cNvSpPr/>
              <p:nvPr/>
            </p:nvSpPr>
            <p:spPr>
              <a:xfrm>
                <a:off x="961625" y="578925"/>
                <a:ext cx="5398375" cy="4718025"/>
              </a:xfrm>
              <a:custGeom>
                <a:rect b="b" l="l" r="r" t="t"/>
                <a:pathLst>
                  <a:path extrusionOk="0" h="188721" w="215935">
                    <a:moveTo>
                      <a:pt x="84417" y="0"/>
                    </a:moveTo>
                    <a:cubicBezTo>
                      <a:pt x="81066" y="0"/>
                      <a:pt x="77827" y="1001"/>
                      <a:pt x="75217" y="3299"/>
                    </a:cubicBezTo>
                    <a:cubicBezTo>
                      <a:pt x="69943" y="8017"/>
                      <a:pt x="69388" y="16066"/>
                      <a:pt x="69388" y="23282"/>
                    </a:cubicBezTo>
                    <a:lnTo>
                      <a:pt x="68278" y="90727"/>
                    </a:lnTo>
                    <a:lnTo>
                      <a:pt x="66058" y="85176"/>
                    </a:lnTo>
                    <a:cubicBezTo>
                      <a:pt x="65350" y="92956"/>
                      <a:pt x="57033" y="96931"/>
                      <a:pt x="49101" y="96931"/>
                    </a:cubicBezTo>
                    <a:cubicBezTo>
                      <a:pt x="47695" y="96931"/>
                      <a:pt x="46301" y="96806"/>
                      <a:pt x="44964" y="96555"/>
                    </a:cubicBezTo>
                    <a:cubicBezTo>
                      <a:pt x="36360" y="95167"/>
                      <a:pt x="28033" y="90449"/>
                      <a:pt x="18874" y="90449"/>
                    </a:cubicBezTo>
                    <a:cubicBezTo>
                      <a:pt x="9993" y="90449"/>
                      <a:pt x="1" y="98776"/>
                      <a:pt x="3331" y="107102"/>
                    </a:cubicBezTo>
                    <a:cubicBezTo>
                      <a:pt x="5659" y="113051"/>
                      <a:pt x="12567" y="114902"/>
                      <a:pt x="18887" y="114902"/>
                    </a:cubicBezTo>
                    <a:cubicBezTo>
                      <a:pt x="19349" y="114902"/>
                      <a:pt x="19808" y="114892"/>
                      <a:pt x="20262" y="114874"/>
                    </a:cubicBezTo>
                    <a:cubicBezTo>
                      <a:pt x="22800" y="114874"/>
                      <a:pt x="25418" y="114712"/>
                      <a:pt x="27994" y="114712"/>
                    </a:cubicBezTo>
                    <a:cubicBezTo>
                      <a:pt x="32180" y="114712"/>
                      <a:pt x="36254" y="115138"/>
                      <a:pt x="39690" y="117371"/>
                    </a:cubicBezTo>
                    <a:cubicBezTo>
                      <a:pt x="49405" y="123200"/>
                      <a:pt x="47462" y="137633"/>
                      <a:pt x="45241" y="148735"/>
                    </a:cubicBezTo>
                    <a:cubicBezTo>
                      <a:pt x="43021" y="159837"/>
                      <a:pt x="43576" y="175102"/>
                      <a:pt x="53846" y="178710"/>
                    </a:cubicBezTo>
                    <a:cubicBezTo>
                      <a:pt x="55326" y="179255"/>
                      <a:pt x="56791" y="179506"/>
                      <a:pt x="58228" y="179506"/>
                    </a:cubicBezTo>
                    <a:cubicBezTo>
                      <a:pt x="67027" y="179506"/>
                      <a:pt x="74808" y="170130"/>
                      <a:pt x="79103" y="161779"/>
                    </a:cubicBezTo>
                    <a:cubicBezTo>
                      <a:pt x="84201" y="152388"/>
                      <a:pt x="91374" y="140922"/>
                      <a:pt x="101625" y="140922"/>
                    </a:cubicBezTo>
                    <a:cubicBezTo>
                      <a:pt x="101978" y="140922"/>
                      <a:pt x="102334" y="140935"/>
                      <a:pt x="102694" y="140963"/>
                    </a:cubicBezTo>
                    <a:cubicBezTo>
                      <a:pt x="113796" y="141796"/>
                      <a:pt x="119347" y="154286"/>
                      <a:pt x="122400" y="164832"/>
                    </a:cubicBezTo>
                    <a:cubicBezTo>
                      <a:pt x="125731" y="175379"/>
                      <a:pt x="131282" y="187869"/>
                      <a:pt x="142106" y="188702"/>
                    </a:cubicBezTo>
                    <a:cubicBezTo>
                      <a:pt x="142356" y="188714"/>
                      <a:pt x="142604" y="188720"/>
                      <a:pt x="142850" y="188720"/>
                    </a:cubicBezTo>
                    <a:cubicBezTo>
                      <a:pt x="153531" y="188720"/>
                      <a:pt x="160493" y="177085"/>
                      <a:pt x="163478" y="166775"/>
                    </a:cubicBezTo>
                    <a:cubicBezTo>
                      <a:pt x="169029" y="145126"/>
                      <a:pt x="168196" y="120424"/>
                      <a:pt x="183184" y="104327"/>
                    </a:cubicBezTo>
                    <a:cubicBezTo>
                      <a:pt x="189290" y="97388"/>
                      <a:pt x="197339" y="92947"/>
                      <a:pt x="204000" y="86841"/>
                    </a:cubicBezTo>
                    <a:cubicBezTo>
                      <a:pt x="210661" y="80735"/>
                      <a:pt x="215934" y="71853"/>
                      <a:pt x="213992" y="63249"/>
                    </a:cubicBezTo>
                    <a:cubicBezTo>
                      <a:pt x="211494" y="55200"/>
                      <a:pt x="204833" y="49372"/>
                      <a:pt x="196784" y="48262"/>
                    </a:cubicBezTo>
                    <a:cubicBezTo>
                      <a:pt x="194451" y="47951"/>
                      <a:pt x="192141" y="47792"/>
                      <a:pt x="189852" y="47792"/>
                    </a:cubicBezTo>
                    <a:cubicBezTo>
                      <a:pt x="183970" y="47792"/>
                      <a:pt x="178231" y="48839"/>
                      <a:pt x="172637" y="51037"/>
                    </a:cubicBezTo>
                    <a:cubicBezTo>
                      <a:pt x="162084" y="54676"/>
                      <a:pt x="150339" y="59388"/>
                      <a:pt x="139590" y="59388"/>
                    </a:cubicBezTo>
                    <a:cubicBezTo>
                      <a:pt x="133941" y="59388"/>
                      <a:pt x="128568" y="58087"/>
                      <a:pt x="123788" y="54645"/>
                    </a:cubicBezTo>
                    <a:cubicBezTo>
                      <a:pt x="116572" y="49372"/>
                      <a:pt x="113241" y="40213"/>
                      <a:pt x="110466" y="31609"/>
                    </a:cubicBezTo>
                    <a:cubicBezTo>
                      <a:pt x="107968" y="22727"/>
                      <a:pt x="105747" y="13568"/>
                      <a:pt x="99641" y="6907"/>
                    </a:cubicBezTo>
                    <a:cubicBezTo>
                      <a:pt x="95832" y="2752"/>
                      <a:pt x="89972" y="0"/>
                      <a:pt x="84417" y="0"/>
                    </a:cubicBezTo>
                    <a:close/>
                  </a:path>
                </a:pathLst>
              </a:custGeom>
              <a:solidFill>
                <a:srgbClr val="EDBB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31"/>
              <p:cNvSpPr/>
              <p:nvPr/>
            </p:nvSpPr>
            <p:spPr>
              <a:xfrm>
                <a:off x="607750" y="239800"/>
                <a:ext cx="6043675" cy="5236000"/>
              </a:xfrm>
              <a:custGeom>
                <a:rect b="b" l="l" r="r" t="t"/>
                <a:pathLst>
                  <a:path extrusionOk="0" h="209440" w="241747">
                    <a:moveTo>
                      <a:pt x="102026" y="4234"/>
                    </a:moveTo>
                    <a:cubicBezTo>
                      <a:pt x="106090" y="4234"/>
                      <a:pt x="110104" y="5645"/>
                      <a:pt x="113241" y="8259"/>
                    </a:cubicBezTo>
                    <a:cubicBezTo>
                      <a:pt x="117682" y="11868"/>
                      <a:pt x="121290" y="16308"/>
                      <a:pt x="123510" y="21582"/>
                    </a:cubicBezTo>
                    <a:cubicBezTo>
                      <a:pt x="126563" y="27688"/>
                      <a:pt x="128784" y="34072"/>
                      <a:pt x="129617" y="41010"/>
                    </a:cubicBezTo>
                    <a:cubicBezTo>
                      <a:pt x="130449" y="46284"/>
                      <a:pt x="131282" y="51280"/>
                      <a:pt x="132392" y="56553"/>
                    </a:cubicBezTo>
                    <a:cubicBezTo>
                      <a:pt x="132947" y="59329"/>
                      <a:pt x="133780" y="62104"/>
                      <a:pt x="134890" y="64880"/>
                    </a:cubicBezTo>
                    <a:cubicBezTo>
                      <a:pt x="137489" y="70598"/>
                      <a:pt x="143253" y="74369"/>
                      <a:pt x="149445" y="74369"/>
                    </a:cubicBezTo>
                    <a:cubicBezTo>
                      <a:pt x="149865" y="74369"/>
                      <a:pt x="150287" y="74352"/>
                      <a:pt x="150710" y="74316"/>
                    </a:cubicBezTo>
                    <a:cubicBezTo>
                      <a:pt x="155151" y="73761"/>
                      <a:pt x="159592" y="72651"/>
                      <a:pt x="164033" y="70708"/>
                    </a:cubicBezTo>
                    <a:cubicBezTo>
                      <a:pt x="169861" y="68210"/>
                      <a:pt x="175690" y="65990"/>
                      <a:pt x="181518" y="63769"/>
                    </a:cubicBezTo>
                    <a:cubicBezTo>
                      <a:pt x="186514" y="61827"/>
                      <a:pt x="191510" y="60161"/>
                      <a:pt x="196784" y="59051"/>
                    </a:cubicBezTo>
                    <a:cubicBezTo>
                      <a:pt x="199298" y="58567"/>
                      <a:pt x="201880" y="58320"/>
                      <a:pt x="204471" y="58320"/>
                    </a:cubicBezTo>
                    <a:cubicBezTo>
                      <a:pt x="209315" y="58320"/>
                      <a:pt x="214189" y="59186"/>
                      <a:pt x="218710" y="60994"/>
                    </a:cubicBezTo>
                    <a:cubicBezTo>
                      <a:pt x="226759" y="64325"/>
                      <a:pt x="232865" y="71541"/>
                      <a:pt x="234530" y="80145"/>
                    </a:cubicBezTo>
                    <a:cubicBezTo>
                      <a:pt x="237583" y="88471"/>
                      <a:pt x="234253" y="97908"/>
                      <a:pt x="226481" y="102904"/>
                    </a:cubicBezTo>
                    <a:cubicBezTo>
                      <a:pt x="223428" y="104847"/>
                      <a:pt x="220098" y="107067"/>
                      <a:pt x="216767" y="109288"/>
                    </a:cubicBezTo>
                    <a:cubicBezTo>
                      <a:pt x="212326" y="112341"/>
                      <a:pt x="207608" y="115394"/>
                      <a:pt x="202890" y="118447"/>
                    </a:cubicBezTo>
                    <a:cubicBezTo>
                      <a:pt x="198449" y="121500"/>
                      <a:pt x="194286" y="125108"/>
                      <a:pt x="190400" y="129271"/>
                    </a:cubicBezTo>
                    <a:cubicBezTo>
                      <a:pt x="186514" y="133434"/>
                      <a:pt x="184294" y="138708"/>
                      <a:pt x="184294" y="144259"/>
                    </a:cubicBezTo>
                    <a:cubicBezTo>
                      <a:pt x="184016" y="150642"/>
                      <a:pt x="183739" y="157304"/>
                      <a:pt x="183184" y="163687"/>
                    </a:cubicBezTo>
                    <a:cubicBezTo>
                      <a:pt x="182351" y="174789"/>
                      <a:pt x="178188" y="185614"/>
                      <a:pt x="170971" y="194218"/>
                    </a:cubicBezTo>
                    <a:cubicBezTo>
                      <a:pt x="167918" y="198103"/>
                      <a:pt x="164033" y="200879"/>
                      <a:pt x="159869" y="203099"/>
                    </a:cubicBezTo>
                    <a:cubicBezTo>
                      <a:pt x="157751" y="204285"/>
                      <a:pt x="155478" y="204851"/>
                      <a:pt x="153255" y="204851"/>
                    </a:cubicBezTo>
                    <a:cubicBezTo>
                      <a:pt x="148195" y="204851"/>
                      <a:pt x="143395" y="201922"/>
                      <a:pt x="141274" y="196716"/>
                    </a:cubicBezTo>
                    <a:cubicBezTo>
                      <a:pt x="140996" y="196438"/>
                      <a:pt x="140996" y="195883"/>
                      <a:pt x="140719" y="195606"/>
                    </a:cubicBezTo>
                    <a:cubicBezTo>
                      <a:pt x="137665" y="187834"/>
                      <a:pt x="135445" y="179508"/>
                      <a:pt x="134335" y="171181"/>
                    </a:cubicBezTo>
                    <a:cubicBezTo>
                      <a:pt x="133780" y="170904"/>
                      <a:pt x="133225" y="170626"/>
                      <a:pt x="132670" y="170071"/>
                    </a:cubicBezTo>
                    <a:cubicBezTo>
                      <a:pt x="130727" y="167573"/>
                      <a:pt x="129061" y="164798"/>
                      <a:pt x="127119" y="162300"/>
                    </a:cubicBezTo>
                    <a:cubicBezTo>
                      <a:pt x="124093" y="160354"/>
                      <a:pt x="120562" y="159251"/>
                      <a:pt x="117050" y="159251"/>
                    </a:cubicBezTo>
                    <a:cubicBezTo>
                      <a:pt x="116053" y="159251"/>
                      <a:pt x="115056" y="159340"/>
                      <a:pt x="114074" y="159524"/>
                    </a:cubicBezTo>
                    <a:cubicBezTo>
                      <a:pt x="109911" y="160079"/>
                      <a:pt x="106025" y="162300"/>
                      <a:pt x="103804" y="165908"/>
                    </a:cubicBezTo>
                    <a:cubicBezTo>
                      <a:pt x="101862" y="168683"/>
                      <a:pt x="100474" y="171736"/>
                      <a:pt x="98809" y="174789"/>
                    </a:cubicBezTo>
                    <a:cubicBezTo>
                      <a:pt x="96588" y="178675"/>
                      <a:pt x="93813" y="182561"/>
                      <a:pt x="90482" y="185614"/>
                    </a:cubicBezTo>
                    <a:cubicBezTo>
                      <a:pt x="85929" y="190622"/>
                      <a:pt x="79695" y="193203"/>
                      <a:pt x="73158" y="193203"/>
                    </a:cubicBezTo>
                    <a:cubicBezTo>
                      <a:pt x="71726" y="193203"/>
                      <a:pt x="70280" y="193079"/>
                      <a:pt x="68833" y="192830"/>
                    </a:cubicBezTo>
                    <a:cubicBezTo>
                      <a:pt x="60507" y="191720"/>
                      <a:pt x="54678" y="183948"/>
                      <a:pt x="56343" y="175622"/>
                    </a:cubicBezTo>
                    <a:cubicBezTo>
                      <a:pt x="56899" y="172569"/>
                      <a:pt x="57731" y="169793"/>
                      <a:pt x="58564" y="167295"/>
                    </a:cubicBezTo>
                    <a:cubicBezTo>
                      <a:pt x="59674" y="163687"/>
                      <a:pt x="61062" y="160357"/>
                      <a:pt x="62172" y="156749"/>
                    </a:cubicBezTo>
                    <a:cubicBezTo>
                      <a:pt x="62727" y="154806"/>
                      <a:pt x="63282" y="152585"/>
                      <a:pt x="63560" y="150365"/>
                    </a:cubicBezTo>
                    <a:cubicBezTo>
                      <a:pt x="64947" y="143149"/>
                      <a:pt x="60229" y="135932"/>
                      <a:pt x="53013" y="134545"/>
                    </a:cubicBezTo>
                    <a:cubicBezTo>
                      <a:pt x="49127" y="133712"/>
                      <a:pt x="45241" y="133434"/>
                      <a:pt x="41633" y="133434"/>
                    </a:cubicBezTo>
                    <a:cubicBezTo>
                      <a:pt x="39968" y="133527"/>
                      <a:pt x="38334" y="133558"/>
                      <a:pt x="36709" y="133558"/>
                    </a:cubicBezTo>
                    <a:cubicBezTo>
                      <a:pt x="33461" y="133558"/>
                      <a:pt x="30254" y="133434"/>
                      <a:pt x="26923" y="133434"/>
                    </a:cubicBezTo>
                    <a:cubicBezTo>
                      <a:pt x="23315" y="133434"/>
                      <a:pt x="19429" y="132602"/>
                      <a:pt x="15821" y="131214"/>
                    </a:cubicBezTo>
                    <a:cubicBezTo>
                      <a:pt x="7772" y="128994"/>
                      <a:pt x="4997" y="119002"/>
                      <a:pt x="10825" y="113173"/>
                    </a:cubicBezTo>
                    <a:cubicBezTo>
                      <a:pt x="16992" y="106058"/>
                      <a:pt x="24171" y="101375"/>
                      <a:pt x="33403" y="101375"/>
                    </a:cubicBezTo>
                    <a:cubicBezTo>
                      <a:pt x="34975" y="101375"/>
                      <a:pt x="36607" y="101511"/>
                      <a:pt x="38303" y="101794"/>
                    </a:cubicBezTo>
                    <a:cubicBezTo>
                      <a:pt x="42743" y="102626"/>
                      <a:pt x="47184" y="103459"/>
                      <a:pt x="51625" y="104292"/>
                    </a:cubicBezTo>
                    <a:cubicBezTo>
                      <a:pt x="53687" y="104609"/>
                      <a:pt x="55726" y="104767"/>
                      <a:pt x="57736" y="104767"/>
                    </a:cubicBezTo>
                    <a:cubicBezTo>
                      <a:pt x="62761" y="104767"/>
                      <a:pt x="67604" y="103776"/>
                      <a:pt x="72164" y="101794"/>
                    </a:cubicBezTo>
                    <a:cubicBezTo>
                      <a:pt x="75217" y="100684"/>
                      <a:pt x="77715" y="98463"/>
                      <a:pt x="79102" y="95688"/>
                    </a:cubicBezTo>
                    <a:cubicBezTo>
                      <a:pt x="81045" y="90969"/>
                      <a:pt x="82156" y="85973"/>
                      <a:pt x="81878" y="80978"/>
                    </a:cubicBezTo>
                    <a:cubicBezTo>
                      <a:pt x="81323" y="70153"/>
                      <a:pt x="80213" y="59329"/>
                      <a:pt x="78270" y="48504"/>
                    </a:cubicBezTo>
                    <a:cubicBezTo>
                      <a:pt x="76605" y="40455"/>
                      <a:pt x="76882" y="32129"/>
                      <a:pt x="79102" y="24357"/>
                    </a:cubicBezTo>
                    <a:cubicBezTo>
                      <a:pt x="80768" y="15753"/>
                      <a:pt x="86874" y="8815"/>
                      <a:pt x="94923" y="5762"/>
                    </a:cubicBezTo>
                    <a:cubicBezTo>
                      <a:pt x="97194" y="4729"/>
                      <a:pt x="99619" y="4234"/>
                      <a:pt x="102026" y="4234"/>
                    </a:cubicBezTo>
                    <a:close/>
                    <a:moveTo>
                      <a:pt x="102048" y="1"/>
                    </a:moveTo>
                    <a:cubicBezTo>
                      <a:pt x="99252" y="1"/>
                      <a:pt x="96446" y="525"/>
                      <a:pt x="93813" y="1598"/>
                    </a:cubicBezTo>
                    <a:cubicBezTo>
                      <a:pt x="86596" y="4096"/>
                      <a:pt x="81045" y="9092"/>
                      <a:pt x="77715" y="15753"/>
                    </a:cubicBezTo>
                    <a:cubicBezTo>
                      <a:pt x="75217" y="20749"/>
                      <a:pt x="73829" y="25745"/>
                      <a:pt x="73274" y="31296"/>
                    </a:cubicBezTo>
                    <a:cubicBezTo>
                      <a:pt x="72996" y="37957"/>
                      <a:pt x="73274" y="44618"/>
                      <a:pt x="74384" y="51557"/>
                    </a:cubicBezTo>
                    <a:cubicBezTo>
                      <a:pt x="75217" y="57386"/>
                      <a:pt x="76049" y="63492"/>
                      <a:pt x="76882" y="69320"/>
                    </a:cubicBezTo>
                    <a:lnTo>
                      <a:pt x="76882" y="69876"/>
                    </a:lnTo>
                    <a:cubicBezTo>
                      <a:pt x="77160" y="74316"/>
                      <a:pt x="77437" y="78480"/>
                      <a:pt x="77715" y="82920"/>
                    </a:cubicBezTo>
                    <a:cubicBezTo>
                      <a:pt x="77992" y="86529"/>
                      <a:pt x="77160" y="90137"/>
                      <a:pt x="75772" y="93190"/>
                    </a:cubicBezTo>
                    <a:cubicBezTo>
                      <a:pt x="74662" y="95688"/>
                      <a:pt x="72441" y="97630"/>
                      <a:pt x="69943" y="98463"/>
                    </a:cubicBezTo>
                    <a:cubicBezTo>
                      <a:pt x="66244" y="100021"/>
                      <a:pt x="62271" y="100896"/>
                      <a:pt x="58216" y="100896"/>
                    </a:cubicBezTo>
                    <a:cubicBezTo>
                      <a:pt x="56492" y="100896"/>
                      <a:pt x="54752" y="100737"/>
                      <a:pt x="53013" y="100406"/>
                    </a:cubicBezTo>
                    <a:cubicBezTo>
                      <a:pt x="48294" y="99573"/>
                      <a:pt x="43576" y="98741"/>
                      <a:pt x="38580" y="97908"/>
                    </a:cubicBezTo>
                    <a:cubicBezTo>
                      <a:pt x="36898" y="97646"/>
                      <a:pt x="35262" y="97521"/>
                      <a:pt x="33668" y="97521"/>
                    </a:cubicBezTo>
                    <a:cubicBezTo>
                      <a:pt x="23430" y="97521"/>
                      <a:pt x="14977" y="102712"/>
                      <a:pt x="7772" y="110398"/>
                    </a:cubicBezTo>
                    <a:cubicBezTo>
                      <a:pt x="1" y="118724"/>
                      <a:pt x="3887" y="132602"/>
                      <a:pt x="14711" y="135655"/>
                    </a:cubicBezTo>
                    <a:cubicBezTo>
                      <a:pt x="18597" y="137043"/>
                      <a:pt x="22760" y="137875"/>
                      <a:pt x="26923" y="138153"/>
                    </a:cubicBezTo>
                    <a:cubicBezTo>
                      <a:pt x="31642" y="138153"/>
                      <a:pt x="36360" y="138430"/>
                      <a:pt x="41356" y="138430"/>
                    </a:cubicBezTo>
                    <a:cubicBezTo>
                      <a:pt x="42188" y="138361"/>
                      <a:pt x="43021" y="138326"/>
                      <a:pt x="43854" y="138326"/>
                    </a:cubicBezTo>
                    <a:cubicBezTo>
                      <a:pt x="46352" y="138326"/>
                      <a:pt x="48850" y="138638"/>
                      <a:pt x="51348" y="139263"/>
                    </a:cubicBezTo>
                    <a:cubicBezTo>
                      <a:pt x="58009" y="140651"/>
                      <a:pt x="60784" y="144814"/>
                      <a:pt x="59396" y="151475"/>
                    </a:cubicBezTo>
                    <a:cubicBezTo>
                      <a:pt x="58564" y="155361"/>
                      <a:pt x="57176" y="159247"/>
                      <a:pt x="56066" y="163132"/>
                    </a:cubicBezTo>
                    <a:cubicBezTo>
                      <a:pt x="54678" y="166740"/>
                      <a:pt x="53568" y="170626"/>
                      <a:pt x="52458" y="174234"/>
                    </a:cubicBezTo>
                    <a:cubicBezTo>
                      <a:pt x="49960" y="185614"/>
                      <a:pt x="57731" y="196716"/>
                      <a:pt x="69388" y="197826"/>
                    </a:cubicBezTo>
                    <a:cubicBezTo>
                      <a:pt x="70206" y="197900"/>
                      <a:pt x="71024" y="197935"/>
                      <a:pt x="71842" y="197935"/>
                    </a:cubicBezTo>
                    <a:cubicBezTo>
                      <a:pt x="74077" y="197935"/>
                      <a:pt x="76312" y="197677"/>
                      <a:pt x="78547" y="197271"/>
                    </a:cubicBezTo>
                    <a:cubicBezTo>
                      <a:pt x="86874" y="195606"/>
                      <a:pt x="94090" y="190610"/>
                      <a:pt x="98531" y="183671"/>
                    </a:cubicBezTo>
                    <a:cubicBezTo>
                      <a:pt x="101306" y="179230"/>
                      <a:pt x="103804" y="174512"/>
                      <a:pt x="106857" y="170071"/>
                    </a:cubicBezTo>
                    <a:cubicBezTo>
                      <a:pt x="108956" y="165734"/>
                      <a:pt x="113030" y="163583"/>
                      <a:pt x="117158" y="163583"/>
                    </a:cubicBezTo>
                    <a:cubicBezTo>
                      <a:pt x="121219" y="163583"/>
                      <a:pt x="125334" y="165664"/>
                      <a:pt x="127674" y="169793"/>
                    </a:cubicBezTo>
                    <a:cubicBezTo>
                      <a:pt x="128784" y="171736"/>
                      <a:pt x="129894" y="173957"/>
                      <a:pt x="130449" y="176455"/>
                    </a:cubicBezTo>
                    <a:cubicBezTo>
                      <a:pt x="131559" y="179230"/>
                      <a:pt x="132114" y="182283"/>
                      <a:pt x="132947" y="185336"/>
                    </a:cubicBezTo>
                    <a:cubicBezTo>
                      <a:pt x="134057" y="190610"/>
                      <a:pt x="136000" y="195606"/>
                      <a:pt x="138498" y="200324"/>
                    </a:cubicBezTo>
                    <a:cubicBezTo>
                      <a:pt x="141284" y="206094"/>
                      <a:pt x="147065" y="209439"/>
                      <a:pt x="153081" y="209439"/>
                    </a:cubicBezTo>
                    <a:cubicBezTo>
                      <a:pt x="155456" y="209439"/>
                      <a:pt x="157868" y="208918"/>
                      <a:pt x="160147" y="207818"/>
                    </a:cubicBezTo>
                    <a:cubicBezTo>
                      <a:pt x="167363" y="205042"/>
                      <a:pt x="173469" y="199769"/>
                      <a:pt x="177355" y="193108"/>
                    </a:cubicBezTo>
                    <a:cubicBezTo>
                      <a:pt x="182073" y="186169"/>
                      <a:pt x="185404" y="178120"/>
                      <a:pt x="186792" y="169793"/>
                    </a:cubicBezTo>
                    <a:cubicBezTo>
                      <a:pt x="187902" y="162022"/>
                      <a:pt x="188457" y="154528"/>
                      <a:pt x="188179" y="146757"/>
                    </a:cubicBezTo>
                    <a:cubicBezTo>
                      <a:pt x="188457" y="140096"/>
                      <a:pt x="191233" y="133989"/>
                      <a:pt x="196228" y="129549"/>
                    </a:cubicBezTo>
                    <a:cubicBezTo>
                      <a:pt x="202057" y="124553"/>
                      <a:pt x="208441" y="119834"/>
                      <a:pt x="215102" y="115671"/>
                    </a:cubicBezTo>
                    <a:cubicBezTo>
                      <a:pt x="219265" y="113173"/>
                      <a:pt x="223428" y="110398"/>
                      <a:pt x="227592" y="107622"/>
                    </a:cubicBezTo>
                    <a:cubicBezTo>
                      <a:pt x="230922" y="105124"/>
                      <a:pt x="233698" y="102349"/>
                      <a:pt x="236196" y="99296"/>
                    </a:cubicBezTo>
                    <a:cubicBezTo>
                      <a:pt x="237861" y="97075"/>
                      <a:pt x="239249" y="94300"/>
                      <a:pt x="239526" y="91524"/>
                    </a:cubicBezTo>
                    <a:cubicBezTo>
                      <a:pt x="241747" y="75427"/>
                      <a:pt x="232032" y="60439"/>
                      <a:pt x="216767" y="55720"/>
                    </a:cubicBezTo>
                    <a:cubicBezTo>
                      <a:pt x="212744" y="54637"/>
                      <a:pt x="208722" y="54072"/>
                      <a:pt x="204699" y="54072"/>
                    </a:cubicBezTo>
                    <a:cubicBezTo>
                      <a:pt x="201506" y="54072"/>
                      <a:pt x="198312" y="54428"/>
                      <a:pt x="195118" y="55165"/>
                    </a:cubicBezTo>
                    <a:cubicBezTo>
                      <a:pt x="189290" y="56553"/>
                      <a:pt x="183461" y="58218"/>
                      <a:pt x="177910" y="60439"/>
                    </a:cubicBezTo>
                    <a:cubicBezTo>
                      <a:pt x="170694" y="63214"/>
                      <a:pt x="164033" y="66267"/>
                      <a:pt x="156816" y="68210"/>
                    </a:cubicBezTo>
                    <a:cubicBezTo>
                      <a:pt x="154596" y="68765"/>
                      <a:pt x="152653" y="69320"/>
                      <a:pt x="150433" y="69598"/>
                    </a:cubicBezTo>
                    <a:cubicBezTo>
                      <a:pt x="150007" y="69645"/>
                      <a:pt x="149582" y="69668"/>
                      <a:pt x="149158" y="69668"/>
                    </a:cubicBezTo>
                    <a:cubicBezTo>
                      <a:pt x="144608" y="69668"/>
                      <a:pt x="140276" y="66999"/>
                      <a:pt x="138498" y="62937"/>
                    </a:cubicBezTo>
                    <a:cubicBezTo>
                      <a:pt x="137388" y="60439"/>
                      <a:pt x="136555" y="57941"/>
                      <a:pt x="136278" y="55165"/>
                    </a:cubicBezTo>
                    <a:cubicBezTo>
                      <a:pt x="135445" y="50169"/>
                      <a:pt x="134612" y="45174"/>
                      <a:pt x="133780" y="40178"/>
                    </a:cubicBezTo>
                    <a:cubicBezTo>
                      <a:pt x="132947" y="34349"/>
                      <a:pt x="131282" y="28798"/>
                      <a:pt x="129061" y="23525"/>
                    </a:cubicBezTo>
                    <a:cubicBezTo>
                      <a:pt x="126563" y="16586"/>
                      <a:pt x="122123" y="10202"/>
                      <a:pt x="116294" y="5206"/>
                    </a:cubicBezTo>
                    <a:cubicBezTo>
                      <a:pt x="112334" y="1786"/>
                      <a:pt x="107207" y="1"/>
                      <a:pt x="1020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31"/>
              <p:cNvSpPr/>
              <p:nvPr/>
            </p:nvSpPr>
            <p:spPr>
              <a:xfrm>
                <a:off x="3570600" y="1294525"/>
                <a:ext cx="2255125" cy="1014825"/>
              </a:xfrm>
              <a:custGeom>
                <a:rect b="b" l="l" r="r" t="t"/>
                <a:pathLst>
                  <a:path extrusionOk="0" h="40593" w="90205">
                    <a:moveTo>
                      <a:pt x="1423" y="1"/>
                    </a:moveTo>
                    <a:cubicBezTo>
                      <a:pt x="1180" y="1"/>
                      <a:pt x="972" y="70"/>
                      <a:pt x="833" y="209"/>
                    </a:cubicBezTo>
                    <a:cubicBezTo>
                      <a:pt x="278" y="487"/>
                      <a:pt x="1" y="764"/>
                      <a:pt x="1" y="1319"/>
                    </a:cubicBezTo>
                    <a:cubicBezTo>
                      <a:pt x="1" y="2152"/>
                      <a:pt x="278" y="3262"/>
                      <a:pt x="556" y="4095"/>
                    </a:cubicBezTo>
                    <a:cubicBezTo>
                      <a:pt x="1943" y="7703"/>
                      <a:pt x="3054" y="11311"/>
                      <a:pt x="3886" y="14919"/>
                    </a:cubicBezTo>
                    <a:cubicBezTo>
                      <a:pt x="5274" y="19360"/>
                      <a:pt x="6939" y="23801"/>
                      <a:pt x="8605" y="27964"/>
                    </a:cubicBezTo>
                    <a:cubicBezTo>
                      <a:pt x="11658" y="34348"/>
                      <a:pt x="17486" y="39066"/>
                      <a:pt x="24702" y="40176"/>
                    </a:cubicBezTo>
                    <a:cubicBezTo>
                      <a:pt x="26645" y="40454"/>
                      <a:pt x="28658" y="40593"/>
                      <a:pt x="30704" y="40593"/>
                    </a:cubicBezTo>
                    <a:cubicBezTo>
                      <a:pt x="32751" y="40593"/>
                      <a:pt x="34833" y="40454"/>
                      <a:pt x="36915" y="40176"/>
                    </a:cubicBezTo>
                    <a:cubicBezTo>
                      <a:pt x="44131" y="39621"/>
                      <a:pt x="51625" y="37956"/>
                      <a:pt x="58564" y="35458"/>
                    </a:cubicBezTo>
                    <a:cubicBezTo>
                      <a:pt x="67445" y="32405"/>
                      <a:pt x="76604" y="30184"/>
                      <a:pt x="86041" y="28797"/>
                    </a:cubicBezTo>
                    <a:cubicBezTo>
                      <a:pt x="87151" y="28519"/>
                      <a:pt x="87984" y="28519"/>
                      <a:pt x="88816" y="27964"/>
                    </a:cubicBezTo>
                    <a:cubicBezTo>
                      <a:pt x="89649" y="27687"/>
                      <a:pt x="90204" y="26576"/>
                      <a:pt x="89927" y="25744"/>
                    </a:cubicBezTo>
                    <a:cubicBezTo>
                      <a:pt x="89927" y="25059"/>
                      <a:pt x="89363" y="24561"/>
                      <a:pt x="88699" y="24561"/>
                    </a:cubicBezTo>
                    <a:cubicBezTo>
                      <a:pt x="88556" y="24561"/>
                      <a:pt x="88409" y="24584"/>
                      <a:pt x="88261" y="24633"/>
                    </a:cubicBezTo>
                    <a:cubicBezTo>
                      <a:pt x="84653" y="24633"/>
                      <a:pt x="81323" y="24911"/>
                      <a:pt x="77714" y="26021"/>
                    </a:cubicBezTo>
                    <a:cubicBezTo>
                      <a:pt x="70221" y="27409"/>
                      <a:pt x="62727" y="29629"/>
                      <a:pt x="55510" y="32127"/>
                    </a:cubicBezTo>
                    <a:cubicBezTo>
                      <a:pt x="47462" y="34903"/>
                      <a:pt x="39135" y="36291"/>
                      <a:pt x="30531" y="36568"/>
                    </a:cubicBezTo>
                    <a:cubicBezTo>
                      <a:pt x="29945" y="36629"/>
                      <a:pt x="29360" y="36658"/>
                      <a:pt x="28779" y="36658"/>
                    </a:cubicBezTo>
                    <a:cubicBezTo>
                      <a:pt x="21377" y="36658"/>
                      <a:pt x="14509" y="31839"/>
                      <a:pt x="11935" y="24633"/>
                    </a:cubicBezTo>
                    <a:cubicBezTo>
                      <a:pt x="10270" y="20470"/>
                      <a:pt x="8882" y="16585"/>
                      <a:pt x="7772" y="12421"/>
                    </a:cubicBezTo>
                    <a:cubicBezTo>
                      <a:pt x="6939" y="8813"/>
                      <a:pt x="5829" y="5483"/>
                      <a:pt x="4164" y="2152"/>
                    </a:cubicBezTo>
                    <a:cubicBezTo>
                      <a:pt x="3609" y="1319"/>
                      <a:pt x="2776" y="764"/>
                      <a:pt x="2221" y="209"/>
                    </a:cubicBezTo>
                    <a:cubicBezTo>
                      <a:pt x="1943" y="70"/>
                      <a:pt x="1666" y="1"/>
                      <a:pt x="14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31"/>
              <p:cNvSpPr/>
              <p:nvPr/>
            </p:nvSpPr>
            <p:spPr>
              <a:xfrm>
                <a:off x="3390200" y="3958275"/>
                <a:ext cx="1589000" cy="1188800"/>
              </a:xfrm>
              <a:custGeom>
                <a:rect b="b" l="l" r="r" t="t"/>
                <a:pathLst>
                  <a:path extrusionOk="0" h="47552" w="63560">
                    <a:moveTo>
                      <a:pt x="7056" y="0"/>
                    </a:moveTo>
                    <a:cubicBezTo>
                      <a:pt x="5415" y="0"/>
                      <a:pt x="3767" y="357"/>
                      <a:pt x="2221" y="1071"/>
                    </a:cubicBezTo>
                    <a:cubicBezTo>
                      <a:pt x="1666" y="1071"/>
                      <a:pt x="1110" y="1626"/>
                      <a:pt x="555" y="2181"/>
                    </a:cubicBezTo>
                    <a:cubicBezTo>
                      <a:pt x="278" y="2736"/>
                      <a:pt x="0" y="3569"/>
                      <a:pt x="0" y="4124"/>
                    </a:cubicBezTo>
                    <a:cubicBezTo>
                      <a:pt x="0" y="4957"/>
                      <a:pt x="833" y="5234"/>
                      <a:pt x="1666" y="5234"/>
                    </a:cubicBezTo>
                    <a:cubicBezTo>
                      <a:pt x="2498" y="5234"/>
                      <a:pt x="3608" y="4957"/>
                      <a:pt x="4441" y="4679"/>
                    </a:cubicBezTo>
                    <a:cubicBezTo>
                      <a:pt x="5257" y="4475"/>
                      <a:pt x="6090" y="4371"/>
                      <a:pt x="6919" y="4371"/>
                    </a:cubicBezTo>
                    <a:cubicBezTo>
                      <a:pt x="9473" y="4371"/>
                      <a:pt x="11992" y="5359"/>
                      <a:pt x="13878" y="7454"/>
                    </a:cubicBezTo>
                    <a:cubicBezTo>
                      <a:pt x="15265" y="8565"/>
                      <a:pt x="16376" y="10230"/>
                      <a:pt x="17208" y="11895"/>
                    </a:cubicBezTo>
                    <a:cubicBezTo>
                      <a:pt x="19984" y="14948"/>
                      <a:pt x="21927" y="18556"/>
                      <a:pt x="23037" y="22442"/>
                    </a:cubicBezTo>
                    <a:cubicBezTo>
                      <a:pt x="24980" y="25218"/>
                      <a:pt x="26367" y="28271"/>
                      <a:pt x="27200" y="31601"/>
                    </a:cubicBezTo>
                    <a:cubicBezTo>
                      <a:pt x="28865" y="36320"/>
                      <a:pt x="31363" y="40760"/>
                      <a:pt x="34972" y="44369"/>
                    </a:cubicBezTo>
                    <a:cubicBezTo>
                      <a:pt x="36651" y="46506"/>
                      <a:pt x="39086" y="47552"/>
                      <a:pt x="41585" y="47552"/>
                    </a:cubicBezTo>
                    <a:cubicBezTo>
                      <a:pt x="43628" y="47552"/>
                      <a:pt x="45713" y="46852"/>
                      <a:pt x="47461" y="45479"/>
                    </a:cubicBezTo>
                    <a:cubicBezTo>
                      <a:pt x="51347" y="42981"/>
                      <a:pt x="54678" y="39373"/>
                      <a:pt x="57175" y="35209"/>
                    </a:cubicBezTo>
                    <a:cubicBezTo>
                      <a:pt x="60229" y="28548"/>
                      <a:pt x="62449" y="21610"/>
                      <a:pt x="63559" y="14393"/>
                    </a:cubicBezTo>
                    <a:cubicBezTo>
                      <a:pt x="63559" y="13838"/>
                      <a:pt x="63282" y="13283"/>
                      <a:pt x="63004" y="13005"/>
                    </a:cubicBezTo>
                    <a:cubicBezTo>
                      <a:pt x="63004" y="12450"/>
                      <a:pt x="62449" y="12173"/>
                      <a:pt x="62171" y="12173"/>
                    </a:cubicBezTo>
                    <a:cubicBezTo>
                      <a:pt x="61894" y="12034"/>
                      <a:pt x="61547" y="11965"/>
                      <a:pt x="61269" y="11965"/>
                    </a:cubicBezTo>
                    <a:cubicBezTo>
                      <a:pt x="60992" y="11965"/>
                      <a:pt x="60784" y="12034"/>
                      <a:pt x="60784" y="12173"/>
                    </a:cubicBezTo>
                    <a:cubicBezTo>
                      <a:pt x="59951" y="13005"/>
                      <a:pt x="59396" y="14116"/>
                      <a:pt x="59118" y="15226"/>
                    </a:cubicBezTo>
                    <a:cubicBezTo>
                      <a:pt x="58008" y="18834"/>
                      <a:pt x="57175" y="22720"/>
                      <a:pt x="56065" y="26328"/>
                    </a:cubicBezTo>
                    <a:cubicBezTo>
                      <a:pt x="54400" y="32434"/>
                      <a:pt x="51069" y="37430"/>
                      <a:pt x="46073" y="41038"/>
                    </a:cubicBezTo>
                    <a:cubicBezTo>
                      <a:pt x="44959" y="42400"/>
                      <a:pt x="43348" y="43044"/>
                      <a:pt x="41733" y="43044"/>
                    </a:cubicBezTo>
                    <a:cubicBezTo>
                      <a:pt x="39726" y="43044"/>
                      <a:pt x="37713" y="42050"/>
                      <a:pt x="36637" y="40205"/>
                    </a:cubicBezTo>
                    <a:cubicBezTo>
                      <a:pt x="35804" y="39095"/>
                      <a:pt x="34972" y="37985"/>
                      <a:pt x="34139" y="36597"/>
                    </a:cubicBezTo>
                    <a:cubicBezTo>
                      <a:pt x="32474" y="33822"/>
                      <a:pt x="31086" y="30769"/>
                      <a:pt x="29976" y="27438"/>
                    </a:cubicBezTo>
                    <a:cubicBezTo>
                      <a:pt x="27478" y="20777"/>
                      <a:pt x="24425" y="14671"/>
                      <a:pt x="20539" y="8842"/>
                    </a:cubicBezTo>
                    <a:cubicBezTo>
                      <a:pt x="18596" y="6067"/>
                      <a:pt x="16098" y="3569"/>
                      <a:pt x="13323" y="1903"/>
                    </a:cubicBezTo>
                    <a:cubicBezTo>
                      <a:pt x="11419" y="635"/>
                      <a:pt x="9244" y="0"/>
                      <a:pt x="70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31"/>
              <p:cNvSpPr/>
              <p:nvPr/>
            </p:nvSpPr>
            <p:spPr>
              <a:xfrm>
                <a:off x="2737950" y="659500"/>
                <a:ext cx="520425" cy="1872075"/>
              </a:xfrm>
              <a:custGeom>
                <a:rect b="b" l="l" r="r" t="t"/>
                <a:pathLst>
                  <a:path extrusionOk="0" h="74883" w="20817">
                    <a:moveTo>
                      <a:pt x="14612" y="0"/>
                    </a:moveTo>
                    <a:cubicBezTo>
                      <a:pt x="12815" y="0"/>
                      <a:pt x="11033" y="700"/>
                      <a:pt x="9715" y="2018"/>
                    </a:cubicBezTo>
                    <a:cubicBezTo>
                      <a:pt x="7772" y="3684"/>
                      <a:pt x="6384" y="5627"/>
                      <a:pt x="5274" y="7847"/>
                    </a:cubicBezTo>
                    <a:cubicBezTo>
                      <a:pt x="1111" y="17006"/>
                      <a:pt x="1" y="27553"/>
                      <a:pt x="2499" y="37267"/>
                    </a:cubicBezTo>
                    <a:cubicBezTo>
                      <a:pt x="3054" y="39488"/>
                      <a:pt x="3331" y="41708"/>
                      <a:pt x="3886" y="43651"/>
                    </a:cubicBezTo>
                    <a:cubicBezTo>
                      <a:pt x="6384" y="52810"/>
                      <a:pt x="6939" y="62247"/>
                      <a:pt x="5274" y="71406"/>
                    </a:cubicBezTo>
                    <a:cubicBezTo>
                      <a:pt x="4996" y="72794"/>
                      <a:pt x="4719" y="73904"/>
                      <a:pt x="6107" y="74736"/>
                    </a:cubicBezTo>
                    <a:cubicBezTo>
                      <a:pt x="6307" y="74836"/>
                      <a:pt x="6525" y="74882"/>
                      <a:pt x="6751" y="74882"/>
                    </a:cubicBezTo>
                    <a:cubicBezTo>
                      <a:pt x="7781" y="74882"/>
                      <a:pt x="8982" y="73931"/>
                      <a:pt x="9437" y="72794"/>
                    </a:cubicBezTo>
                    <a:cubicBezTo>
                      <a:pt x="9715" y="71683"/>
                      <a:pt x="9992" y="70851"/>
                      <a:pt x="9992" y="70018"/>
                    </a:cubicBezTo>
                    <a:cubicBezTo>
                      <a:pt x="11103" y="61414"/>
                      <a:pt x="10547" y="52532"/>
                      <a:pt x="8605" y="44206"/>
                    </a:cubicBezTo>
                    <a:cubicBezTo>
                      <a:pt x="7217" y="39488"/>
                      <a:pt x="6107" y="34769"/>
                      <a:pt x="5552" y="30051"/>
                    </a:cubicBezTo>
                    <a:cubicBezTo>
                      <a:pt x="5274" y="23112"/>
                      <a:pt x="6384" y="16173"/>
                      <a:pt x="9437" y="9790"/>
                    </a:cubicBezTo>
                    <a:cubicBezTo>
                      <a:pt x="9992" y="8402"/>
                      <a:pt x="10825" y="7292"/>
                      <a:pt x="11658" y="6182"/>
                    </a:cubicBezTo>
                    <a:cubicBezTo>
                      <a:pt x="12233" y="5032"/>
                      <a:pt x="13337" y="4411"/>
                      <a:pt x="14513" y="4411"/>
                    </a:cubicBezTo>
                    <a:cubicBezTo>
                      <a:pt x="15041" y="4411"/>
                      <a:pt x="15583" y="4536"/>
                      <a:pt x="16098" y="4794"/>
                    </a:cubicBezTo>
                    <a:cubicBezTo>
                      <a:pt x="16654" y="5071"/>
                      <a:pt x="16931" y="5349"/>
                      <a:pt x="17486" y="5349"/>
                    </a:cubicBezTo>
                    <a:cubicBezTo>
                      <a:pt x="17903" y="5488"/>
                      <a:pt x="18319" y="5696"/>
                      <a:pt x="18735" y="5696"/>
                    </a:cubicBezTo>
                    <a:cubicBezTo>
                      <a:pt x="19152" y="5696"/>
                      <a:pt x="19568" y="5488"/>
                      <a:pt x="19984" y="4794"/>
                    </a:cubicBezTo>
                    <a:cubicBezTo>
                      <a:pt x="20817" y="3406"/>
                      <a:pt x="19984" y="2296"/>
                      <a:pt x="19152" y="1741"/>
                    </a:cubicBezTo>
                    <a:cubicBezTo>
                      <a:pt x="17841" y="561"/>
                      <a:pt x="16220" y="0"/>
                      <a:pt x="14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31"/>
              <p:cNvSpPr/>
              <p:nvPr/>
            </p:nvSpPr>
            <p:spPr>
              <a:xfrm>
                <a:off x="5194275" y="2018625"/>
                <a:ext cx="1068575" cy="1247400"/>
              </a:xfrm>
              <a:custGeom>
                <a:rect b="b" l="l" r="r" t="t"/>
                <a:pathLst>
                  <a:path extrusionOk="0" h="49896" w="42743">
                    <a:moveTo>
                      <a:pt x="36767" y="1"/>
                    </a:moveTo>
                    <a:cubicBezTo>
                      <a:pt x="36331" y="1"/>
                      <a:pt x="35901" y="138"/>
                      <a:pt x="35527" y="388"/>
                    </a:cubicBezTo>
                    <a:cubicBezTo>
                      <a:pt x="34694" y="665"/>
                      <a:pt x="34416" y="1776"/>
                      <a:pt x="34971" y="2608"/>
                    </a:cubicBezTo>
                    <a:cubicBezTo>
                      <a:pt x="36082" y="4551"/>
                      <a:pt x="36914" y="6771"/>
                      <a:pt x="37192" y="8992"/>
                    </a:cubicBezTo>
                    <a:cubicBezTo>
                      <a:pt x="37469" y="12600"/>
                      <a:pt x="36359" y="16486"/>
                      <a:pt x="33584" y="19261"/>
                    </a:cubicBezTo>
                    <a:cubicBezTo>
                      <a:pt x="30531" y="23147"/>
                      <a:pt x="26367" y="26200"/>
                      <a:pt x="21927" y="28698"/>
                    </a:cubicBezTo>
                    <a:cubicBezTo>
                      <a:pt x="16931" y="31196"/>
                      <a:pt x="12490" y="34249"/>
                      <a:pt x="8049" y="37579"/>
                    </a:cubicBezTo>
                    <a:cubicBezTo>
                      <a:pt x="5551" y="39522"/>
                      <a:pt x="3331" y="41743"/>
                      <a:pt x="1388" y="44241"/>
                    </a:cubicBezTo>
                    <a:cubicBezTo>
                      <a:pt x="278" y="45351"/>
                      <a:pt x="0" y="46739"/>
                      <a:pt x="278" y="48126"/>
                    </a:cubicBezTo>
                    <a:cubicBezTo>
                      <a:pt x="555" y="48959"/>
                      <a:pt x="833" y="49514"/>
                      <a:pt x="1388" y="49792"/>
                    </a:cubicBezTo>
                    <a:cubicBezTo>
                      <a:pt x="1596" y="49861"/>
                      <a:pt x="1804" y="49896"/>
                      <a:pt x="2004" y="49896"/>
                    </a:cubicBezTo>
                    <a:cubicBezTo>
                      <a:pt x="2602" y="49896"/>
                      <a:pt x="3123" y="49583"/>
                      <a:pt x="3331" y="48959"/>
                    </a:cubicBezTo>
                    <a:cubicBezTo>
                      <a:pt x="5829" y="44796"/>
                      <a:pt x="9159" y="41465"/>
                      <a:pt x="13323" y="38967"/>
                    </a:cubicBezTo>
                    <a:cubicBezTo>
                      <a:pt x="16376" y="36747"/>
                      <a:pt x="19706" y="34526"/>
                      <a:pt x="23037" y="32861"/>
                    </a:cubicBezTo>
                    <a:cubicBezTo>
                      <a:pt x="28310" y="30363"/>
                      <a:pt x="32751" y="26755"/>
                      <a:pt x="36637" y="22314"/>
                    </a:cubicBezTo>
                    <a:cubicBezTo>
                      <a:pt x="41633" y="17318"/>
                      <a:pt x="42743" y="10102"/>
                      <a:pt x="40245" y="3718"/>
                    </a:cubicBezTo>
                    <a:cubicBezTo>
                      <a:pt x="39690" y="2608"/>
                      <a:pt x="39135" y="1498"/>
                      <a:pt x="38302" y="665"/>
                    </a:cubicBezTo>
                    <a:cubicBezTo>
                      <a:pt x="37844" y="207"/>
                      <a:pt x="37301" y="1"/>
                      <a:pt x="367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31"/>
              <p:cNvSpPr/>
              <p:nvPr/>
            </p:nvSpPr>
            <p:spPr>
              <a:xfrm>
                <a:off x="2210600" y="3832375"/>
                <a:ext cx="485750" cy="982550"/>
              </a:xfrm>
              <a:custGeom>
                <a:rect b="b" l="l" r="r" t="t"/>
                <a:pathLst>
                  <a:path extrusionOk="0" h="39302" w="19430">
                    <a:moveTo>
                      <a:pt x="6662" y="1"/>
                    </a:moveTo>
                    <a:cubicBezTo>
                      <a:pt x="5829" y="1"/>
                      <a:pt x="4997" y="833"/>
                      <a:pt x="4997" y="1944"/>
                    </a:cubicBezTo>
                    <a:cubicBezTo>
                      <a:pt x="4442" y="8050"/>
                      <a:pt x="3054" y="13878"/>
                      <a:pt x="1389" y="19707"/>
                    </a:cubicBezTo>
                    <a:cubicBezTo>
                      <a:pt x="278" y="22760"/>
                      <a:pt x="1" y="25813"/>
                      <a:pt x="278" y="28866"/>
                    </a:cubicBezTo>
                    <a:cubicBezTo>
                      <a:pt x="278" y="30254"/>
                      <a:pt x="556" y="31641"/>
                      <a:pt x="833" y="33307"/>
                    </a:cubicBezTo>
                    <a:cubicBezTo>
                      <a:pt x="1389" y="35805"/>
                      <a:pt x="3331" y="37747"/>
                      <a:pt x="5829" y="38858"/>
                    </a:cubicBezTo>
                    <a:cubicBezTo>
                      <a:pt x="6909" y="39158"/>
                      <a:pt x="8002" y="39302"/>
                      <a:pt x="9079" y="39302"/>
                    </a:cubicBezTo>
                    <a:cubicBezTo>
                      <a:pt x="12988" y="39302"/>
                      <a:pt x="16699" y="37403"/>
                      <a:pt x="18874" y="34139"/>
                    </a:cubicBezTo>
                    <a:cubicBezTo>
                      <a:pt x="19152" y="33862"/>
                      <a:pt x="19429" y="33307"/>
                      <a:pt x="18874" y="32752"/>
                    </a:cubicBezTo>
                    <a:cubicBezTo>
                      <a:pt x="18597" y="32196"/>
                      <a:pt x="17764" y="31919"/>
                      <a:pt x="17209" y="31919"/>
                    </a:cubicBezTo>
                    <a:cubicBezTo>
                      <a:pt x="15544" y="32474"/>
                      <a:pt x="13878" y="33584"/>
                      <a:pt x="12213" y="34417"/>
                    </a:cubicBezTo>
                    <a:cubicBezTo>
                      <a:pt x="11068" y="34951"/>
                      <a:pt x="10028" y="35213"/>
                      <a:pt x="9104" y="35213"/>
                    </a:cubicBezTo>
                    <a:cubicBezTo>
                      <a:pt x="6670" y="35213"/>
                      <a:pt x="5045" y="33397"/>
                      <a:pt x="4442" y="29976"/>
                    </a:cubicBezTo>
                    <a:cubicBezTo>
                      <a:pt x="4164" y="27478"/>
                      <a:pt x="4442" y="24703"/>
                      <a:pt x="4997" y="22205"/>
                    </a:cubicBezTo>
                    <a:cubicBezTo>
                      <a:pt x="5829" y="18597"/>
                      <a:pt x="6662" y="15266"/>
                      <a:pt x="7772" y="11658"/>
                    </a:cubicBezTo>
                    <a:cubicBezTo>
                      <a:pt x="8605" y="9160"/>
                      <a:pt x="8882" y="6662"/>
                      <a:pt x="8882" y="3886"/>
                    </a:cubicBezTo>
                    <a:cubicBezTo>
                      <a:pt x="8882" y="3331"/>
                      <a:pt x="8605" y="2499"/>
                      <a:pt x="8605" y="1944"/>
                    </a:cubicBezTo>
                    <a:cubicBezTo>
                      <a:pt x="8327" y="833"/>
                      <a:pt x="7772" y="1"/>
                      <a:pt x="66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31"/>
              <p:cNvSpPr/>
              <p:nvPr/>
            </p:nvSpPr>
            <p:spPr>
              <a:xfrm>
                <a:off x="1093475" y="2930350"/>
                <a:ext cx="416350" cy="432725"/>
              </a:xfrm>
              <a:custGeom>
                <a:rect b="b" l="l" r="r" t="t"/>
                <a:pathLst>
                  <a:path extrusionOk="0" h="17309" w="16654">
                    <a:moveTo>
                      <a:pt x="11380" y="0"/>
                    </a:moveTo>
                    <a:cubicBezTo>
                      <a:pt x="7772" y="278"/>
                      <a:pt x="4441" y="2221"/>
                      <a:pt x="2498" y="5551"/>
                    </a:cubicBezTo>
                    <a:cubicBezTo>
                      <a:pt x="0" y="9992"/>
                      <a:pt x="2221" y="15543"/>
                      <a:pt x="7217" y="17208"/>
                    </a:cubicBezTo>
                    <a:cubicBezTo>
                      <a:pt x="7479" y="17274"/>
                      <a:pt x="7756" y="17308"/>
                      <a:pt x="8035" y="17308"/>
                    </a:cubicBezTo>
                    <a:cubicBezTo>
                      <a:pt x="8936" y="17308"/>
                      <a:pt x="9846" y="16946"/>
                      <a:pt x="10270" y="16098"/>
                    </a:cubicBezTo>
                    <a:cubicBezTo>
                      <a:pt x="11102" y="14710"/>
                      <a:pt x="10270" y="13878"/>
                      <a:pt x="9159" y="13323"/>
                    </a:cubicBezTo>
                    <a:cubicBezTo>
                      <a:pt x="8604" y="13045"/>
                      <a:pt x="8327" y="12768"/>
                      <a:pt x="7772" y="12768"/>
                    </a:cubicBezTo>
                    <a:cubicBezTo>
                      <a:pt x="5274" y="11102"/>
                      <a:pt x="5274" y="7217"/>
                      <a:pt x="7772" y="5829"/>
                    </a:cubicBezTo>
                    <a:cubicBezTo>
                      <a:pt x="9715" y="4441"/>
                      <a:pt x="11935" y="3886"/>
                      <a:pt x="13878" y="3886"/>
                    </a:cubicBezTo>
                    <a:cubicBezTo>
                      <a:pt x="15266" y="3886"/>
                      <a:pt x="16653" y="3331"/>
                      <a:pt x="16376" y="1943"/>
                    </a:cubicBezTo>
                    <a:cubicBezTo>
                      <a:pt x="16098" y="833"/>
                      <a:pt x="14988" y="278"/>
                      <a:pt x="14155" y="278"/>
                    </a:cubicBezTo>
                    <a:cubicBezTo>
                      <a:pt x="13323" y="0"/>
                      <a:pt x="12213" y="0"/>
                      <a:pt x="11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31"/>
              <p:cNvSpPr/>
              <p:nvPr/>
            </p:nvSpPr>
            <p:spPr>
              <a:xfrm>
                <a:off x="2432650" y="2902600"/>
                <a:ext cx="305325" cy="201250"/>
              </a:xfrm>
              <a:custGeom>
                <a:rect b="b" l="l" r="r" t="t"/>
                <a:pathLst>
                  <a:path extrusionOk="0" h="8050" w="12213">
                    <a:moveTo>
                      <a:pt x="10270" y="0"/>
                    </a:moveTo>
                    <a:cubicBezTo>
                      <a:pt x="9992" y="0"/>
                      <a:pt x="9992" y="0"/>
                      <a:pt x="9715" y="278"/>
                    </a:cubicBezTo>
                    <a:cubicBezTo>
                      <a:pt x="7494" y="2498"/>
                      <a:pt x="4441" y="3886"/>
                      <a:pt x="1388" y="4163"/>
                    </a:cubicBezTo>
                    <a:cubicBezTo>
                      <a:pt x="556" y="4163"/>
                      <a:pt x="0" y="4996"/>
                      <a:pt x="278" y="5829"/>
                    </a:cubicBezTo>
                    <a:cubicBezTo>
                      <a:pt x="556" y="6384"/>
                      <a:pt x="833" y="6939"/>
                      <a:pt x="1388" y="7494"/>
                    </a:cubicBezTo>
                    <a:cubicBezTo>
                      <a:pt x="1943" y="8049"/>
                      <a:pt x="2776" y="8049"/>
                      <a:pt x="3609" y="8049"/>
                    </a:cubicBezTo>
                    <a:cubicBezTo>
                      <a:pt x="6662" y="7771"/>
                      <a:pt x="9715" y="6384"/>
                      <a:pt x="11657" y="3886"/>
                    </a:cubicBezTo>
                    <a:cubicBezTo>
                      <a:pt x="11935" y="3053"/>
                      <a:pt x="12213" y="2498"/>
                      <a:pt x="12213" y="1665"/>
                    </a:cubicBezTo>
                    <a:cubicBezTo>
                      <a:pt x="12213" y="1110"/>
                      <a:pt x="11657" y="555"/>
                      <a:pt x="11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1" name="Google Shape;931;p32"/>
          <p:cNvGrpSpPr/>
          <p:nvPr/>
        </p:nvGrpSpPr>
        <p:grpSpPr>
          <a:xfrm>
            <a:off x="-170695" y="54957"/>
            <a:ext cx="9031113" cy="2060010"/>
            <a:chOff x="-170695" y="54957"/>
            <a:chExt cx="9031113" cy="2060010"/>
          </a:xfrm>
        </p:grpSpPr>
        <p:grpSp>
          <p:nvGrpSpPr>
            <p:cNvPr id="932" name="Google Shape;932;p32"/>
            <p:cNvGrpSpPr/>
            <p:nvPr/>
          </p:nvGrpSpPr>
          <p:grpSpPr>
            <a:xfrm flipH="1" rot="1383171">
              <a:off x="7968162" y="119284"/>
              <a:ext cx="628955" cy="1473070"/>
              <a:chOff x="2672050" y="238125"/>
              <a:chExt cx="2175675" cy="5095625"/>
            </a:xfrm>
          </p:grpSpPr>
          <p:sp>
            <p:nvSpPr>
              <p:cNvPr id="933" name="Google Shape;933;p32"/>
              <p:cNvSpPr/>
              <p:nvPr/>
            </p:nvSpPr>
            <p:spPr>
              <a:xfrm>
                <a:off x="2679200" y="459975"/>
                <a:ext cx="2039700" cy="4662650"/>
              </a:xfrm>
              <a:custGeom>
                <a:rect b="b" l="l" r="r" t="t"/>
                <a:pathLst>
                  <a:path extrusionOk="0" fill="none" h="186506" w="81588">
                    <a:moveTo>
                      <a:pt x="17463" y="144"/>
                    </a:moveTo>
                    <a:cubicBezTo>
                      <a:pt x="7444" y="0"/>
                      <a:pt x="1" y="11165"/>
                      <a:pt x="1862" y="20898"/>
                    </a:cubicBezTo>
                    <a:cubicBezTo>
                      <a:pt x="3722" y="30631"/>
                      <a:pt x="12740" y="37931"/>
                      <a:pt x="22330" y="40365"/>
                    </a:cubicBezTo>
                    <a:cubicBezTo>
                      <a:pt x="33781" y="43227"/>
                      <a:pt x="47092" y="40794"/>
                      <a:pt x="56539" y="47808"/>
                    </a:cubicBezTo>
                    <a:cubicBezTo>
                      <a:pt x="64412" y="53819"/>
                      <a:pt x="66988" y="65127"/>
                      <a:pt x="64412" y="74860"/>
                    </a:cubicBezTo>
                    <a:cubicBezTo>
                      <a:pt x="61978" y="84450"/>
                      <a:pt x="55537" y="92609"/>
                      <a:pt x="48380" y="99479"/>
                    </a:cubicBezTo>
                    <a:cubicBezTo>
                      <a:pt x="41224" y="106207"/>
                      <a:pt x="33065" y="112218"/>
                      <a:pt x="26338" y="119518"/>
                    </a:cubicBezTo>
                    <a:cubicBezTo>
                      <a:pt x="19897" y="126246"/>
                      <a:pt x="14601" y="136408"/>
                      <a:pt x="19324" y="144281"/>
                    </a:cubicBezTo>
                    <a:cubicBezTo>
                      <a:pt x="23618" y="151581"/>
                      <a:pt x="33638" y="152583"/>
                      <a:pt x="41939" y="153298"/>
                    </a:cubicBezTo>
                    <a:cubicBezTo>
                      <a:pt x="51529" y="154014"/>
                      <a:pt x="61406" y="155732"/>
                      <a:pt x="69135" y="161457"/>
                    </a:cubicBezTo>
                    <a:cubicBezTo>
                      <a:pt x="76864" y="167039"/>
                      <a:pt x="81588" y="177488"/>
                      <a:pt x="78009" y="186506"/>
                    </a:cubicBezTo>
                  </a:path>
                </a:pathLst>
              </a:custGeom>
              <a:noFill/>
              <a:ln cap="flat" cmpd="sng" w="178925">
                <a:solidFill>
                  <a:srgbClr val="FFD678"/>
                </a:solidFill>
                <a:prstDash val="solid"/>
                <a:miter lim="1431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32"/>
              <p:cNvSpPr/>
              <p:nvPr/>
            </p:nvSpPr>
            <p:spPr>
              <a:xfrm>
                <a:off x="3019150" y="388400"/>
                <a:ext cx="1413475" cy="4820100"/>
              </a:xfrm>
              <a:custGeom>
                <a:rect b="b" l="l" r="r" t="t"/>
                <a:pathLst>
                  <a:path extrusionOk="0" fill="none" h="192804" w="56539">
                    <a:moveTo>
                      <a:pt x="25908" y="1"/>
                    </a:moveTo>
                    <a:cubicBezTo>
                      <a:pt x="34210" y="9448"/>
                      <a:pt x="34639" y="23475"/>
                      <a:pt x="27339" y="33637"/>
                    </a:cubicBezTo>
                    <a:cubicBezTo>
                      <a:pt x="21185" y="41653"/>
                      <a:pt x="10736" y="45947"/>
                      <a:pt x="5583" y="54678"/>
                    </a:cubicBezTo>
                    <a:cubicBezTo>
                      <a:pt x="1" y="64841"/>
                      <a:pt x="2720" y="77437"/>
                      <a:pt x="12167" y="84307"/>
                    </a:cubicBezTo>
                    <a:cubicBezTo>
                      <a:pt x="22616" y="91464"/>
                      <a:pt x="37931" y="88745"/>
                      <a:pt x="47521" y="97046"/>
                    </a:cubicBezTo>
                    <a:cubicBezTo>
                      <a:pt x="56396" y="104633"/>
                      <a:pt x="56539" y="118517"/>
                      <a:pt x="52245" y="129395"/>
                    </a:cubicBezTo>
                    <a:cubicBezTo>
                      <a:pt x="47951" y="140130"/>
                      <a:pt x="40222" y="149291"/>
                      <a:pt x="34926" y="159596"/>
                    </a:cubicBezTo>
                    <a:cubicBezTo>
                      <a:pt x="29630" y="169902"/>
                      <a:pt x="26910" y="182784"/>
                      <a:pt x="32922" y="192804"/>
                    </a:cubicBezTo>
                  </a:path>
                </a:pathLst>
              </a:custGeom>
              <a:noFill/>
              <a:ln cap="flat" cmpd="sng" w="178925">
                <a:solidFill>
                  <a:srgbClr val="FFD678"/>
                </a:solidFill>
                <a:prstDash val="solid"/>
                <a:miter lim="1431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32"/>
              <p:cNvSpPr/>
              <p:nvPr/>
            </p:nvSpPr>
            <p:spPr>
              <a:xfrm>
                <a:off x="2672050" y="238125"/>
                <a:ext cx="2175675" cy="5095625"/>
              </a:xfrm>
              <a:custGeom>
                <a:rect b="b" l="l" r="r" t="t"/>
                <a:pathLst>
                  <a:path extrusionOk="0" h="203825" w="87027">
                    <a:moveTo>
                      <a:pt x="37877" y="13864"/>
                    </a:moveTo>
                    <a:cubicBezTo>
                      <a:pt x="38677" y="13864"/>
                      <a:pt x="39472" y="14320"/>
                      <a:pt x="39792" y="15172"/>
                    </a:cubicBezTo>
                    <a:cubicBezTo>
                      <a:pt x="40222" y="15888"/>
                      <a:pt x="40651" y="16747"/>
                      <a:pt x="40937" y="17606"/>
                    </a:cubicBezTo>
                    <a:cubicBezTo>
                      <a:pt x="41939" y="20325"/>
                      <a:pt x="41796" y="20611"/>
                      <a:pt x="39076" y="21327"/>
                    </a:cubicBezTo>
                    <a:cubicBezTo>
                      <a:pt x="32492" y="23331"/>
                      <a:pt x="25765" y="24619"/>
                      <a:pt x="19038" y="26051"/>
                    </a:cubicBezTo>
                    <a:cubicBezTo>
                      <a:pt x="17320" y="26480"/>
                      <a:pt x="15459" y="26909"/>
                      <a:pt x="13742" y="27482"/>
                    </a:cubicBezTo>
                    <a:cubicBezTo>
                      <a:pt x="13029" y="27686"/>
                      <a:pt x="12243" y="28252"/>
                      <a:pt x="11591" y="28252"/>
                    </a:cubicBezTo>
                    <a:cubicBezTo>
                      <a:pt x="11327" y="28252"/>
                      <a:pt x="11085" y="28159"/>
                      <a:pt x="10879" y="27911"/>
                    </a:cubicBezTo>
                    <a:cubicBezTo>
                      <a:pt x="10163" y="27053"/>
                      <a:pt x="10879" y="25764"/>
                      <a:pt x="11022" y="24762"/>
                    </a:cubicBezTo>
                    <a:cubicBezTo>
                      <a:pt x="11165" y="22759"/>
                      <a:pt x="12740" y="21041"/>
                      <a:pt x="14744" y="20755"/>
                    </a:cubicBezTo>
                    <a:cubicBezTo>
                      <a:pt x="17463" y="20039"/>
                      <a:pt x="20183" y="19037"/>
                      <a:pt x="23045" y="18178"/>
                    </a:cubicBezTo>
                    <a:lnTo>
                      <a:pt x="36929" y="14027"/>
                    </a:lnTo>
                    <a:lnTo>
                      <a:pt x="37073" y="14027"/>
                    </a:lnTo>
                    <a:cubicBezTo>
                      <a:pt x="37328" y="13918"/>
                      <a:pt x="37603" y="13864"/>
                      <a:pt x="37877" y="13864"/>
                    </a:cubicBezTo>
                    <a:close/>
                    <a:moveTo>
                      <a:pt x="40039" y="24032"/>
                    </a:moveTo>
                    <a:cubicBezTo>
                      <a:pt x="42300" y="24032"/>
                      <a:pt x="42778" y="24960"/>
                      <a:pt x="42512" y="27625"/>
                    </a:cubicBezTo>
                    <a:cubicBezTo>
                      <a:pt x="42512" y="28341"/>
                      <a:pt x="42082" y="28770"/>
                      <a:pt x="41510" y="29056"/>
                    </a:cubicBezTo>
                    <a:cubicBezTo>
                      <a:pt x="40365" y="29343"/>
                      <a:pt x="39220" y="29772"/>
                      <a:pt x="38074" y="30202"/>
                    </a:cubicBezTo>
                    <a:cubicBezTo>
                      <a:pt x="30775" y="32635"/>
                      <a:pt x="23188" y="34639"/>
                      <a:pt x="15602" y="36213"/>
                    </a:cubicBezTo>
                    <a:cubicBezTo>
                      <a:pt x="15159" y="36302"/>
                      <a:pt x="14747" y="36346"/>
                      <a:pt x="14365" y="36346"/>
                    </a:cubicBezTo>
                    <a:cubicBezTo>
                      <a:pt x="12280" y="36346"/>
                      <a:pt x="11099" y="35032"/>
                      <a:pt x="10736" y="32492"/>
                    </a:cubicBezTo>
                    <a:cubicBezTo>
                      <a:pt x="10879" y="32062"/>
                      <a:pt x="11022" y="31633"/>
                      <a:pt x="11308" y="31347"/>
                    </a:cubicBezTo>
                    <a:cubicBezTo>
                      <a:pt x="12740" y="30488"/>
                      <a:pt x="14314" y="29772"/>
                      <a:pt x="15889" y="29486"/>
                    </a:cubicBezTo>
                    <a:cubicBezTo>
                      <a:pt x="19896" y="28770"/>
                      <a:pt x="23761" y="27911"/>
                      <a:pt x="27626" y="27196"/>
                    </a:cubicBezTo>
                    <a:lnTo>
                      <a:pt x="27626" y="26909"/>
                    </a:lnTo>
                    <a:lnTo>
                      <a:pt x="36357" y="24619"/>
                    </a:lnTo>
                    <a:cubicBezTo>
                      <a:pt x="37359" y="24333"/>
                      <a:pt x="38361" y="24047"/>
                      <a:pt x="39506" y="24047"/>
                    </a:cubicBezTo>
                    <a:cubicBezTo>
                      <a:pt x="39694" y="24037"/>
                      <a:pt x="39871" y="24032"/>
                      <a:pt x="40039" y="24032"/>
                    </a:cubicBezTo>
                    <a:close/>
                    <a:moveTo>
                      <a:pt x="41223" y="31919"/>
                    </a:moveTo>
                    <a:cubicBezTo>
                      <a:pt x="42225" y="32635"/>
                      <a:pt x="41796" y="33494"/>
                      <a:pt x="41653" y="34066"/>
                    </a:cubicBezTo>
                    <a:cubicBezTo>
                      <a:pt x="40651" y="38217"/>
                      <a:pt x="38647" y="42082"/>
                      <a:pt x="35927" y="45374"/>
                    </a:cubicBezTo>
                    <a:cubicBezTo>
                      <a:pt x="35355" y="46090"/>
                      <a:pt x="34353" y="46376"/>
                      <a:pt x="33494" y="46376"/>
                    </a:cubicBezTo>
                    <a:cubicBezTo>
                      <a:pt x="29916" y="46090"/>
                      <a:pt x="19610" y="41939"/>
                      <a:pt x="15745" y="38933"/>
                    </a:cubicBezTo>
                    <a:cubicBezTo>
                      <a:pt x="24334" y="37072"/>
                      <a:pt x="32922" y="34782"/>
                      <a:pt x="41223" y="31919"/>
                    </a:cubicBezTo>
                    <a:close/>
                    <a:moveTo>
                      <a:pt x="35641" y="54535"/>
                    </a:moveTo>
                    <a:cubicBezTo>
                      <a:pt x="39363" y="54821"/>
                      <a:pt x="43084" y="55680"/>
                      <a:pt x="46663" y="57254"/>
                    </a:cubicBezTo>
                    <a:cubicBezTo>
                      <a:pt x="46806" y="57397"/>
                      <a:pt x="46949" y="57540"/>
                      <a:pt x="47092" y="57970"/>
                    </a:cubicBezTo>
                    <a:cubicBezTo>
                      <a:pt x="47092" y="58113"/>
                      <a:pt x="46806" y="58399"/>
                      <a:pt x="46663" y="58685"/>
                    </a:cubicBezTo>
                    <a:cubicBezTo>
                      <a:pt x="46519" y="58685"/>
                      <a:pt x="46376" y="58829"/>
                      <a:pt x="46233" y="58829"/>
                    </a:cubicBezTo>
                    <a:lnTo>
                      <a:pt x="24620" y="64125"/>
                    </a:lnTo>
                    <a:cubicBezTo>
                      <a:pt x="24477" y="64125"/>
                      <a:pt x="24334" y="64125"/>
                      <a:pt x="23761" y="63838"/>
                    </a:cubicBezTo>
                    <a:cubicBezTo>
                      <a:pt x="26624" y="60403"/>
                      <a:pt x="30059" y="57397"/>
                      <a:pt x="33924" y="55107"/>
                    </a:cubicBezTo>
                    <a:cubicBezTo>
                      <a:pt x="34353" y="54678"/>
                      <a:pt x="34926" y="54535"/>
                      <a:pt x="35641" y="54535"/>
                    </a:cubicBezTo>
                    <a:close/>
                    <a:moveTo>
                      <a:pt x="33324" y="49304"/>
                    </a:moveTo>
                    <a:cubicBezTo>
                      <a:pt x="34059" y="49304"/>
                      <a:pt x="34660" y="49723"/>
                      <a:pt x="35355" y="49954"/>
                    </a:cubicBezTo>
                    <a:cubicBezTo>
                      <a:pt x="35861" y="49853"/>
                      <a:pt x="36439" y="49752"/>
                      <a:pt x="36987" y="49752"/>
                    </a:cubicBezTo>
                    <a:cubicBezTo>
                      <a:pt x="37214" y="49752"/>
                      <a:pt x="37435" y="49769"/>
                      <a:pt x="37645" y="49811"/>
                    </a:cubicBezTo>
                    <a:cubicBezTo>
                      <a:pt x="49096" y="51099"/>
                      <a:pt x="59402" y="57684"/>
                      <a:pt x="65556" y="67417"/>
                    </a:cubicBezTo>
                    <a:cubicBezTo>
                      <a:pt x="65700" y="67703"/>
                      <a:pt x="65700" y="67989"/>
                      <a:pt x="65700" y="68562"/>
                    </a:cubicBezTo>
                    <a:cubicBezTo>
                      <a:pt x="64841" y="68419"/>
                      <a:pt x="64411" y="67560"/>
                      <a:pt x="63982" y="66987"/>
                    </a:cubicBezTo>
                    <a:cubicBezTo>
                      <a:pt x="57970" y="59115"/>
                      <a:pt x="49239" y="53962"/>
                      <a:pt x="39363" y="52388"/>
                    </a:cubicBezTo>
                    <a:cubicBezTo>
                      <a:pt x="38074" y="52244"/>
                      <a:pt x="36786" y="51815"/>
                      <a:pt x="35498" y="51386"/>
                    </a:cubicBezTo>
                    <a:cubicBezTo>
                      <a:pt x="35302" y="51410"/>
                      <a:pt x="35109" y="51422"/>
                      <a:pt x="34921" y="51422"/>
                    </a:cubicBezTo>
                    <a:cubicBezTo>
                      <a:pt x="34013" y="51422"/>
                      <a:pt x="33204" y="51144"/>
                      <a:pt x="32492" y="50670"/>
                    </a:cubicBezTo>
                    <a:cubicBezTo>
                      <a:pt x="32206" y="50527"/>
                      <a:pt x="32206" y="50240"/>
                      <a:pt x="32206" y="49954"/>
                    </a:cubicBezTo>
                    <a:cubicBezTo>
                      <a:pt x="32349" y="49668"/>
                      <a:pt x="32492" y="49525"/>
                      <a:pt x="32779" y="49382"/>
                    </a:cubicBezTo>
                    <a:cubicBezTo>
                      <a:pt x="32970" y="49327"/>
                      <a:pt x="33151" y="49304"/>
                      <a:pt x="33324" y="49304"/>
                    </a:cubicBezTo>
                    <a:close/>
                    <a:moveTo>
                      <a:pt x="66845" y="70279"/>
                    </a:moveTo>
                    <a:cubicBezTo>
                      <a:pt x="66988" y="70423"/>
                      <a:pt x="67131" y="70709"/>
                      <a:pt x="67274" y="70995"/>
                    </a:cubicBezTo>
                    <a:lnTo>
                      <a:pt x="67274" y="71711"/>
                    </a:lnTo>
                    <a:cubicBezTo>
                      <a:pt x="67131" y="71568"/>
                      <a:pt x="66988" y="71281"/>
                      <a:pt x="66845" y="70995"/>
                    </a:cubicBezTo>
                    <a:cubicBezTo>
                      <a:pt x="66845" y="70709"/>
                      <a:pt x="66845" y="70423"/>
                      <a:pt x="66845" y="70279"/>
                    </a:cubicBezTo>
                    <a:close/>
                    <a:moveTo>
                      <a:pt x="50794" y="60350"/>
                    </a:moveTo>
                    <a:cubicBezTo>
                      <a:pt x="52674" y="60350"/>
                      <a:pt x="54503" y="61053"/>
                      <a:pt x="55823" y="62264"/>
                    </a:cubicBezTo>
                    <a:cubicBezTo>
                      <a:pt x="57255" y="63409"/>
                      <a:pt x="58543" y="64697"/>
                      <a:pt x="59545" y="66272"/>
                    </a:cubicBezTo>
                    <a:cubicBezTo>
                      <a:pt x="53676" y="68276"/>
                      <a:pt x="47665" y="69850"/>
                      <a:pt x="41510" y="71138"/>
                    </a:cubicBezTo>
                    <a:lnTo>
                      <a:pt x="21185" y="76005"/>
                    </a:lnTo>
                    <a:cubicBezTo>
                      <a:pt x="20040" y="76291"/>
                      <a:pt x="19038" y="76434"/>
                      <a:pt x="18036" y="76577"/>
                    </a:cubicBezTo>
                    <a:cubicBezTo>
                      <a:pt x="17463" y="76577"/>
                      <a:pt x="17034" y="76148"/>
                      <a:pt x="17177" y="75719"/>
                    </a:cubicBezTo>
                    <a:cubicBezTo>
                      <a:pt x="17320" y="73572"/>
                      <a:pt x="18036" y="71568"/>
                      <a:pt x="19324" y="69707"/>
                    </a:cubicBezTo>
                    <a:cubicBezTo>
                      <a:pt x="19896" y="68419"/>
                      <a:pt x="21185" y="68276"/>
                      <a:pt x="22330" y="67989"/>
                    </a:cubicBezTo>
                    <a:cubicBezTo>
                      <a:pt x="26910" y="66701"/>
                      <a:pt x="31347" y="65270"/>
                      <a:pt x="35784" y="63981"/>
                    </a:cubicBezTo>
                    <a:cubicBezTo>
                      <a:pt x="39506" y="62836"/>
                      <a:pt x="43227" y="61978"/>
                      <a:pt x="46949" y="60976"/>
                    </a:cubicBezTo>
                    <a:cubicBezTo>
                      <a:pt x="47665" y="60832"/>
                      <a:pt x="48380" y="60689"/>
                      <a:pt x="49096" y="60546"/>
                    </a:cubicBezTo>
                    <a:cubicBezTo>
                      <a:pt x="49658" y="60414"/>
                      <a:pt x="50228" y="60350"/>
                      <a:pt x="50794" y="60350"/>
                    </a:cubicBezTo>
                    <a:close/>
                    <a:moveTo>
                      <a:pt x="61154" y="69046"/>
                    </a:moveTo>
                    <a:cubicBezTo>
                      <a:pt x="61895" y="69046"/>
                      <a:pt x="62527" y="69457"/>
                      <a:pt x="62980" y="70136"/>
                    </a:cubicBezTo>
                    <a:cubicBezTo>
                      <a:pt x="63552" y="70995"/>
                      <a:pt x="64125" y="71854"/>
                      <a:pt x="64554" y="72856"/>
                    </a:cubicBezTo>
                    <a:cubicBezTo>
                      <a:pt x="65700" y="74860"/>
                      <a:pt x="65556" y="75432"/>
                      <a:pt x="63266" y="75862"/>
                    </a:cubicBezTo>
                    <a:lnTo>
                      <a:pt x="49812" y="78581"/>
                    </a:lnTo>
                    <a:cubicBezTo>
                      <a:pt x="41223" y="80156"/>
                      <a:pt x="33065" y="82875"/>
                      <a:pt x="24477" y="84879"/>
                    </a:cubicBezTo>
                    <a:cubicBezTo>
                      <a:pt x="23618" y="85022"/>
                      <a:pt x="23045" y="85452"/>
                      <a:pt x="21900" y="85452"/>
                    </a:cubicBezTo>
                    <a:cubicBezTo>
                      <a:pt x="21137" y="85452"/>
                      <a:pt x="20246" y="85897"/>
                      <a:pt x="19440" y="85897"/>
                    </a:cubicBezTo>
                    <a:cubicBezTo>
                      <a:pt x="19038" y="85897"/>
                      <a:pt x="18656" y="85786"/>
                      <a:pt x="18322" y="85452"/>
                    </a:cubicBezTo>
                    <a:cubicBezTo>
                      <a:pt x="17177" y="84307"/>
                      <a:pt x="16461" y="82589"/>
                      <a:pt x="16604" y="81015"/>
                    </a:cubicBezTo>
                    <a:cubicBezTo>
                      <a:pt x="16604" y="80013"/>
                      <a:pt x="17320" y="79726"/>
                      <a:pt x="18036" y="79583"/>
                    </a:cubicBezTo>
                    <a:cubicBezTo>
                      <a:pt x="21757" y="78581"/>
                      <a:pt x="25335" y="77436"/>
                      <a:pt x="29057" y="76577"/>
                    </a:cubicBezTo>
                    <a:cubicBezTo>
                      <a:pt x="38647" y="74573"/>
                      <a:pt x="48094" y="72570"/>
                      <a:pt x="57541" y="69850"/>
                    </a:cubicBezTo>
                    <a:cubicBezTo>
                      <a:pt x="58543" y="69564"/>
                      <a:pt x="59545" y="69421"/>
                      <a:pt x="60547" y="69134"/>
                    </a:cubicBezTo>
                    <a:cubicBezTo>
                      <a:pt x="60756" y="69075"/>
                      <a:pt x="60959" y="69046"/>
                      <a:pt x="61154" y="69046"/>
                    </a:cubicBezTo>
                    <a:close/>
                    <a:moveTo>
                      <a:pt x="69278" y="78009"/>
                    </a:moveTo>
                    <a:cubicBezTo>
                      <a:pt x="70423" y="80585"/>
                      <a:pt x="70566" y="83448"/>
                      <a:pt x="69707" y="86167"/>
                    </a:cubicBezTo>
                    <a:cubicBezTo>
                      <a:pt x="69135" y="82875"/>
                      <a:pt x="70280" y="80442"/>
                      <a:pt x="69278" y="78009"/>
                    </a:cubicBezTo>
                    <a:close/>
                    <a:moveTo>
                      <a:pt x="69421" y="87169"/>
                    </a:moveTo>
                    <a:lnTo>
                      <a:pt x="69421" y="87169"/>
                    </a:lnTo>
                    <a:cubicBezTo>
                      <a:pt x="69994" y="88458"/>
                      <a:pt x="69707" y="89889"/>
                      <a:pt x="68705" y="90891"/>
                    </a:cubicBezTo>
                    <a:cubicBezTo>
                      <a:pt x="68705" y="91463"/>
                      <a:pt x="68705" y="91892"/>
                      <a:pt x="67993" y="91893"/>
                    </a:cubicBezTo>
                    <a:lnTo>
                      <a:pt x="67993" y="91893"/>
                    </a:lnTo>
                    <a:cubicBezTo>
                      <a:pt x="68017" y="91372"/>
                      <a:pt x="68181" y="90891"/>
                      <a:pt x="68705" y="90891"/>
                    </a:cubicBezTo>
                    <a:cubicBezTo>
                      <a:pt x="68419" y="89603"/>
                      <a:pt x="68705" y="88314"/>
                      <a:pt x="69421" y="87169"/>
                    </a:cubicBezTo>
                    <a:close/>
                    <a:moveTo>
                      <a:pt x="65205" y="77990"/>
                    </a:moveTo>
                    <a:cubicBezTo>
                      <a:pt x="65962" y="77990"/>
                      <a:pt x="66558" y="78644"/>
                      <a:pt x="66558" y="79297"/>
                    </a:cubicBezTo>
                    <a:cubicBezTo>
                      <a:pt x="66701" y="79583"/>
                      <a:pt x="66701" y="79869"/>
                      <a:pt x="66701" y="80299"/>
                    </a:cubicBezTo>
                    <a:cubicBezTo>
                      <a:pt x="67274" y="85452"/>
                      <a:pt x="66415" y="84736"/>
                      <a:pt x="62837" y="85595"/>
                    </a:cubicBezTo>
                    <a:cubicBezTo>
                      <a:pt x="55108" y="87169"/>
                      <a:pt x="47378" y="89173"/>
                      <a:pt x="39649" y="90748"/>
                    </a:cubicBezTo>
                    <a:cubicBezTo>
                      <a:pt x="36071" y="91607"/>
                      <a:pt x="32492" y="92036"/>
                      <a:pt x="28914" y="92895"/>
                    </a:cubicBezTo>
                    <a:cubicBezTo>
                      <a:pt x="28484" y="93024"/>
                      <a:pt x="28042" y="93088"/>
                      <a:pt x="27599" y="93088"/>
                    </a:cubicBezTo>
                    <a:cubicBezTo>
                      <a:pt x="26564" y="93088"/>
                      <a:pt x="25522" y="92737"/>
                      <a:pt x="24620" y="92036"/>
                    </a:cubicBezTo>
                    <a:cubicBezTo>
                      <a:pt x="24334" y="91750"/>
                      <a:pt x="23904" y="91607"/>
                      <a:pt x="23618" y="91320"/>
                    </a:cubicBezTo>
                    <a:cubicBezTo>
                      <a:pt x="22759" y="90605"/>
                      <a:pt x="21471" y="90318"/>
                      <a:pt x="21614" y="88887"/>
                    </a:cubicBezTo>
                    <a:cubicBezTo>
                      <a:pt x="21757" y="87599"/>
                      <a:pt x="23188" y="87742"/>
                      <a:pt x="24190" y="87599"/>
                    </a:cubicBezTo>
                    <a:cubicBezTo>
                      <a:pt x="32206" y="85309"/>
                      <a:pt x="40365" y="83162"/>
                      <a:pt x="48094" y="81730"/>
                    </a:cubicBezTo>
                    <a:lnTo>
                      <a:pt x="61835" y="78581"/>
                    </a:lnTo>
                    <a:cubicBezTo>
                      <a:pt x="62837" y="78295"/>
                      <a:pt x="63982" y="78152"/>
                      <a:pt x="64984" y="78009"/>
                    </a:cubicBezTo>
                    <a:cubicBezTo>
                      <a:pt x="65059" y="77996"/>
                      <a:pt x="65132" y="77990"/>
                      <a:pt x="65205" y="77990"/>
                    </a:cubicBezTo>
                    <a:close/>
                    <a:moveTo>
                      <a:pt x="67993" y="91898"/>
                    </a:moveTo>
                    <a:lnTo>
                      <a:pt x="67993" y="91898"/>
                    </a:lnTo>
                    <a:cubicBezTo>
                      <a:pt x="68411" y="92602"/>
                      <a:pt x="68140" y="93580"/>
                      <a:pt x="67451" y="93883"/>
                    </a:cubicBezTo>
                    <a:lnTo>
                      <a:pt x="67451" y="93883"/>
                    </a:lnTo>
                    <a:cubicBezTo>
                      <a:pt x="67031" y="93185"/>
                      <a:pt x="67325" y="92302"/>
                      <a:pt x="67990" y="92036"/>
                    </a:cubicBezTo>
                    <a:cubicBezTo>
                      <a:pt x="67990" y="91990"/>
                      <a:pt x="67991" y="91944"/>
                      <a:pt x="67993" y="91898"/>
                    </a:cubicBezTo>
                    <a:close/>
                    <a:moveTo>
                      <a:pt x="64644" y="88116"/>
                    </a:moveTo>
                    <a:cubicBezTo>
                      <a:pt x="65687" y="88116"/>
                      <a:pt x="66054" y="88894"/>
                      <a:pt x="65556" y="89889"/>
                    </a:cubicBezTo>
                    <a:cubicBezTo>
                      <a:pt x="64984" y="91177"/>
                      <a:pt x="64554" y="92465"/>
                      <a:pt x="62980" y="92895"/>
                    </a:cubicBezTo>
                    <a:cubicBezTo>
                      <a:pt x="56109" y="94469"/>
                      <a:pt x="49382" y="96044"/>
                      <a:pt x="42512" y="97761"/>
                    </a:cubicBezTo>
                    <a:cubicBezTo>
                      <a:pt x="41528" y="98053"/>
                      <a:pt x="40581" y="98177"/>
                      <a:pt x="39661" y="98177"/>
                    </a:cubicBezTo>
                    <a:cubicBezTo>
                      <a:pt x="36970" y="98177"/>
                      <a:pt x="34517" y="97111"/>
                      <a:pt x="32063" y="96044"/>
                    </a:cubicBezTo>
                    <a:cubicBezTo>
                      <a:pt x="31920" y="95901"/>
                      <a:pt x="31777" y="95614"/>
                      <a:pt x="31777" y="95328"/>
                    </a:cubicBezTo>
                    <a:cubicBezTo>
                      <a:pt x="31777" y="95185"/>
                      <a:pt x="31920" y="95042"/>
                      <a:pt x="32063" y="94899"/>
                    </a:cubicBezTo>
                    <a:cubicBezTo>
                      <a:pt x="32779" y="94756"/>
                      <a:pt x="33494" y="94469"/>
                      <a:pt x="34210" y="94326"/>
                    </a:cubicBezTo>
                    <a:lnTo>
                      <a:pt x="48523" y="91607"/>
                    </a:lnTo>
                    <a:lnTo>
                      <a:pt x="48523" y="91320"/>
                    </a:lnTo>
                    <a:cubicBezTo>
                      <a:pt x="53819" y="90175"/>
                      <a:pt x="58972" y="89030"/>
                      <a:pt x="64125" y="88171"/>
                    </a:cubicBezTo>
                    <a:cubicBezTo>
                      <a:pt x="64313" y="88134"/>
                      <a:pt x="64487" y="88116"/>
                      <a:pt x="64644" y="88116"/>
                    </a:cubicBezTo>
                    <a:close/>
                    <a:moveTo>
                      <a:pt x="61119" y="96330"/>
                    </a:moveTo>
                    <a:cubicBezTo>
                      <a:pt x="60117" y="97475"/>
                      <a:pt x="59545" y="98048"/>
                      <a:pt x="58972" y="98477"/>
                    </a:cubicBezTo>
                    <a:cubicBezTo>
                      <a:pt x="55880" y="101081"/>
                      <a:pt x="54916" y="102343"/>
                      <a:pt x="53187" y="102343"/>
                    </a:cubicBezTo>
                    <a:cubicBezTo>
                      <a:pt x="51875" y="102343"/>
                      <a:pt x="50122" y="101615"/>
                      <a:pt x="46663" y="100195"/>
                    </a:cubicBezTo>
                    <a:cubicBezTo>
                      <a:pt x="48666" y="98763"/>
                      <a:pt x="53962" y="97189"/>
                      <a:pt x="61119" y="96330"/>
                    </a:cubicBezTo>
                    <a:close/>
                    <a:moveTo>
                      <a:pt x="29343" y="53103"/>
                    </a:moveTo>
                    <a:lnTo>
                      <a:pt x="29343" y="53246"/>
                    </a:lnTo>
                    <a:cubicBezTo>
                      <a:pt x="29630" y="53389"/>
                      <a:pt x="29916" y="53533"/>
                      <a:pt x="30059" y="53819"/>
                    </a:cubicBezTo>
                    <a:cubicBezTo>
                      <a:pt x="30059" y="54105"/>
                      <a:pt x="30059" y="54391"/>
                      <a:pt x="29916" y="54535"/>
                    </a:cubicBezTo>
                    <a:cubicBezTo>
                      <a:pt x="28771" y="55393"/>
                      <a:pt x="27769" y="56395"/>
                      <a:pt x="26767" y="57254"/>
                    </a:cubicBezTo>
                    <a:cubicBezTo>
                      <a:pt x="23188" y="60117"/>
                      <a:pt x="20183" y="63552"/>
                      <a:pt x="17606" y="67417"/>
                    </a:cubicBezTo>
                    <a:cubicBezTo>
                      <a:pt x="16032" y="69993"/>
                      <a:pt x="14744" y="72856"/>
                      <a:pt x="14171" y="75862"/>
                    </a:cubicBezTo>
                    <a:cubicBezTo>
                      <a:pt x="13312" y="80156"/>
                      <a:pt x="14314" y="84736"/>
                      <a:pt x="16891" y="88314"/>
                    </a:cubicBezTo>
                    <a:cubicBezTo>
                      <a:pt x="19610" y="91750"/>
                      <a:pt x="22902" y="94469"/>
                      <a:pt x="26767" y="96473"/>
                    </a:cubicBezTo>
                    <a:cubicBezTo>
                      <a:pt x="30775" y="98477"/>
                      <a:pt x="35069" y="100195"/>
                      <a:pt x="39506" y="101340"/>
                    </a:cubicBezTo>
                    <a:cubicBezTo>
                      <a:pt x="42798" y="102199"/>
                      <a:pt x="46233" y="103201"/>
                      <a:pt x="49525" y="104202"/>
                    </a:cubicBezTo>
                    <a:cubicBezTo>
                      <a:pt x="50098" y="104202"/>
                      <a:pt x="50241" y="104775"/>
                      <a:pt x="50098" y="105204"/>
                    </a:cubicBezTo>
                    <a:cubicBezTo>
                      <a:pt x="49955" y="105491"/>
                      <a:pt x="49668" y="105634"/>
                      <a:pt x="49382" y="105634"/>
                    </a:cubicBezTo>
                    <a:cubicBezTo>
                      <a:pt x="44802" y="104632"/>
                      <a:pt x="40078" y="103773"/>
                      <a:pt x="35498" y="102628"/>
                    </a:cubicBezTo>
                    <a:cubicBezTo>
                      <a:pt x="28771" y="100767"/>
                      <a:pt x="22330" y="97618"/>
                      <a:pt x="16891" y="93181"/>
                    </a:cubicBezTo>
                    <a:cubicBezTo>
                      <a:pt x="14600" y="91607"/>
                      <a:pt x="12883" y="89460"/>
                      <a:pt x="11595" y="87026"/>
                    </a:cubicBezTo>
                    <a:cubicBezTo>
                      <a:pt x="9161" y="83018"/>
                      <a:pt x="8732" y="78152"/>
                      <a:pt x="10449" y="73858"/>
                    </a:cubicBezTo>
                    <a:cubicBezTo>
                      <a:pt x="10593" y="73142"/>
                      <a:pt x="10879" y="72426"/>
                      <a:pt x="11308" y="71711"/>
                    </a:cubicBezTo>
                    <a:cubicBezTo>
                      <a:pt x="15173" y="64411"/>
                      <a:pt x="20755" y="58256"/>
                      <a:pt x="27626" y="53676"/>
                    </a:cubicBezTo>
                    <a:cubicBezTo>
                      <a:pt x="28198" y="53246"/>
                      <a:pt x="28771" y="53103"/>
                      <a:pt x="29343" y="53103"/>
                    </a:cubicBezTo>
                    <a:close/>
                    <a:moveTo>
                      <a:pt x="60046" y="107244"/>
                    </a:moveTo>
                    <a:cubicBezTo>
                      <a:pt x="60260" y="107244"/>
                      <a:pt x="60475" y="107280"/>
                      <a:pt x="60690" y="107351"/>
                    </a:cubicBezTo>
                    <a:cubicBezTo>
                      <a:pt x="62837" y="109355"/>
                      <a:pt x="64411" y="111789"/>
                      <a:pt x="65270" y="114508"/>
                    </a:cubicBezTo>
                    <a:cubicBezTo>
                      <a:pt x="63266" y="112504"/>
                      <a:pt x="61262" y="110500"/>
                      <a:pt x="59258" y="108497"/>
                    </a:cubicBezTo>
                    <a:cubicBezTo>
                      <a:pt x="58972" y="108210"/>
                      <a:pt x="58972" y="107638"/>
                      <a:pt x="59402" y="107351"/>
                    </a:cubicBezTo>
                    <a:cubicBezTo>
                      <a:pt x="59616" y="107280"/>
                      <a:pt x="59831" y="107244"/>
                      <a:pt x="60046" y="107244"/>
                    </a:cubicBezTo>
                    <a:close/>
                    <a:moveTo>
                      <a:pt x="56323" y="110083"/>
                    </a:moveTo>
                    <a:cubicBezTo>
                      <a:pt x="56960" y="110083"/>
                      <a:pt x="57546" y="110516"/>
                      <a:pt x="58543" y="111359"/>
                    </a:cubicBezTo>
                    <a:lnTo>
                      <a:pt x="59688" y="112361"/>
                    </a:lnTo>
                    <a:cubicBezTo>
                      <a:pt x="61405" y="114079"/>
                      <a:pt x="61405" y="114508"/>
                      <a:pt x="59115" y="115367"/>
                    </a:cubicBezTo>
                    <a:cubicBezTo>
                      <a:pt x="53962" y="116941"/>
                      <a:pt x="48810" y="118230"/>
                      <a:pt x="43657" y="119375"/>
                    </a:cubicBezTo>
                    <a:lnTo>
                      <a:pt x="42369" y="119375"/>
                    </a:lnTo>
                    <a:cubicBezTo>
                      <a:pt x="42512" y="118087"/>
                      <a:pt x="43514" y="117800"/>
                      <a:pt x="44229" y="117371"/>
                    </a:cubicBezTo>
                    <a:cubicBezTo>
                      <a:pt x="47521" y="115224"/>
                      <a:pt x="50957" y="113077"/>
                      <a:pt x="54249" y="111073"/>
                    </a:cubicBezTo>
                    <a:cubicBezTo>
                      <a:pt x="55179" y="110408"/>
                      <a:pt x="55770" y="110083"/>
                      <a:pt x="56323" y="110083"/>
                    </a:cubicBezTo>
                    <a:close/>
                    <a:moveTo>
                      <a:pt x="62121" y="117371"/>
                    </a:moveTo>
                    <a:cubicBezTo>
                      <a:pt x="63839" y="117371"/>
                      <a:pt x="65270" y="118802"/>
                      <a:pt x="65127" y="120663"/>
                    </a:cubicBezTo>
                    <a:cubicBezTo>
                      <a:pt x="65127" y="120806"/>
                      <a:pt x="64841" y="121092"/>
                      <a:pt x="64698" y="121236"/>
                    </a:cubicBezTo>
                    <a:cubicBezTo>
                      <a:pt x="64125" y="121522"/>
                      <a:pt x="63552" y="121665"/>
                      <a:pt x="62837" y="121808"/>
                    </a:cubicBezTo>
                    <a:cubicBezTo>
                      <a:pt x="55537" y="123096"/>
                      <a:pt x="48380" y="125386"/>
                      <a:pt x="41223" y="127247"/>
                    </a:cubicBezTo>
                    <a:cubicBezTo>
                      <a:pt x="37216" y="128535"/>
                      <a:pt x="33065" y="129537"/>
                      <a:pt x="28914" y="130396"/>
                    </a:cubicBezTo>
                    <a:lnTo>
                      <a:pt x="28771" y="130396"/>
                    </a:lnTo>
                    <a:cubicBezTo>
                      <a:pt x="30918" y="127104"/>
                      <a:pt x="32779" y="124814"/>
                      <a:pt x="36214" y="124098"/>
                    </a:cubicBezTo>
                    <a:cubicBezTo>
                      <a:pt x="37788" y="123669"/>
                      <a:pt x="39363" y="123096"/>
                      <a:pt x="40937" y="122667"/>
                    </a:cubicBezTo>
                    <a:cubicBezTo>
                      <a:pt x="46519" y="121379"/>
                      <a:pt x="52245" y="120234"/>
                      <a:pt x="57684" y="118373"/>
                    </a:cubicBezTo>
                    <a:cubicBezTo>
                      <a:pt x="59115" y="117943"/>
                      <a:pt x="60690" y="117657"/>
                      <a:pt x="62121" y="117371"/>
                    </a:cubicBezTo>
                    <a:close/>
                    <a:moveTo>
                      <a:pt x="64586" y="124300"/>
                    </a:moveTo>
                    <a:cubicBezTo>
                      <a:pt x="65484" y="124300"/>
                      <a:pt x="65899" y="124780"/>
                      <a:pt x="66129" y="125816"/>
                    </a:cubicBezTo>
                    <a:cubicBezTo>
                      <a:pt x="66558" y="127820"/>
                      <a:pt x="66415" y="128679"/>
                      <a:pt x="64984" y="129108"/>
                    </a:cubicBezTo>
                    <a:cubicBezTo>
                      <a:pt x="62837" y="129824"/>
                      <a:pt x="60547" y="130396"/>
                      <a:pt x="58400" y="130969"/>
                    </a:cubicBezTo>
                    <a:cubicBezTo>
                      <a:pt x="49239" y="133116"/>
                      <a:pt x="40078" y="135263"/>
                      <a:pt x="30918" y="137553"/>
                    </a:cubicBezTo>
                    <a:cubicBezTo>
                      <a:pt x="28771" y="138126"/>
                      <a:pt x="26767" y="138841"/>
                      <a:pt x="24190" y="139557"/>
                    </a:cubicBezTo>
                    <a:lnTo>
                      <a:pt x="24763" y="137124"/>
                    </a:lnTo>
                    <a:cubicBezTo>
                      <a:pt x="25049" y="134833"/>
                      <a:pt x="27053" y="133116"/>
                      <a:pt x="29343" y="132973"/>
                    </a:cubicBezTo>
                    <a:cubicBezTo>
                      <a:pt x="35069" y="131828"/>
                      <a:pt x="40794" y="129967"/>
                      <a:pt x="46519" y="128392"/>
                    </a:cubicBezTo>
                    <a:cubicBezTo>
                      <a:pt x="52245" y="126675"/>
                      <a:pt x="57970" y="125530"/>
                      <a:pt x="63839" y="124385"/>
                    </a:cubicBezTo>
                    <a:cubicBezTo>
                      <a:pt x="64120" y="124328"/>
                      <a:pt x="64367" y="124300"/>
                      <a:pt x="64586" y="124300"/>
                    </a:cubicBezTo>
                    <a:close/>
                    <a:moveTo>
                      <a:pt x="66415" y="115940"/>
                    </a:moveTo>
                    <a:lnTo>
                      <a:pt x="66415" y="115940"/>
                    </a:lnTo>
                    <a:cubicBezTo>
                      <a:pt x="71854" y="123526"/>
                      <a:pt x="71425" y="137553"/>
                      <a:pt x="67131" y="144423"/>
                    </a:cubicBezTo>
                    <a:cubicBezTo>
                      <a:pt x="66988" y="142706"/>
                      <a:pt x="67274" y="140988"/>
                      <a:pt x="67847" y="139414"/>
                    </a:cubicBezTo>
                    <a:cubicBezTo>
                      <a:pt x="69135" y="133831"/>
                      <a:pt x="69278" y="127963"/>
                      <a:pt x="68419" y="122238"/>
                    </a:cubicBezTo>
                    <a:cubicBezTo>
                      <a:pt x="67990" y="120234"/>
                      <a:pt x="66701" y="118373"/>
                      <a:pt x="66415" y="115940"/>
                    </a:cubicBezTo>
                    <a:close/>
                    <a:moveTo>
                      <a:pt x="64658" y="132033"/>
                    </a:moveTo>
                    <a:cubicBezTo>
                      <a:pt x="65699" y="132033"/>
                      <a:pt x="65986" y="132598"/>
                      <a:pt x="65986" y="134118"/>
                    </a:cubicBezTo>
                    <a:cubicBezTo>
                      <a:pt x="65986" y="136122"/>
                      <a:pt x="65700" y="136694"/>
                      <a:pt x="63982" y="137124"/>
                    </a:cubicBezTo>
                    <a:cubicBezTo>
                      <a:pt x="52531" y="140129"/>
                      <a:pt x="41510" y="143994"/>
                      <a:pt x="29916" y="146284"/>
                    </a:cubicBezTo>
                    <a:lnTo>
                      <a:pt x="29057" y="146427"/>
                    </a:lnTo>
                    <a:cubicBezTo>
                      <a:pt x="27936" y="146659"/>
                      <a:pt x="27107" y="146808"/>
                      <a:pt x="26480" y="146808"/>
                    </a:cubicBezTo>
                    <a:cubicBezTo>
                      <a:pt x="24787" y="146808"/>
                      <a:pt x="24570" y="145724"/>
                      <a:pt x="24047" y="142276"/>
                    </a:cubicBezTo>
                    <a:cubicBezTo>
                      <a:pt x="24620" y="142133"/>
                      <a:pt x="25192" y="141847"/>
                      <a:pt x="25765" y="141704"/>
                    </a:cubicBezTo>
                    <a:lnTo>
                      <a:pt x="51959" y="135120"/>
                    </a:lnTo>
                    <a:cubicBezTo>
                      <a:pt x="55966" y="134261"/>
                      <a:pt x="59831" y="133116"/>
                      <a:pt x="63839" y="132114"/>
                    </a:cubicBezTo>
                    <a:cubicBezTo>
                      <a:pt x="64153" y="132061"/>
                      <a:pt x="64425" y="132033"/>
                      <a:pt x="64658" y="132033"/>
                    </a:cubicBezTo>
                    <a:close/>
                    <a:moveTo>
                      <a:pt x="64698" y="139700"/>
                    </a:moveTo>
                    <a:lnTo>
                      <a:pt x="64698" y="139843"/>
                    </a:lnTo>
                    <a:cubicBezTo>
                      <a:pt x="65127" y="140988"/>
                      <a:pt x="64554" y="141847"/>
                      <a:pt x="64268" y="142706"/>
                    </a:cubicBezTo>
                    <a:cubicBezTo>
                      <a:pt x="63982" y="143708"/>
                      <a:pt x="63266" y="144280"/>
                      <a:pt x="62407" y="144567"/>
                    </a:cubicBezTo>
                    <a:cubicBezTo>
                      <a:pt x="57398" y="145998"/>
                      <a:pt x="52245" y="147572"/>
                      <a:pt x="47092" y="149147"/>
                    </a:cubicBezTo>
                    <a:cubicBezTo>
                      <a:pt x="43657" y="150149"/>
                      <a:pt x="40078" y="151008"/>
                      <a:pt x="36643" y="152296"/>
                    </a:cubicBezTo>
                    <a:cubicBezTo>
                      <a:pt x="35860" y="152557"/>
                      <a:pt x="35126" y="152672"/>
                      <a:pt x="34425" y="152672"/>
                    </a:cubicBezTo>
                    <a:cubicBezTo>
                      <a:pt x="32435" y="152672"/>
                      <a:pt x="30713" y="151743"/>
                      <a:pt x="28914" y="150578"/>
                    </a:cubicBezTo>
                    <a:cubicBezTo>
                      <a:pt x="28771" y="150435"/>
                      <a:pt x="28628" y="150149"/>
                      <a:pt x="28628" y="149863"/>
                    </a:cubicBezTo>
                    <a:cubicBezTo>
                      <a:pt x="28484" y="149147"/>
                      <a:pt x="29057" y="149004"/>
                      <a:pt x="29343" y="149004"/>
                    </a:cubicBezTo>
                    <a:cubicBezTo>
                      <a:pt x="33637" y="148002"/>
                      <a:pt x="38074" y="147000"/>
                      <a:pt x="42225" y="145855"/>
                    </a:cubicBezTo>
                    <a:cubicBezTo>
                      <a:pt x="49239" y="143851"/>
                      <a:pt x="56396" y="141847"/>
                      <a:pt x="63266" y="139700"/>
                    </a:cubicBezTo>
                    <a:close/>
                    <a:moveTo>
                      <a:pt x="61549" y="147716"/>
                    </a:moveTo>
                    <a:lnTo>
                      <a:pt x="61549" y="147716"/>
                    </a:lnTo>
                    <a:cubicBezTo>
                      <a:pt x="62264" y="148431"/>
                      <a:pt x="61835" y="149147"/>
                      <a:pt x="61405" y="149719"/>
                    </a:cubicBezTo>
                    <a:cubicBezTo>
                      <a:pt x="59974" y="152296"/>
                      <a:pt x="58400" y="154729"/>
                      <a:pt x="56825" y="157306"/>
                    </a:cubicBezTo>
                    <a:lnTo>
                      <a:pt x="41223" y="154443"/>
                    </a:lnTo>
                    <a:cubicBezTo>
                      <a:pt x="41223" y="154014"/>
                      <a:pt x="41080" y="153870"/>
                      <a:pt x="41223" y="153727"/>
                    </a:cubicBezTo>
                    <a:cubicBezTo>
                      <a:pt x="41223" y="153441"/>
                      <a:pt x="41510" y="153441"/>
                      <a:pt x="41510" y="153441"/>
                    </a:cubicBezTo>
                    <a:lnTo>
                      <a:pt x="61549" y="147716"/>
                    </a:lnTo>
                    <a:close/>
                    <a:moveTo>
                      <a:pt x="67281" y="94012"/>
                    </a:moveTo>
                    <a:cubicBezTo>
                      <a:pt x="67321" y="94012"/>
                      <a:pt x="67362" y="94014"/>
                      <a:pt x="67403" y="94017"/>
                    </a:cubicBezTo>
                    <a:lnTo>
                      <a:pt x="67403" y="94017"/>
                    </a:lnTo>
                    <a:cubicBezTo>
                      <a:pt x="67076" y="96663"/>
                      <a:pt x="65245" y="98216"/>
                      <a:pt x="63552" y="99908"/>
                    </a:cubicBezTo>
                    <a:cubicBezTo>
                      <a:pt x="59115" y="104489"/>
                      <a:pt x="53962" y="108353"/>
                      <a:pt x="48523" y="111789"/>
                    </a:cubicBezTo>
                    <a:cubicBezTo>
                      <a:pt x="44372" y="114222"/>
                      <a:pt x="40365" y="116941"/>
                      <a:pt x="36214" y="119661"/>
                    </a:cubicBezTo>
                    <a:cubicBezTo>
                      <a:pt x="31920" y="122524"/>
                      <a:pt x="28198" y="126102"/>
                      <a:pt x="25335" y="130396"/>
                    </a:cubicBezTo>
                    <a:cubicBezTo>
                      <a:pt x="23761" y="132686"/>
                      <a:pt x="22616" y="135120"/>
                      <a:pt x="21900" y="137839"/>
                    </a:cubicBezTo>
                    <a:cubicBezTo>
                      <a:pt x="20183" y="143422"/>
                      <a:pt x="22330" y="149433"/>
                      <a:pt x="27339" y="152582"/>
                    </a:cubicBezTo>
                    <a:cubicBezTo>
                      <a:pt x="29200" y="154014"/>
                      <a:pt x="31490" y="155015"/>
                      <a:pt x="33924" y="155731"/>
                    </a:cubicBezTo>
                    <a:cubicBezTo>
                      <a:pt x="38504" y="156876"/>
                      <a:pt x="43370" y="157592"/>
                      <a:pt x="48237" y="158308"/>
                    </a:cubicBezTo>
                    <a:cubicBezTo>
                      <a:pt x="53676" y="159023"/>
                      <a:pt x="59115" y="160598"/>
                      <a:pt x="64268" y="162888"/>
                    </a:cubicBezTo>
                    <a:cubicBezTo>
                      <a:pt x="66272" y="163747"/>
                      <a:pt x="68133" y="164749"/>
                      <a:pt x="69850" y="165751"/>
                    </a:cubicBezTo>
                    <a:cubicBezTo>
                      <a:pt x="70675" y="166163"/>
                      <a:pt x="71368" y="166839"/>
                      <a:pt x="71675" y="167653"/>
                    </a:cubicBezTo>
                    <a:lnTo>
                      <a:pt x="71675" y="167653"/>
                    </a:lnTo>
                    <a:cubicBezTo>
                      <a:pt x="71577" y="167670"/>
                      <a:pt x="71482" y="167678"/>
                      <a:pt x="71390" y="167678"/>
                    </a:cubicBezTo>
                    <a:cubicBezTo>
                      <a:pt x="70618" y="167678"/>
                      <a:pt x="69998" y="167136"/>
                      <a:pt x="69278" y="166896"/>
                    </a:cubicBezTo>
                    <a:cubicBezTo>
                      <a:pt x="66129" y="165035"/>
                      <a:pt x="62551" y="164033"/>
                      <a:pt x="58829" y="163890"/>
                    </a:cubicBezTo>
                    <a:cubicBezTo>
                      <a:pt x="55108" y="163604"/>
                      <a:pt x="51243" y="163460"/>
                      <a:pt x="47521" y="163174"/>
                    </a:cubicBezTo>
                    <a:cubicBezTo>
                      <a:pt x="43084" y="162745"/>
                      <a:pt x="38647" y="162029"/>
                      <a:pt x="34496" y="160884"/>
                    </a:cubicBezTo>
                    <a:cubicBezTo>
                      <a:pt x="31347" y="160025"/>
                      <a:pt x="28484" y="158737"/>
                      <a:pt x="25622" y="157019"/>
                    </a:cubicBezTo>
                    <a:cubicBezTo>
                      <a:pt x="20612" y="154300"/>
                      <a:pt x="17606" y="148718"/>
                      <a:pt x="18036" y="142992"/>
                    </a:cubicBezTo>
                    <a:cubicBezTo>
                      <a:pt x="18036" y="136551"/>
                      <a:pt x="20612" y="130396"/>
                      <a:pt x="25192" y="125673"/>
                    </a:cubicBezTo>
                    <a:cubicBezTo>
                      <a:pt x="30202" y="120663"/>
                      <a:pt x="35927" y="116369"/>
                      <a:pt x="42225" y="112934"/>
                    </a:cubicBezTo>
                    <a:cubicBezTo>
                      <a:pt x="45947" y="110930"/>
                      <a:pt x="49668" y="108783"/>
                      <a:pt x="53247" y="106349"/>
                    </a:cubicBezTo>
                    <a:cubicBezTo>
                      <a:pt x="58113" y="103201"/>
                      <a:pt x="62407" y="99336"/>
                      <a:pt x="65986" y="94756"/>
                    </a:cubicBezTo>
                    <a:cubicBezTo>
                      <a:pt x="66234" y="94384"/>
                      <a:pt x="66696" y="94012"/>
                      <a:pt x="67281" y="94012"/>
                    </a:cubicBezTo>
                    <a:close/>
                    <a:moveTo>
                      <a:pt x="71941" y="167718"/>
                    </a:moveTo>
                    <a:cubicBezTo>
                      <a:pt x="72297" y="167718"/>
                      <a:pt x="72666" y="167963"/>
                      <a:pt x="72709" y="168386"/>
                    </a:cubicBezTo>
                    <a:lnTo>
                      <a:pt x="72709" y="168386"/>
                    </a:lnTo>
                    <a:cubicBezTo>
                      <a:pt x="72637" y="168408"/>
                      <a:pt x="72569" y="168418"/>
                      <a:pt x="72503" y="168418"/>
                    </a:cubicBezTo>
                    <a:cubicBezTo>
                      <a:pt x="72149" y="168418"/>
                      <a:pt x="71899" y="168116"/>
                      <a:pt x="71860" y="167722"/>
                    </a:cubicBezTo>
                    <a:lnTo>
                      <a:pt x="71860" y="167722"/>
                    </a:lnTo>
                    <a:cubicBezTo>
                      <a:pt x="71887" y="167719"/>
                      <a:pt x="71914" y="167718"/>
                      <a:pt x="71941" y="167718"/>
                    </a:cubicBezTo>
                    <a:close/>
                    <a:moveTo>
                      <a:pt x="47235" y="168184"/>
                    </a:moveTo>
                    <a:lnTo>
                      <a:pt x="47521" y="168327"/>
                    </a:lnTo>
                    <a:cubicBezTo>
                      <a:pt x="47378" y="168470"/>
                      <a:pt x="47235" y="168613"/>
                      <a:pt x="47092" y="168756"/>
                    </a:cubicBezTo>
                    <a:cubicBezTo>
                      <a:pt x="46949" y="168756"/>
                      <a:pt x="46806" y="168613"/>
                      <a:pt x="46806" y="168613"/>
                    </a:cubicBezTo>
                    <a:lnTo>
                      <a:pt x="47235" y="168184"/>
                    </a:lnTo>
                    <a:close/>
                    <a:moveTo>
                      <a:pt x="72858" y="168528"/>
                    </a:moveTo>
                    <a:lnTo>
                      <a:pt x="73429" y="168756"/>
                    </a:lnTo>
                    <a:cubicBezTo>
                      <a:pt x="73257" y="168929"/>
                      <a:pt x="73136" y="168997"/>
                      <a:pt x="73052" y="168997"/>
                    </a:cubicBezTo>
                    <a:cubicBezTo>
                      <a:pt x="72899" y="168997"/>
                      <a:pt x="72866" y="168771"/>
                      <a:pt x="72858" y="168528"/>
                    </a:cubicBezTo>
                    <a:close/>
                    <a:moveTo>
                      <a:pt x="53753" y="166143"/>
                    </a:moveTo>
                    <a:cubicBezTo>
                      <a:pt x="54100" y="166143"/>
                      <a:pt x="54500" y="166158"/>
                      <a:pt x="54964" y="166180"/>
                    </a:cubicBezTo>
                    <a:cubicBezTo>
                      <a:pt x="57684" y="166180"/>
                      <a:pt x="60404" y="166466"/>
                      <a:pt x="63123" y="167325"/>
                    </a:cubicBezTo>
                    <a:lnTo>
                      <a:pt x="52817" y="170903"/>
                    </a:lnTo>
                    <a:cubicBezTo>
                      <a:pt x="52238" y="171000"/>
                      <a:pt x="51659" y="171487"/>
                      <a:pt x="51124" y="171487"/>
                    </a:cubicBezTo>
                    <a:cubicBezTo>
                      <a:pt x="50866" y="171487"/>
                      <a:pt x="50617" y="171373"/>
                      <a:pt x="50384" y="171047"/>
                    </a:cubicBezTo>
                    <a:cubicBezTo>
                      <a:pt x="49812" y="170474"/>
                      <a:pt x="50384" y="169615"/>
                      <a:pt x="50670" y="168900"/>
                    </a:cubicBezTo>
                    <a:cubicBezTo>
                      <a:pt x="51517" y="166600"/>
                      <a:pt x="51853" y="166143"/>
                      <a:pt x="53753" y="166143"/>
                    </a:cubicBezTo>
                    <a:close/>
                    <a:moveTo>
                      <a:pt x="67059" y="169007"/>
                    </a:moveTo>
                    <a:cubicBezTo>
                      <a:pt x="67524" y="169007"/>
                      <a:pt x="67990" y="169114"/>
                      <a:pt x="68419" y="169329"/>
                    </a:cubicBezTo>
                    <a:cubicBezTo>
                      <a:pt x="70566" y="170474"/>
                      <a:pt x="72570" y="172192"/>
                      <a:pt x="74001" y="174339"/>
                    </a:cubicBezTo>
                    <a:cubicBezTo>
                      <a:pt x="65556" y="176343"/>
                      <a:pt x="57541" y="177917"/>
                      <a:pt x="48953" y="179635"/>
                    </a:cubicBezTo>
                    <a:cubicBezTo>
                      <a:pt x="49096" y="178203"/>
                      <a:pt x="49096" y="177345"/>
                      <a:pt x="49239" y="176629"/>
                    </a:cubicBezTo>
                    <a:cubicBezTo>
                      <a:pt x="49096" y="175770"/>
                      <a:pt x="49812" y="174911"/>
                      <a:pt x="50670" y="174625"/>
                    </a:cubicBezTo>
                    <a:cubicBezTo>
                      <a:pt x="53390" y="173623"/>
                      <a:pt x="55966" y="172478"/>
                      <a:pt x="58686" y="171476"/>
                    </a:cubicBezTo>
                    <a:cubicBezTo>
                      <a:pt x="61119" y="170760"/>
                      <a:pt x="63409" y="170045"/>
                      <a:pt x="65700" y="169329"/>
                    </a:cubicBezTo>
                    <a:cubicBezTo>
                      <a:pt x="66129" y="169114"/>
                      <a:pt x="66594" y="169007"/>
                      <a:pt x="67059" y="169007"/>
                    </a:cubicBezTo>
                    <a:close/>
                    <a:moveTo>
                      <a:pt x="73834" y="177107"/>
                    </a:moveTo>
                    <a:cubicBezTo>
                      <a:pt x="74377" y="177107"/>
                      <a:pt x="74930" y="177177"/>
                      <a:pt x="75433" y="177345"/>
                    </a:cubicBezTo>
                    <a:cubicBezTo>
                      <a:pt x="76864" y="177631"/>
                      <a:pt x="78009" y="179062"/>
                      <a:pt x="78009" y="180637"/>
                    </a:cubicBezTo>
                    <a:cubicBezTo>
                      <a:pt x="78009" y="181066"/>
                      <a:pt x="77580" y="181495"/>
                      <a:pt x="77150" y="181639"/>
                    </a:cubicBezTo>
                    <a:cubicBezTo>
                      <a:pt x="76292" y="181925"/>
                      <a:pt x="75433" y="182068"/>
                      <a:pt x="74574" y="182211"/>
                    </a:cubicBezTo>
                    <a:lnTo>
                      <a:pt x="64268" y="184358"/>
                    </a:lnTo>
                    <a:lnTo>
                      <a:pt x="64268" y="184072"/>
                    </a:lnTo>
                    <a:lnTo>
                      <a:pt x="64125" y="184072"/>
                    </a:lnTo>
                    <a:cubicBezTo>
                      <a:pt x="59974" y="184931"/>
                      <a:pt x="55823" y="185790"/>
                      <a:pt x="51529" y="186505"/>
                    </a:cubicBezTo>
                    <a:cubicBezTo>
                      <a:pt x="51259" y="186559"/>
                      <a:pt x="50968" y="186613"/>
                      <a:pt x="50687" y="186613"/>
                    </a:cubicBezTo>
                    <a:cubicBezTo>
                      <a:pt x="50226" y="186613"/>
                      <a:pt x="49792" y="186467"/>
                      <a:pt x="49525" y="185933"/>
                    </a:cubicBezTo>
                    <a:cubicBezTo>
                      <a:pt x="48953" y="185074"/>
                      <a:pt x="48953" y="183929"/>
                      <a:pt x="49382" y="182927"/>
                    </a:cubicBezTo>
                    <a:cubicBezTo>
                      <a:pt x="49525" y="182497"/>
                      <a:pt x="49955" y="182211"/>
                      <a:pt x="50384" y="182068"/>
                    </a:cubicBezTo>
                    <a:cubicBezTo>
                      <a:pt x="57827" y="180350"/>
                      <a:pt x="65270" y="178776"/>
                      <a:pt x="72713" y="177201"/>
                    </a:cubicBezTo>
                    <a:cubicBezTo>
                      <a:pt x="73069" y="177142"/>
                      <a:pt x="73449" y="177107"/>
                      <a:pt x="73834" y="177107"/>
                    </a:cubicBezTo>
                    <a:close/>
                    <a:moveTo>
                      <a:pt x="75170" y="170128"/>
                    </a:moveTo>
                    <a:cubicBezTo>
                      <a:pt x="75517" y="170128"/>
                      <a:pt x="75820" y="170432"/>
                      <a:pt x="76005" y="170617"/>
                    </a:cubicBezTo>
                    <a:cubicBezTo>
                      <a:pt x="78582" y="172621"/>
                      <a:pt x="80729" y="175054"/>
                      <a:pt x="82303" y="177774"/>
                    </a:cubicBezTo>
                    <a:cubicBezTo>
                      <a:pt x="84164" y="181209"/>
                      <a:pt x="84021" y="184358"/>
                      <a:pt x="81444" y="188509"/>
                    </a:cubicBezTo>
                    <a:cubicBezTo>
                      <a:pt x="81587" y="180207"/>
                      <a:pt x="81444" y="179921"/>
                      <a:pt x="74574" y="170474"/>
                    </a:cubicBezTo>
                    <a:cubicBezTo>
                      <a:pt x="74777" y="170220"/>
                      <a:pt x="74980" y="170128"/>
                      <a:pt x="75170" y="170128"/>
                    </a:cubicBezTo>
                    <a:close/>
                    <a:moveTo>
                      <a:pt x="77424" y="192075"/>
                    </a:moveTo>
                    <a:cubicBezTo>
                      <a:pt x="77546" y="192075"/>
                      <a:pt x="77634" y="192197"/>
                      <a:pt x="77723" y="192374"/>
                    </a:cubicBezTo>
                    <a:cubicBezTo>
                      <a:pt x="77723" y="192374"/>
                      <a:pt x="77437" y="192517"/>
                      <a:pt x="77437" y="192517"/>
                    </a:cubicBezTo>
                    <a:lnTo>
                      <a:pt x="76781" y="192735"/>
                    </a:lnTo>
                    <a:lnTo>
                      <a:pt x="76781" y="192735"/>
                    </a:lnTo>
                    <a:cubicBezTo>
                      <a:pt x="76904" y="192583"/>
                      <a:pt x="77027" y="192354"/>
                      <a:pt x="77150" y="192231"/>
                    </a:cubicBezTo>
                    <a:cubicBezTo>
                      <a:pt x="77260" y="192121"/>
                      <a:pt x="77348" y="192075"/>
                      <a:pt x="77424" y="192075"/>
                    </a:cubicBezTo>
                    <a:close/>
                    <a:moveTo>
                      <a:pt x="78044" y="184479"/>
                    </a:moveTo>
                    <a:cubicBezTo>
                      <a:pt x="78550" y="184479"/>
                      <a:pt x="78996" y="185005"/>
                      <a:pt x="78868" y="185646"/>
                    </a:cubicBezTo>
                    <a:cubicBezTo>
                      <a:pt x="78439" y="188366"/>
                      <a:pt x="76292" y="190370"/>
                      <a:pt x="73572" y="190513"/>
                    </a:cubicBezTo>
                    <a:cubicBezTo>
                      <a:pt x="67131" y="190942"/>
                      <a:pt x="60833" y="191944"/>
                      <a:pt x="54535" y="193376"/>
                    </a:cubicBezTo>
                    <a:cubicBezTo>
                      <a:pt x="53755" y="193559"/>
                      <a:pt x="53226" y="193684"/>
                      <a:pt x="52828" y="193684"/>
                    </a:cubicBezTo>
                    <a:cubicBezTo>
                      <a:pt x="51984" y="193684"/>
                      <a:pt x="51735" y="193123"/>
                      <a:pt x="50957" y="191372"/>
                    </a:cubicBezTo>
                    <a:cubicBezTo>
                      <a:pt x="50813" y="190942"/>
                      <a:pt x="50670" y="190513"/>
                      <a:pt x="50670" y="190084"/>
                    </a:cubicBezTo>
                    <a:lnTo>
                      <a:pt x="50527" y="190084"/>
                    </a:lnTo>
                    <a:cubicBezTo>
                      <a:pt x="50957" y="189511"/>
                      <a:pt x="51529" y="189225"/>
                      <a:pt x="52245" y="189225"/>
                    </a:cubicBezTo>
                    <a:lnTo>
                      <a:pt x="76005" y="184644"/>
                    </a:lnTo>
                    <a:cubicBezTo>
                      <a:pt x="76578" y="184644"/>
                      <a:pt x="77150" y="184501"/>
                      <a:pt x="77866" y="184501"/>
                    </a:cubicBezTo>
                    <a:cubicBezTo>
                      <a:pt x="77926" y="184486"/>
                      <a:pt x="77985" y="184479"/>
                      <a:pt x="78044" y="184479"/>
                    </a:cubicBezTo>
                    <a:close/>
                    <a:moveTo>
                      <a:pt x="76577" y="192861"/>
                    </a:moveTo>
                    <a:lnTo>
                      <a:pt x="76577" y="192861"/>
                    </a:lnTo>
                    <a:cubicBezTo>
                      <a:pt x="76547" y="193736"/>
                      <a:pt x="75824" y="193805"/>
                      <a:pt x="75159" y="194034"/>
                    </a:cubicBezTo>
                    <a:lnTo>
                      <a:pt x="75159" y="194034"/>
                    </a:lnTo>
                    <a:cubicBezTo>
                      <a:pt x="75317" y="193407"/>
                      <a:pt x="75931" y="193122"/>
                      <a:pt x="76577" y="192861"/>
                    </a:cubicBezTo>
                    <a:close/>
                    <a:moveTo>
                      <a:pt x="74970" y="194256"/>
                    </a:moveTo>
                    <a:lnTo>
                      <a:pt x="74860" y="194807"/>
                    </a:lnTo>
                    <a:cubicBezTo>
                      <a:pt x="74345" y="194395"/>
                      <a:pt x="74720" y="194354"/>
                      <a:pt x="74970" y="194256"/>
                    </a:cubicBezTo>
                    <a:close/>
                    <a:moveTo>
                      <a:pt x="22261" y="0"/>
                    </a:moveTo>
                    <a:cubicBezTo>
                      <a:pt x="22027" y="0"/>
                      <a:pt x="21805" y="48"/>
                      <a:pt x="21614" y="143"/>
                    </a:cubicBezTo>
                    <a:cubicBezTo>
                      <a:pt x="20612" y="429"/>
                      <a:pt x="19753" y="859"/>
                      <a:pt x="19038" y="1288"/>
                    </a:cubicBezTo>
                    <a:cubicBezTo>
                      <a:pt x="17892" y="1861"/>
                      <a:pt x="16747" y="2720"/>
                      <a:pt x="15602" y="3435"/>
                    </a:cubicBezTo>
                    <a:cubicBezTo>
                      <a:pt x="13742" y="4867"/>
                      <a:pt x="12024" y="6298"/>
                      <a:pt x="10306" y="7872"/>
                    </a:cubicBezTo>
                    <a:cubicBezTo>
                      <a:pt x="2148" y="15029"/>
                      <a:pt x="1" y="24047"/>
                      <a:pt x="1861" y="34496"/>
                    </a:cubicBezTo>
                    <a:cubicBezTo>
                      <a:pt x="2720" y="38790"/>
                      <a:pt x="5153" y="42511"/>
                      <a:pt x="8732" y="44944"/>
                    </a:cubicBezTo>
                    <a:cubicBezTo>
                      <a:pt x="12024" y="47378"/>
                      <a:pt x="15745" y="49239"/>
                      <a:pt x="19610" y="50670"/>
                    </a:cubicBezTo>
                    <a:cubicBezTo>
                      <a:pt x="21185" y="50956"/>
                      <a:pt x="22616" y="51672"/>
                      <a:pt x="23904" y="52674"/>
                    </a:cubicBezTo>
                    <a:cubicBezTo>
                      <a:pt x="22759" y="53676"/>
                      <a:pt x="21757" y="54821"/>
                      <a:pt x="20612" y="55823"/>
                    </a:cubicBezTo>
                    <a:cubicBezTo>
                      <a:pt x="16175" y="59687"/>
                      <a:pt x="12453" y="64411"/>
                      <a:pt x="9448" y="69564"/>
                    </a:cubicBezTo>
                    <a:cubicBezTo>
                      <a:pt x="5153" y="77579"/>
                      <a:pt x="5440" y="85595"/>
                      <a:pt x="13026" y="93324"/>
                    </a:cubicBezTo>
                    <a:cubicBezTo>
                      <a:pt x="14171" y="94612"/>
                      <a:pt x="15459" y="95614"/>
                      <a:pt x="16891" y="96616"/>
                    </a:cubicBezTo>
                    <a:cubicBezTo>
                      <a:pt x="22759" y="100910"/>
                      <a:pt x="29486" y="103916"/>
                      <a:pt x="36643" y="105634"/>
                    </a:cubicBezTo>
                    <a:cubicBezTo>
                      <a:pt x="38361" y="106063"/>
                      <a:pt x="39935" y="106349"/>
                      <a:pt x="41653" y="106636"/>
                    </a:cubicBezTo>
                    <a:cubicBezTo>
                      <a:pt x="42512" y="106779"/>
                      <a:pt x="43514" y="106922"/>
                      <a:pt x="44372" y="107208"/>
                    </a:cubicBezTo>
                    <a:cubicBezTo>
                      <a:pt x="44516" y="107351"/>
                      <a:pt x="44802" y="107495"/>
                      <a:pt x="44802" y="107781"/>
                    </a:cubicBezTo>
                    <a:cubicBezTo>
                      <a:pt x="44802" y="108067"/>
                      <a:pt x="44802" y="108353"/>
                      <a:pt x="44516" y="108497"/>
                    </a:cubicBezTo>
                    <a:cubicBezTo>
                      <a:pt x="42655" y="109642"/>
                      <a:pt x="40794" y="110644"/>
                      <a:pt x="38933" y="111789"/>
                    </a:cubicBezTo>
                    <a:cubicBezTo>
                      <a:pt x="32922" y="115224"/>
                      <a:pt x="27339" y="119518"/>
                      <a:pt x="22473" y="124671"/>
                    </a:cubicBezTo>
                    <a:cubicBezTo>
                      <a:pt x="17320" y="130110"/>
                      <a:pt x="14744" y="137267"/>
                      <a:pt x="15316" y="144710"/>
                    </a:cubicBezTo>
                    <a:cubicBezTo>
                      <a:pt x="15459" y="150149"/>
                      <a:pt x="18179" y="155159"/>
                      <a:pt x="22616" y="158308"/>
                    </a:cubicBezTo>
                    <a:cubicBezTo>
                      <a:pt x="23904" y="159166"/>
                      <a:pt x="25192" y="159882"/>
                      <a:pt x="26624" y="160598"/>
                    </a:cubicBezTo>
                    <a:cubicBezTo>
                      <a:pt x="30631" y="162602"/>
                      <a:pt x="35069" y="164033"/>
                      <a:pt x="39649" y="164749"/>
                    </a:cubicBezTo>
                    <a:cubicBezTo>
                      <a:pt x="41223" y="164749"/>
                      <a:pt x="42798" y="165178"/>
                      <a:pt x="44086" y="166037"/>
                    </a:cubicBezTo>
                    <a:cubicBezTo>
                      <a:pt x="43800" y="166609"/>
                      <a:pt x="43514" y="167325"/>
                      <a:pt x="43227" y="168041"/>
                    </a:cubicBezTo>
                    <a:cubicBezTo>
                      <a:pt x="40365" y="174911"/>
                      <a:pt x="39363" y="182497"/>
                      <a:pt x="40222" y="189940"/>
                    </a:cubicBezTo>
                    <a:cubicBezTo>
                      <a:pt x="40937" y="195093"/>
                      <a:pt x="42798" y="199674"/>
                      <a:pt x="47235" y="202823"/>
                    </a:cubicBezTo>
                    <a:cubicBezTo>
                      <a:pt x="47951" y="203252"/>
                      <a:pt x="48666" y="203538"/>
                      <a:pt x="49382" y="203825"/>
                    </a:cubicBezTo>
                    <a:cubicBezTo>
                      <a:pt x="49812" y="203825"/>
                      <a:pt x="50241" y="203681"/>
                      <a:pt x="50384" y="203252"/>
                    </a:cubicBezTo>
                    <a:cubicBezTo>
                      <a:pt x="50670" y="202823"/>
                      <a:pt x="50670" y="202250"/>
                      <a:pt x="50384" y="201964"/>
                    </a:cubicBezTo>
                    <a:cubicBezTo>
                      <a:pt x="50098" y="201678"/>
                      <a:pt x="49668" y="201248"/>
                      <a:pt x="49382" y="200962"/>
                    </a:cubicBezTo>
                    <a:cubicBezTo>
                      <a:pt x="46090" y="198672"/>
                      <a:pt x="43800" y="195093"/>
                      <a:pt x="43370" y="191086"/>
                    </a:cubicBezTo>
                    <a:cubicBezTo>
                      <a:pt x="42082" y="184358"/>
                      <a:pt x="42655" y="177345"/>
                      <a:pt x="45088" y="170903"/>
                    </a:cubicBezTo>
                    <a:cubicBezTo>
                      <a:pt x="45231" y="170474"/>
                      <a:pt x="45518" y="170045"/>
                      <a:pt x="45804" y="169758"/>
                    </a:cubicBezTo>
                    <a:lnTo>
                      <a:pt x="46663" y="169758"/>
                    </a:lnTo>
                    <a:cubicBezTo>
                      <a:pt x="46806" y="169902"/>
                      <a:pt x="46949" y="169902"/>
                      <a:pt x="46949" y="170045"/>
                    </a:cubicBezTo>
                    <a:cubicBezTo>
                      <a:pt x="46949" y="170903"/>
                      <a:pt x="46949" y="171619"/>
                      <a:pt x="46949" y="172335"/>
                    </a:cubicBezTo>
                    <a:cubicBezTo>
                      <a:pt x="46376" y="175913"/>
                      <a:pt x="46233" y="179635"/>
                      <a:pt x="46376" y="183356"/>
                    </a:cubicBezTo>
                    <a:cubicBezTo>
                      <a:pt x="46663" y="190084"/>
                      <a:pt x="49668" y="195952"/>
                      <a:pt x="53533" y="201248"/>
                    </a:cubicBezTo>
                    <a:cubicBezTo>
                      <a:pt x="53819" y="201678"/>
                      <a:pt x="54249" y="201964"/>
                      <a:pt x="54678" y="202107"/>
                    </a:cubicBezTo>
                    <a:cubicBezTo>
                      <a:pt x="54804" y="202149"/>
                      <a:pt x="54930" y="202166"/>
                      <a:pt x="55052" y="202166"/>
                    </a:cubicBezTo>
                    <a:cubicBezTo>
                      <a:pt x="55347" y="202166"/>
                      <a:pt x="55621" y="202065"/>
                      <a:pt x="55823" y="201964"/>
                    </a:cubicBezTo>
                    <a:cubicBezTo>
                      <a:pt x="56396" y="201678"/>
                      <a:pt x="56682" y="200819"/>
                      <a:pt x="56253" y="200389"/>
                    </a:cubicBezTo>
                    <a:cubicBezTo>
                      <a:pt x="55823" y="199531"/>
                      <a:pt x="55394" y="199101"/>
                      <a:pt x="54678" y="198099"/>
                    </a:cubicBezTo>
                    <a:cubicBezTo>
                      <a:pt x="54106" y="197097"/>
                      <a:pt x="54392" y="196382"/>
                      <a:pt x="55537" y="196095"/>
                    </a:cubicBezTo>
                    <a:cubicBezTo>
                      <a:pt x="59115" y="195380"/>
                      <a:pt x="62694" y="194521"/>
                      <a:pt x="66272" y="193948"/>
                    </a:cubicBezTo>
                    <a:cubicBezTo>
                      <a:pt x="66962" y="193862"/>
                      <a:pt x="67859" y="193412"/>
                      <a:pt x="68620" y="193412"/>
                    </a:cubicBezTo>
                    <a:cubicBezTo>
                      <a:pt x="69123" y="193412"/>
                      <a:pt x="69566" y="193608"/>
                      <a:pt x="69850" y="194235"/>
                    </a:cubicBezTo>
                    <a:cubicBezTo>
                      <a:pt x="70137" y="195093"/>
                      <a:pt x="68276" y="195236"/>
                      <a:pt x="67560" y="195952"/>
                    </a:cubicBezTo>
                    <a:cubicBezTo>
                      <a:pt x="66845" y="196525"/>
                      <a:pt x="66845" y="197527"/>
                      <a:pt x="67274" y="198099"/>
                    </a:cubicBezTo>
                    <a:cubicBezTo>
                      <a:pt x="67656" y="198481"/>
                      <a:pt x="68165" y="198735"/>
                      <a:pt x="68631" y="198735"/>
                    </a:cubicBezTo>
                    <a:cubicBezTo>
                      <a:pt x="68864" y="198735"/>
                      <a:pt x="69087" y="198672"/>
                      <a:pt x="69278" y="198529"/>
                    </a:cubicBezTo>
                    <a:cubicBezTo>
                      <a:pt x="70566" y="197956"/>
                      <a:pt x="71282" y="196525"/>
                      <a:pt x="72856" y="196525"/>
                    </a:cubicBezTo>
                    <a:cubicBezTo>
                      <a:pt x="72856" y="196238"/>
                      <a:pt x="72999" y="195952"/>
                      <a:pt x="73143" y="195809"/>
                    </a:cubicBezTo>
                    <a:lnTo>
                      <a:pt x="73143" y="195809"/>
                    </a:lnTo>
                    <a:cubicBezTo>
                      <a:pt x="73858" y="196525"/>
                      <a:pt x="72856" y="196238"/>
                      <a:pt x="72856" y="196525"/>
                    </a:cubicBezTo>
                    <a:cubicBezTo>
                      <a:pt x="73226" y="198004"/>
                      <a:pt x="73536" y="198647"/>
                      <a:pt x="74095" y="198647"/>
                    </a:cubicBezTo>
                    <a:cubicBezTo>
                      <a:pt x="74402" y="198647"/>
                      <a:pt x="74783" y="198454"/>
                      <a:pt x="75290" y="198099"/>
                    </a:cubicBezTo>
                    <a:cubicBezTo>
                      <a:pt x="78868" y="195666"/>
                      <a:pt x="81874" y="192660"/>
                      <a:pt x="84307" y="189225"/>
                    </a:cubicBezTo>
                    <a:cubicBezTo>
                      <a:pt x="86740" y="185503"/>
                      <a:pt x="87027" y="180780"/>
                      <a:pt x="85023" y="176915"/>
                    </a:cubicBezTo>
                    <a:cubicBezTo>
                      <a:pt x="83878" y="174768"/>
                      <a:pt x="82446" y="172764"/>
                      <a:pt x="80586" y="171190"/>
                    </a:cubicBezTo>
                    <a:cubicBezTo>
                      <a:pt x="76148" y="166753"/>
                      <a:pt x="70996" y="163031"/>
                      <a:pt x="65270" y="160311"/>
                    </a:cubicBezTo>
                    <a:cubicBezTo>
                      <a:pt x="63123" y="159453"/>
                      <a:pt x="62980" y="158594"/>
                      <a:pt x="63839" y="156447"/>
                    </a:cubicBezTo>
                    <a:cubicBezTo>
                      <a:pt x="64268" y="155445"/>
                      <a:pt x="64698" y="154443"/>
                      <a:pt x="65270" y="153584"/>
                    </a:cubicBezTo>
                    <a:cubicBezTo>
                      <a:pt x="66558" y="151008"/>
                      <a:pt x="67990" y="148431"/>
                      <a:pt x="69421" y="145855"/>
                    </a:cubicBezTo>
                    <a:cubicBezTo>
                      <a:pt x="72713" y="139271"/>
                      <a:pt x="73858" y="131828"/>
                      <a:pt x="72570" y="124671"/>
                    </a:cubicBezTo>
                    <a:cubicBezTo>
                      <a:pt x="71425" y="118373"/>
                      <a:pt x="68705" y="112647"/>
                      <a:pt x="64554" y="107924"/>
                    </a:cubicBezTo>
                    <a:cubicBezTo>
                      <a:pt x="62121" y="104775"/>
                      <a:pt x="61978" y="105204"/>
                      <a:pt x="64984" y="102055"/>
                    </a:cubicBezTo>
                    <a:cubicBezTo>
                      <a:pt x="71425" y="95901"/>
                      <a:pt x="74288" y="86883"/>
                      <a:pt x="72427" y="78295"/>
                    </a:cubicBezTo>
                    <a:cubicBezTo>
                      <a:pt x="70423" y="66844"/>
                      <a:pt x="63552" y="58399"/>
                      <a:pt x="53819" y="52531"/>
                    </a:cubicBezTo>
                    <a:cubicBezTo>
                      <a:pt x="51100" y="50956"/>
                      <a:pt x="48380" y="49668"/>
                      <a:pt x="45518" y="48666"/>
                    </a:cubicBezTo>
                    <a:cubicBezTo>
                      <a:pt x="42512" y="47664"/>
                      <a:pt x="42512" y="47664"/>
                      <a:pt x="44086" y="45088"/>
                    </a:cubicBezTo>
                    <a:cubicBezTo>
                      <a:pt x="46090" y="42082"/>
                      <a:pt x="47665" y="38647"/>
                      <a:pt x="48523" y="35211"/>
                    </a:cubicBezTo>
                    <a:cubicBezTo>
                      <a:pt x="50813" y="24476"/>
                      <a:pt x="48237" y="14600"/>
                      <a:pt x="42655" y="5582"/>
                    </a:cubicBezTo>
                    <a:cubicBezTo>
                      <a:pt x="42225" y="4867"/>
                      <a:pt x="41510" y="4294"/>
                      <a:pt x="40794" y="4151"/>
                    </a:cubicBezTo>
                    <a:cubicBezTo>
                      <a:pt x="40222" y="4151"/>
                      <a:pt x="39649" y="4437"/>
                      <a:pt x="39506" y="5153"/>
                    </a:cubicBezTo>
                    <a:cubicBezTo>
                      <a:pt x="39649" y="5869"/>
                      <a:pt x="39935" y="6584"/>
                      <a:pt x="40365" y="7157"/>
                    </a:cubicBezTo>
                    <a:cubicBezTo>
                      <a:pt x="41796" y="9161"/>
                      <a:pt x="42941" y="11308"/>
                      <a:pt x="43657" y="13741"/>
                    </a:cubicBezTo>
                    <a:cubicBezTo>
                      <a:pt x="46090" y="19323"/>
                      <a:pt x="47092" y="25335"/>
                      <a:pt x="46519" y="31347"/>
                    </a:cubicBezTo>
                    <a:cubicBezTo>
                      <a:pt x="46233" y="34925"/>
                      <a:pt x="45088" y="38217"/>
                      <a:pt x="42941" y="41080"/>
                    </a:cubicBezTo>
                    <a:cubicBezTo>
                      <a:pt x="42512" y="43370"/>
                      <a:pt x="40794" y="44944"/>
                      <a:pt x="39649" y="46662"/>
                    </a:cubicBezTo>
                    <a:cubicBezTo>
                      <a:pt x="39520" y="46876"/>
                      <a:pt x="39354" y="46962"/>
                      <a:pt x="39190" y="46962"/>
                    </a:cubicBezTo>
                    <a:cubicBezTo>
                      <a:pt x="38808" y="46962"/>
                      <a:pt x="38446" y="46491"/>
                      <a:pt x="38647" y="46090"/>
                    </a:cubicBezTo>
                    <a:cubicBezTo>
                      <a:pt x="39792" y="44229"/>
                      <a:pt x="41080" y="42368"/>
                      <a:pt x="42512" y="40650"/>
                    </a:cubicBezTo>
                    <a:cubicBezTo>
                      <a:pt x="42512" y="40078"/>
                      <a:pt x="42655" y="39505"/>
                      <a:pt x="42798" y="38933"/>
                    </a:cubicBezTo>
                    <a:cubicBezTo>
                      <a:pt x="46233" y="30917"/>
                      <a:pt x="45947" y="21757"/>
                      <a:pt x="42369" y="14027"/>
                    </a:cubicBezTo>
                    <a:cubicBezTo>
                      <a:pt x="40651" y="11737"/>
                      <a:pt x="39076" y="9590"/>
                      <a:pt x="37502" y="7300"/>
                    </a:cubicBezTo>
                    <a:cubicBezTo>
                      <a:pt x="37216" y="6918"/>
                      <a:pt x="36802" y="6727"/>
                      <a:pt x="36431" y="6727"/>
                    </a:cubicBezTo>
                    <a:cubicBezTo>
                      <a:pt x="36246" y="6727"/>
                      <a:pt x="36071" y="6775"/>
                      <a:pt x="35927" y="6870"/>
                    </a:cubicBezTo>
                    <a:cubicBezTo>
                      <a:pt x="35212" y="7157"/>
                      <a:pt x="34926" y="7729"/>
                      <a:pt x="35069" y="8445"/>
                    </a:cubicBezTo>
                    <a:cubicBezTo>
                      <a:pt x="35212" y="8874"/>
                      <a:pt x="35498" y="9304"/>
                      <a:pt x="35641" y="9733"/>
                    </a:cubicBezTo>
                    <a:cubicBezTo>
                      <a:pt x="36071" y="11308"/>
                      <a:pt x="36071" y="11451"/>
                      <a:pt x="34496" y="12023"/>
                    </a:cubicBezTo>
                    <a:cubicBezTo>
                      <a:pt x="28914" y="13598"/>
                      <a:pt x="23475" y="15315"/>
                      <a:pt x="17892" y="17033"/>
                    </a:cubicBezTo>
                    <a:cubicBezTo>
                      <a:pt x="17309" y="17130"/>
                      <a:pt x="16726" y="17426"/>
                      <a:pt x="16142" y="17426"/>
                    </a:cubicBezTo>
                    <a:cubicBezTo>
                      <a:pt x="15867" y="17426"/>
                      <a:pt x="15591" y="17360"/>
                      <a:pt x="15316" y="17176"/>
                    </a:cubicBezTo>
                    <a:cubicBezTo>
                      <a:pt x="14887" y="16317"/>
                      <a:pt x="15602" y="15745"/>
                      <a:pt x="16032" y="15172"/>
                    </a:cubicBezTo>
                    <a:cubicBezTo>
                      <a:pt x="19038" y="11594"/>
                      <a:pt x="22902" y="8588"/>
                      <a:pt x="27196" y="6727"/>
                    </a:cubicBezTo>
                    <a:cubicBezTo>
                      <a:pt x="27769" y="6441"/>
                      <a:pt x="28198" y="6155"/>
                      <a:pt x="28771" y="5869"/>
                    </a:cubicBezTo>
                    <a:cubicBezTo>
                      <a:pt x="29343" y="5725"/>
                      <a:pt x="29630" y="5010"/>
                      <a:pt x="29343" y="4437"/>
                    </a:cubicBezTo>
                    <a:cubicBezTo>
                      <a:pt x="29225" y="3963"/>
                      <a:pt x="28713" y="3685"/>
                      <a:pt x="28216" y="3685"/>
                    </a:cubicBezTo>
                    <a:cubicBezTo>
                      <a:pt x="28113" y="3685"/>
                      <a:pt x="28010" y="3697"/>
                      <a:pt x="27912" y="3722"/>
                    </a:cubicBezTo>
                    <a:cubicBezTo>
                      <a:pt x="26910" y="3865"/>
                      <a:pt x="26051" y="4151"/>
                      <a:pt x="25335" y="4437"/>
                    </a:cubicBezTo>
                    <a:cubicBezTo>
                      <a:pt x="19610" y="7300"/>
                      <a:pt x="14744" y="11594"/>
                      <a:pt x="11451" y="16890"/>
                    </a:cubicBezTo>
                    <a:cubicBezTo>
                      <a:pt x="9018" y="20755"/>
                      <a:pt x="7730" y="25335"/>
                      <a:pt x="7730" y="29915"/>
                    </a:cubicBezTo>
                    <a:cubicBezTo>
                      <a:pt x="7730" y="33780"/>
                      <a:pt x="9448" y="37501"/>
                      <a:pt x="12310" y="40078"/>
                    </a:cubicBezTo>
                    <a:cubicBezTo>
                      <a:pt x="14314" y="41939"/>
                      <a:pt x="16747" y="43370"/>
                      <a:pt x="19324" y="44372"/>
                    </a:cubicBezTo>
                    <a:cubicBezTo>
                      <a:pt x="22187" y="45660"/>
                      <a:pt x="25335" y="46662"/>
                      <a:pt x="28198" y="47807"/>
                    </a:cubicBezTo>
                    <a:cubicBezTo>
                      <a:pt x="29057" y="48093"/>
                      <a:pt x="29916" y="48523"/>
                      <a:pt x="30631" y="48952"/>
                    </a:cubicBezTo>
                    <a:cubicBezTo>
                      <a:pt x="30775" y="49095"/>
                      <a:pt x="30775" y="49525"/>
                      <a:pt x="30775" y="49811"/>
                    </a:cubicBezTo>
                    <a:cubicBezTo>
                      <a:pt x="30775" y="49954"/>
                      <a:pt x="30631" y="50097"/>
                      <a:pt x="30488" y="50097"/>
                    </a:cubicBezTo>
                    <a:cubicBezTo>
                      <a:pt x="30059" y="50240"/>
                      <a:pt x="29594" y="50312"/>
                      <a:pt x="29129" y="50312"/>
                    </a:cubicBezTo>
                    <a:cubicBezTo>
                      <a:pt x="28663" y="50312"/>
                      <a:pt x="28198" y="50240"/>
                      <a:pt x="27769" y="50097"/>
                    </a:cubicBezTo>
                    <a:cubicBezTo>
                      <a:pt x="22902" y="49095"/>
                      <a:pt x="18179" y="47378"/>
                      <a:pt x="13742" y="44944"/>
                    </a:cubicBezTo>
                    <a:cubicBezTo>
                      <a:pt x="12024" y="43943"/>
                      <a:pt x="10449" y="42797"/>
                      <a:pt x="8875" y="41509"/>
                    </a:cubicBezTo>
                    <a:cubicBezTo>
                      <a:pt x="7444" y="40364"/>
                      <a:pt x="6299" y="38933"/>
                      <a:pt x="5726" y="37215"/>
                    </a:cubicBezTo>
                    <a:cubicBezTo>
                      <a:pt x="2720" y="27768"/>
                      <a:pt x="3293" y="19037"/>
                      <a:pt x="10449" y="11594"/>
                    </a:cubicBezTo>
                    <a:cubicBezTo>
                      <a:pt x="13742" y="7872"/>
                      <a:pt x="17892" y="4723"/>
                      <a:pt x="22473" y="2720"/>
                    </a:cubicBezTo>
                    <a:cubicBezTo>
                      <a:pt x="23618" y="2147"/>
                      <a:pt x="24047" y="1145"/>
                      <a:pt x="23618" y="573"/>
                    </a:cubicBezTo>
                    <a:cubicBezTo>
                      <a:pt x="23236" y="191"/>
                      <a:pt x="22727" y="0"/>
                      <a:pt x="22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36" name="Google Shape;936;p32"/>
            <p:cNvGrpSpPr/>
            <p:nvPr/>
          </p:nvGrpSpPr>
          <p:grpSpPr>
            <a:xfrm rot="-2524639">
              <a:off x="68110" y="741918"/>
              <a:ext cx="1122453" cy="1144448"/>
              <a:chOff x="1301600" y="238450"/>
              <a:chExt cx="4846600" cy="4941575"/>
            </a:xfrm>
          </p:grpSpPr>
          <p:sp>
            <p:nvSpPr>
              <p:cNvPr id="937" name="Google Shape;937;p32"/>
              <p:cNvSpPr/>
              <p:nvPr/>
            </p:nvSpPr>
            <p:spPr>
              <a:xfrm>
                <a:off x="2951650" y="238450"/>
                <a:ext cx="1524300" cy="4941575"/>
              </a:xfrm>
              <a:custGeom>
                <a:rect b="b" l="l" r="r" t="t"/>
                <a:pathLst>
                  <a:path extrusionOk="0" h="197663" w="60972">
                    <a:moveTo>
                      <a:pt x="30865" y="4562"/>
                    </a:moveTo>
                    <a:cubicBezTo>
                      <a:pt x="33587" y="4562"/>
                      <a:pt x="36114" y="6041"/>
                      <a:pt x="37589" y="8570"/>
                    </a:cubicBezTo>
                    <a:cubicBezTo>
                      <a:pt x="39661" y="11530"/>
                      <a:pt x="41437" y="14490"/>
                      <a:pt x="42621" y="18041"/>
                    </a:cubicBezTo>
                    <a:cubicBezTo>
                      <a:pt x="45877" y="26921"/>
                      <a:pt x="48244" y="36096"/>
                      <a:pt x="49724" y="45567"/>
                    </a:cubicBezTo>
                    <a:cubicBezTo>
                      <a:pt x="52092" y="63326"/>
                      <a:pt x="54460" y="81380"/>
                      <a:pt x="55348" y="99434"/>
                    </a:cubicBezTo>
                    <a:cubicBezTo>
                      <a:pt x="55940" y="116305"/>
                      <a:pt x="55348" y="133176"/>
                      <a:pt x="52980" y="150046"/>
                    </a:cubicBezTo>
                    <a:cubicBezTo>
                      <a:pt x="51500" y="161293"/>
                      <a:pt x="48244" y="171948"/>
                      <a:pt x="43213" y="181715"/>
                    </a:cubicBezTo>
                    <a:cubicBezTo>
                      <a:pt x="42029" y="184675"/>
                      <a:pt x="39957" y="187339"/>
                      <a:pt x="37885" y="189707"/>
                    </a:cubicBezTo>
                    <a:cubicBezTo>
                      <a:pt x="35414" y="191918"/>
                      <a:pt x="32999" y="192986"/>
                      <a:pt x="30768" y="192986"/>
                    </a:cubicBezTo>
                    <a:cubicBezTo>
                      <a:pt x="27922" y="192986"/>
                      <a:pt x="25373" y="191249"/>
                      <a:pt x="23382" y="187931"/>
                    </a:cubicBezTo>
                    <a:cubicBezTo>
                      <a:pt x="21015" y="184083"/>
                      <a:pt x="19239" y="179644"/>
                      <a:pt x="18055" y="175204"/>
                    </a:cubicBezTo>
                    <a:cubicBezTo>
                      <a:pt x="17463" y="173724"/>
                      <a:pt x="18055" y="171948"/>
                      <a:pt x="19239" y="170764"/>
                    </a:cubicBezTo>
                    <a:cubicBezTo>
                      <a:pt x="21311" y="167805"/>
                      <a:pt x="22199" y="164253"/>
                      <a:pt x="21903" y="160701"/>
                    </a:cubicBezTo>
                    <a:cubicBezTo>
                      <a:pt x="22199" y="157741"/>
                      <a:pt x="20127" y="154782"/>
                      <a:pt x="17463" y="154190"/>
                    </a:cubicBezTo>
                    <a:cubicBezTo>
                      <a:pt x="14207" y="153598"/>
                      <a:pt x="13319" y="151526"/>
                      <a:pt x="13023" y="148862"/>
                    </a:cubicBezTo>
                    <a:cubicBezTo>
                      <a:pt x="10064" y="132584"/>
                      <a:pt x="8880" y="116009"/>
                      <a:pt x="8880" y="99730"/>
                    </a:cubicBezTo>
                    <a:cubicBezTo>
                      <a:pt x="9176" y="89371"/>
                      <a:pt x="9176" y="79012"/>
                      <a:pt x="8880" y="68653"/>
                    </a:cubicBezTo>
                    <a:cubicBezTo>
                      <a:pt x="8288" y="51783"/>
                      <a:pt x="11248" y="34616"/>
                      <a:pt x="17167" y="18929"/>
                    </a:cubicBezTo>
                    <a:cubicBezTo>
                      <a:pt x="18351" y="15674"/>
                      <a:pt x="19831" y="12714"/>
                      <a:pt x="21903" y="9754"/>
                    </a:cubicBezTo>
                    <a:cubicBezTo>
                      <a:pt x="23086" y="7682"/>
                      <a:pt x="25158" y="5906"/>
                      <a:pt x="27526" y="5315"/>
                    </a:cubicBezTo>
                    <a:cubicBezTo>
                      <a:pt x="28633" y="4803"/>
                      <a:pt x="29765" y="4562"/>
                      <a:pt x="30865" y="4562"/>
                    </a:cubicBezTo>
                    <a:close/>
                    <a:moveTo>
                      <a:pt x="30246" y="0"/>
                    </a:moveTo>
                    <a:cubicBezTo>
                      <a:pt x="25998" y="0"/>
                      <a:pt x="21721" y="1860"/>
                      <a:pt x="18943" y="5611"/>
                    </a:cubicBezTo>
                    <a:cubicBezTo>
                      <a:pt x="17167" y="7978"/>
                      <a:pt x="15391" y="10642"/>
                      <a:pt x="14503" y="13602"/>
                    </a:cubicBezTo>
                    <a:cubicBezTo>
                      <a:pt x="7696" y="29288"/>
                      <a:pt x="4144" y="46159"/>
                      <a:pt x="3848" y="63326"/>
                    </a:cubicBezTo>
                    <a:cubicBezTo>
                      <a:pt x="4144" y="75165"/>
                      <a:pt x="4144" y="87004"/>
                      <a:pt x="4144" y="98843"/>
                    </a:cubicBezTo>
                    <a:cubicBezTo>
                      <a:pt x="4440" y="104762"/>
                      <a:pt x="4144" y="110681"/>
                      <a:pt x="4440" y="116601"/>
                    </a:cubicBezTo>
                    <a:cubicBezTo>
                      <a:pt x="5032" y="127552"/>
                      <a:pt x="6216" y="138503"/>
                      <a:pt x="7992" y="149454"/>
                    </a:cubicBezTo>
                    <a:cubicBezTo>
                      <a:pt x="8880" y="151822"/>
                      <a:pt x="7992" y="154486"/>
                      <a:pt x="5920" y="156262"/>
                    </a:cubicBezTo>
                    <a:cubicBezTo>
                      <a:pt x="0" y="160701"/>
                      <a:pt x="1776" y="170172"/>
                      <a:pt x="8880" y="172244"/>
                    </a:cubicBezTo>
                    <a:cubicBezTo>
                      <a:pt x="11839" y="173428"/>
                      <a:pt x="13911" y="175796"/>
                      <a:pt x="14503" y="179052"/>
                    </a:cubicBezTo>
                    <a:cubicBezTo>
                      <a:pt x="15391" y="183195"/>
                      <a:pt x="17167" y="187339"/>
                      <a:pt x="19831" y="190891"/>
                    </a:cubicBezTo>
                    <a:cubicBezTo>
                      <a:pt x="22202" y="195294"/>
                      <a:pt x="26609" y="197663"/>
                      <a:pt x="31054" y="197663"/>
                    </a:cubicBezTo>
                    <a:cubicBezTo>
                      <a:pt x="34377" y="197663"/>
                      <a:pt x="37721" y="196340"/>
                      <a:pt x="40253" y="193554"/>
                    </a:cubicBezTo>
                    <a:cubicBezTo>
                      <a:pt x="43213" y="190891"/>
                      <a:pt x="45581" y="187339"/>
                      <a:pt x="47356" y="183491"/>
                    </a:cubicBezTo>
                    <a:cubicBezTo>
                      <a:pt x="52092" y="174316"/>
                      <a:pt x="55348" y="163957"/>
                      <a:pt x="56828" y="153598"/>
                    </a:cubicBezTo>
                    <a:cubicBezTo>
                      <a:pt x="60379" y="132584"/>
                      <a:pt x="60971" y="110977"/>
                      <a:pt x="59195" y="89667"/>
                    </a:cubicBezTo>
                    <a:cubicBezTo>
                      <a:pt x="58603" y="81380"/>
                      <a:pt x="57715" y="73389"/>
                      <a:pt x="56828" y="65101"/>
                    </a:cubicBezTo>
                    <a:cubicBezTo>
                      <a:pt x="55644" y="51783"/>
                      <a:pt x="53276" y="38760"/>
                      <a:pt x="50020" y="25737"/>
                    </a:cubicBezTo>
                    <a:cubicBezTo>
                      <a:pt x="48540" y="19225"/>
                      <a:pt x="45877" y="13010"/>
                      <a:pt x="42325" y="7090"/>
                    </a:cubicBezTo>
                    <a:cubicBezTo>
                      <a:pt x="39812" y="2378"/>
                      <a:pt x="35048" y="0"/>
                      <a:pt x="302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32"/>
              <p:cNvSpPr/>
              <p:nvPr/>
            </p:nvSpPr>
            <p:spPr>
              <a:xfrm>
                <a:off x="1301600" y="1480925"/>
                <a:ext cx="4846600" cy="2294100"/>
              </a:xfrm>
              <a:custGeom>
                <a:rect b="b" l="l" r="r" t="t"/>
                <a:pathLst>
                  <a:path extrusionOk="0" h="91764" w="193864">
                    <a:moveTo>
                      <a:pt x="24347" y="11094"/>
                    </a:moveTo>
                    <a:cubicBezTo>
                      <a:pt x="25882" y="11094"/>
                      <a:pt x="27427" y="11160"/>
                      <a:pt x="29006" y="11259"/>
                    </a:cubicBezTo>
                    <a:cubicBezTo>
                      <a:pt x="30486" y="11259"/>
                      <a:pt x="31965" y="12147"/>
                      <a:pt x="32557" y="13627"/>
                    </a:cubicBezTo>
                    <a:cubicBezTo>
                      <a:pt x="34629" y="16586"/>
                      <a:pt x="37885" y="18658"/>
                      <a:pt x="41437" y="19546"/>
                    </a:cubicBezTo>
                    <a:cubicBezTo>
                      <a:pt x="42301" y="19930"/>
                      <a:pt x="43228" y="20127"/>
                      <a:pt x="44136" y="20127"/>
                    </a:cubicBezTo>
                    <a:cubicBezTo>
                      <a:pt x="46027" y="20127"/>
                      <a:pt x="47836" y="19273"/>
                      <a:pt x="48836" y="17474"/>
                    </a:cubicBezTo>
                    <a:cubicBezTo>
                      <a:pt x="49748" y="15877"/>
                      <a:pt x="51716" y="14808"/>
                      <a:pt x="53654" y="14808"/>
                    </a:cubicBezTo>
                    <a:cubicBezTo>
                      <a:pt x="54230" y="14808"/>
                      <a:pt x="54804" y="14903"/>
                      <a:pt x="55347" y="15106"/>
                    </a:cubicBezTo>
                    <a:cubicBezTo>
                      <a:pt x="71626" y="18066"/>
                      <a:pt x="87609" y="22210"/>
                      <a:pt x="102999" y="28129"/>
                    </a:cubicBezTo>
                    <a:cubicBezTo>
                      <a:pt x="112766" y="31681"/>
                      <a:pt x="122534" y="34937"/>
                      <a:pt x="132301" y="38192"/>
                    </a:cubicBezTo>
                    <a:cubicBezTo>
                      <a:pt x="148283" y="43224"/>
                      <a:pt x="163378" y="51807"/>
                      <a:pt x="176697" y="62758"/>
                    </a:cubicBezTo>
                    <a:cubicBezTo>
                      <a:pt x="179065" y="64830"/>
                      <a:pt x="181432" y="67198"/>
                      <a:pt x="183504" y="69862"/>
                    </a:cubicBezTo>
                    <a:cubicBezTo>
                      <a:pt x="184984" y="71934"/>
                      <a:pt x="185872" y="74597"/>
                      <a:pt x="185576" y="77261"/>
                    </a:cubicBezTo>
                    <a:cubicBezTo>
                      <a:pt x="186168" y="81405"/>
                      <a:pt x="183208" y="84956"/>
                      <a:pt x="179361" y="85844"/>
                    </a:cubicBezTo>
                    <a:cubicBezTo>
                      <a:pt x="175809" y="86732"/>
                      <a:pt x="172257" y="87028"/>
                      <a:pt x="168706" y="87324"/>
                    </a:cubicBezTo>
                    <a:cubicBezTo>
                      <a:pt x="159234" y="87324"/>
                      <a:pt x="149467" y="86436"/>
                      <a:pt x="140292" y="84660"/>
                    </a:cubicBezTo>
                    <a:cubicBezTo>
                      <a:pt x="122534" y="80813"/>
                      <a:pt x="105071" y="76965"/>
                      <a:pt x="87905" y="71934"/>
                    </a:cubicBezTo>
                    <a:cubicBezTo>
                      <a:pt x="71626" y="66902"/>
                      <a:pt x="55643" y="60391"/>
                      <a:pt x="40549" y="52399"/>
                    </a:cubicBezTo>
                    <a:cubicBezTo>
                      <a:pt x="30782" y="47664"/>
                      <a:pt x="21606" y="40856"/>
                      <a:pt x="14207" y="32865"/>
                    </a:cubicBezTo>
                    <a:cubicBezTo>
                      <a:pt x="11839" y="30497"/>
                      <a:pt x="9767" y="27833"/>
                      <a:pt x="8583" y="25170"/>
                    </a:cubicBezTo>
                    <a:cubicBezTo>
                      <a:pt x="5624" y="18362"/>
                      <a:pt x="7992" y="13331"/>
                      <a:pt x="15095" y="12147"/>
                    </a:cubicBezTo>
                    <a:cubicBezTo>
                      <a:pt x="18252" y="11357"/>
                      <a:pt x="21277" y="11094"/>
                      <a:pt x="24347" y="11094"/>
                    </a:cubicBezTo>
                    <a:close/>
                    <a:moveTo>
                      <a:pt x="41632" y="0"/>
                    </a:moveTo>
                    <a:cubicBezTo>
                      <a:pt x="38970" y="0"/>
                      <a:pt x="36277" y="1133"/>
                      <a:pt x="34333" y="3563"/>
                    </a:cubicBezTo>
                    <a:cubicBezTo>
                      <a:pt x="32862" y="5525"/>
                      <a:pt x="30375" y="6674"/>
                      <a:pt x="27883" y="6674"/>
                    </a:cubicBezTo>
                    <a:cubicBezTo>
                      <a:pt x="27366" y="6674"/>
                      <a:pt x="26850" y="6625"/>
                      <a:pt x="26342" y="6523"/>
                    </a:cubicBezTo>
                    <a:cubicBezTo>
                      <a:pt x="25232" y="6449"/>
                      <a:pt x="24122" y="6412"/>
                      <a:pt x="23017" y="6412"/>
                    </a:cubicBezTo>
                    <a:cubicBezTo>
                      <a:pt x="19701" y="6412"/>
                      <a:pt x="16427" y="6745"/>
                      <a:pt x="13319" y="7411"/>
                    </a:cubicBezTo>
                    <a:cubicBezTo>
                      <a:pt x="4736" y="8891"/>
                      <a:pt x="0" y="18362"/>
                      <a:pt x="3848" y="26057"/>
                    </a:cubicBezTo>
                    <a:cubicBezTo>
                      <a:pt x="5624" y="29905"/>
                      <a:pt x="7992" y="33161"/>
                      <a:pt x="10951" y="36121"/>
                    </a:cubicBezTo>
                    <a:cubicBezTo>
                      <a:pt x="18055" y="43816"/>
                      <a:pt x="26638" y="50031"/>
                      <a:pt x="36109" y="55063"/>
                    </a:cubicBezTo>
                    <a:cubicBezTo>
                      <a:pt x="54755" y="65422"/>
                      <a:pt x="74882" y="73117"/>
                      <a:pt x="95600" y="78741"/>
                    </a:cubicBezTo>
                    <a:cubicBezTo>
                      <a:pt x="103591" y="80813"/>
                      <a:pt x="111583" y="82885"/>
                      <a:pt x="119574" y="84660"/>
                    </a:cubicBezTo>
                    <a:cubicBezTo>
                      <a:pt x="132301" y="87916"/>
                      <a:pt x="145620" y="90284"/>
                      <a:pt x="158938" y="91468"/>
                    </a:cubicBezTo>
                    <a:cubicBezTo>
                      <a:pt x="161208" y="91665"/>
                      <a:pt x="163444" y="91764"/>
                      <a:pt x="165658" y="91764"/>
                    </a:cubicBezTo>
                    <a:cubicBezTo>
                      <a:pt x="170087" y="91764"/>
                      <a:pt x="174428" y="91369"/>
                      <a:pt x="178769" y="90580"/>
                    </a:cubicBezTo>
                    <a:cubicBezTo>
                      <a:pt x="188832" y="88804"/>
                      <a:pt x="193863" y="77261"/>
                      <a:pt x="187944" y="68974"/>
                    </a:cubicBezTo>
                    <a:cubicBezTo>
                      <a:pt x="186464" y="66310"/>
                      <a:pt x="184392" y="63942"/>
                      <a:pt x="182320" y="61870"/>
                    </a:cubicBezTo>
                    <a:cubicBezTo>
                      <a:pt x="169593" y="50327"/>
                      <a:pt x="154795" y="41448"/>
                      <a:pt x="138812" y="35529"/>
                    </a:cubicBezTo>
                    <a:cubicBezTo>
                      <a:pt x="127565" y="31681"/>
                      <a:pt x="116318" y="27537"/>
                      <a:pt x="105367" y="23986"/>
                    </a:cubicBezTo>
                    <a:cubicBezTo>
                      <a:pt x="99744" y="21914"/>
                      <a:pt x="94120" y="20138"/>
                      <a:pt x="88497" y="18066"/>
                    </a:cubicBezTo>
                    <a:cubicBezTo>
                      <a:pt x="77841" y="15106"/>
                      <a:pt x="67186" y="12443"/>
                      <a:pt x="56235" y="10667"/>
                    </a:cubicBezTo>
                    <a:cubicBezTo>
                      <a:pt x="53572" y="10371"/>
                      <a:pt x="51500" y="8891"/>
                      <a:pt x="50612" y="6523"/>
                    </a:cubicBezTo>
                    <a:cubicBezTo>
                      <a:pt x="49216" y="2336"/>
                      <a:pt x="45455" y="0"/>
                      <a:pt x="416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32"/>
              <p:cNvSpPr/>
              <p:nvPr/>
            </p:nvSpPr>
            <p:spPr>
              <a:xfrm>
                <a:off x="1493975" y="1229625"/>
                <a:ext cx="4432250" cy="2957225"/>
              </a:xfrm>
              <a:custGeom>
                <a:rect b="b" l="l" r="r" t="t"/>
                <a:pathLst>
                  <a:path extrusionOk="0" h="118289" w="177290">
                    <a:moveTo>
                      <a:pt x="156183" y="4428"/>
                    </a:moveTo>
                    <a:cubicBezTo>
                      <a:pt x="158286" y="4428"/>
                      <a:pt x="160388" y="4755"/>
                      <a:pt x="162490" y="5328"/>
                    </a:cubicBezTo>
                    <a:cubicBezTo>
                      <a:pt x="169594" y="7104"/>
                      <a:pt x="171666" y="12136"/>
                      <a:pt x="168706" y="18647"/>
                    </a:cubicBezTo>
                    <a:cubicBezTo>
                      <a:pt x="166338" y="22791"/>
                      <a:pt x="163674" y="26342"/>
                      <a:pt x="160419" y="29894"/>
                    </a:cubicBezTo>
                    <a:cubicBezTo>
                      <a:pt x="159531" y="31078"/>
                      <a:pt x="157755" y="31374"/>
                      <a:pt x="156275" y="31374"/>
                    </a:cubicBezTo>
                    <a:cubicBezTo>
                      <a:pt x="155838" y="31337"/>
                      <a:pt x="155401" y="31319"/>
                      <a:pt x="154964" y="31319"/>
                    </a:cubicBezTo>
                    <a:cubicBezTo>
                      <a:pt x="151858" y="31319"/>
                      <a:pt x="148807" y="32257"/>
                      <a:pt x="146212" y="34334"/>
                    </a:cubicBezTo>
                    <a:cubicBezTo>
                      <a:pt x="143548" y="35518"/>
                      <a:pt x="142068" y="38477"/>
                      <a:pt x="142956" y="41437"/>
                    </a:cubicBezTo>
                    <a:cubicBezTo>
                      <a:pt x="143844" y="43805"/>
                      <a:pt x="142956" y="46469"/>
                      <a:pt x="140884" y="47948"/>
                    </a:cubicBezTo>
                    <a:cubicBezTo>
                      <a:pt x="128453" y="58604"/>
                      <a:pt x="115135" y="68371"/>
                      <a:pt x="101224" y="76954"/>
                    </a:cubicBezTo>
                    <a:cubicBezTo>
                      <a:pt x="92345" y="82578"/>
                      <a:pt x="83465" y="87905"/>
                      <a:pt x="74882" y="93529"/>
                    </a:cubicBezTo>
                    <a:cubicBezTo>
                      <a:pt x="60675" y="103000"/>
                      <a:pt x="44693" y="109511"/>
                      <a:pt x="28118" y="112767"/>
                    </a:cubicBezTo>
                    <a:cubicBezTo>
                      <a:pt x="24862" y="113359"/>
                      <a:pt x="21311" y="113655"/>
                      <a:pt x="18055" y="113655"/>
                    </a:cubicBezTo>
                    <a:cubicBezTo>
                      <a:pt x="15391" y="113655"/>
                      <a:pt x="13023" y="112767"/>
                      <a:pt x="10952" y="110991"/>
                    </a:cubicBezTo>
                    <a:cubicBezTo>
                      <a:pt x="7696" y="108623"/>
                      <a:pt x="6512" y="104184"/>
                      <a:pt x="8288" y="100632"/>
                    </a:cubicBezTo>
                    <a:cubicBezTo>
                      <a:pt x="9768" y="97376"/>
                      <a:pt x="11544" y="94121"/>
                      <a:pt x="13911" y="91457"/>
                    </a:cubicBezTo>
                    <a:cubicBezTo>
                      <a:pt x="19831" y="83761"/>
                      <a:pt x="26342" y="76954"/>
                      <a:pt x="33446" y="70739"/>
                    </a:cubicBezTo>
                    <a:cubicBezTo>
                      <a:pt x="47652" y="59491"/>
                      <a:pt x="61563" y="48244"/>
                      <a:pt x="76362" y="37885"/>
                    </a:cubicBezTo>
                    <a:cubicBezTo>
                      <a:pt x="90273" y="28118"/>
                      <a:pt x="105367" y="19831"/>
                      <a:pt x="120758" y="13023"/>
                    </a:cubicBezTo>
                    <a:cubicBezTo>
                      <a:pt x="130821" y="8584"/>
                      <a:pt x="141772" y="5624"/>
                      <a:pt x="152723" y="4736"/>
                    </a:cubicBezTo>
                    <a:cubicBezTo>
                      <a:pt x="153877" y="4526"/>
                      <a:pt x="155030" y="4428"/>
                      <a:pt x="156183" y="4428"/>
                    </a:cubicBezTo>
                    <a:close/>
                    <a:moveTo>
                      <a:pt x="156494" y="1"/>
                    </a:moveTo>
                    <a:cubicBezTo>
                      <a:pt x="155157" y="1"/>
                      <a:pt x="153809" y="99"/>
                      <a:pt x="152427" y="297"/>
                    </a:cubicBezTo>
                    <a:cubicBezTo>
                      <a:pt x="141772" y="1184"/>
                      <a:pt x="131413" y="3848"/>
                      <a:pt x="121646" y="7992"/>
                    </a:cubicBezTo>
                    <a:cubicBezTo>
                      <a:pt x="102112" y="16279"/>
                      <a:pt x="83465" y="26934"/>
                      <a:pt x="66299" y="39661"/>
                    </a:cubicBezTo>
                    <a:cubicBezTo>
                      <a:pt x="59787" y="44397"/>
                      <a:pt x="52980" y="49428"/>
                      <a:pt x="46764" y="54460"/>
                    </a:cubicBezTo>
                    <a:cubicBezTo>
                      <a:pt x="35813" y="62451"/>
                      <a:pt x="26046" y="71330"/>
                      <a:pt x="16575" y="81098"/>
                    </a:cubicBezTo>
                    <a:cubicBezTo>
                      <a:pt x="11840" y="85833"/>
                      <a:pt x="7992" y="91457"/>
                      <a:pt x="5032" y="97376"/>
                    </a:cubicBezTo>
                    <a:cubicBezTo>
                      <a:pt x="1" y="106255"/>
                      <a:pt x="5920" y="117207"/>
                      <a:pt x="15983" y="118094"/>
                    </a:cubicBezTo>
                    <a:cubicBezTo>
                      <a:pt x="17332" y="118217"/>
                      <a:pt x="18630" y="118289"/>
                      <a:pt x="19898" y="118289"/>
                    </a:cubicBezTo>
                    <a:cubicBezTo>
                      <a:pt x="21691" y="118289"/>
                      <a:pt x="23425" y="118145"/>
                      <a:pt x="25158" y="117798"/>
                    </a:cubicBezTo>
                    <a:cubicBezTo>
                      <a:pt x="42029" y="115135"/>
                      <a:pt x="58307" y="109215"/>
                      <a:pt x="72810" y="100336"/>
                    </a:cubicBezTo>
                    <a:cubicBezTo>
                      <a:pt x="82873" y="94121"/>
                      <a:pt x="92936" y="87905"/>
                      <a:pt x="103000" y="81394"/>
                    </a:cubicBezTo>
                    <a:cubicBezTo>
                      <a:pt x="107735" y="78434"/>
                      <a:pt x="112767" y="75178"/>
                      <a:pt x="117798" y="71922"/>
                    </a:cubicBezTo>
                    <a:cubicBezTo>
                      <a:pt x="126678" y="65707"/>
                      <a:pt x="135557" y="58900"/>
                      <a:pt x="143844" y="51500"/>
                    </a:cubicBezTo>
                    <a:cubicBezTo>
                      <a:pt x="145087" y="50050"/>
                      <a:pt x="146765" y="49325"/>
                      <a:pt x="148472" y="49325"/>
                    </a:cubicBezTo>
                    <a:cubicBezTo>
                      <a:pt x="149204" y="49325"/>
                      <a:pt x="149941" y="49458"/>
                      <a:pt x="150651" y="49724"/>
                    </a:cubicBezTo>
                    <a:cubicBezTo>
                      <a:pt x="151797" y="50154"/>
                      <a:pt x="152943" y="50353"/>
                      <a:pt x="154050" y="50353"/>
                    </a:cubicBezTo>
                    <a:cubicBezTo>
                      <a:pt x="159807" y="50353"/>
                      <a:pt x="164524" y="44979"/>
                      <a:pt x="162786" y="38773"/>
                    </a:cubicBezTo>
                    <a:cubicBezTo>
                      <a:pt x="162194" y="35814"/>
                      <a:pt x="163378" y="32558"/>
                      <a:pt x="165746" y="30782"/>
                    </a:cubicBezTo>
                    <a:cubicBezTo>
                      <a:pt x="168706" y="27526"/>
                      <a:pt x="171074" y="23975"/>
                      <a:pt x="173146" y="19831"/>
                    </a:cubicBezTo>
                    <a:cubicBezTo>
                      <a:pt x="177289" y="12432"/>
                      <a:pt x="172850" y="2664"/>
                      <a:pt x="164562" y="1184"/>
                    </a:cubicBezTo>
                    <a:cubicBezTo>
                      <a:pt x="161800" y="395"/>
                      <a:pt x="159169" y="1"/>
                      <a:pt x="1564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40" name="Google Shape;940;p32"/>
          <p:cNvGrpSpPr/>
          <p:nvPr/>
        </p:nvGrpSpPr>
        <p:grpSpPr>
          <a:xfrm flipH="1" rot="10800000">
            <a:off x="35975" y="62764"/>
            <a:ext cx="8933910" cy="4956135"/>
            <a:chOff x="50775" y="60481"/>
            <a:chExt cx="8933910" cy="4956135"/>
          </a:xfrm>
        </p:grpSpPr>
        <p:grpSp>
          <p:nvGrpSpPr>
            <p:cNvPr id="941" name="Google Shape;941;p32"/>
            <p:cNvGrpSpPr/>
            <p:nvPr/>
          </p:nvGrpSpPr>
          <p:grpSpPr>
            <a:xfrm>
              <a:off x="50775" y="60481"/>
              <a:ext cx="8933910" cy="4903721"/>
              <a:chOff x="50775" y="60481"/>
              <a:chExt cx="8933910" cy="4903721"/>
            </a:xfrm>
          </p:grpSpPr>
          <p:grpSp>
            <p:nvGrpSpPr>
              <p:cNvPr id="942" name="Google Shape;942;p32"/>
              <p:cNvGrpSpPr/>
              <p:nvPr/>
            </p:nvGrpSpPr>
            <p:grpSpPr>
              <a:xfrm>
                <a:off x="50775" y="60481"/>
                <a:ext cx="8500741" cy="4903721"/>
                <a:chOff x="50775" y="60481"/>
                <a:chExt cx="8500741" cy="4903721"/>
              </a:xfrm>
            </p:grpSpPr>
            <p:sp>
              <p:nvSpPr>
                <p:cNvPr id="943" name="Google Shape;943;p32"/>
                <p:cNvSpPr/>
                <p:nvPr/>
              </p:nvSpPr>
              <p:spPr>
                <a:xfrm>
                  <a:off x="50775" y="67700"/>
                  <a:ext cx="723057" cy="749453"/>
                </a:xfrm>
                <a:custGeom>
                  <a:rect b="b" l="l" r="r" t="t"/>
                  <a:pathLst>
                    <a:path extrusionOk="0" h="35945" w="34679">
                      <a:moveTo>
                        <a:pt x="10274" y="0"/>
                      </a:moveTo>
                      <a:cubicBezTo>
                        <a:pt x="9534" y="0"/>
                        <a:pt x="8785" y="71"/>
                        <a:pt x="8036" y="220"/>
                      </a:cubicBezTo>
                      <a:cubicBezTo>
                        <a:pt x="3172" y="1066"/>
                        <a:pt x="1" y="5718"/>
                        <a:pt x="846" y="10582"/>
                      </a:cubicBezTo>
                      <a:cubicBezTo>
                        <a:pt x="1269" y="12273"/>
                        <a:pt x="1692" y="13965"/>
                        <a:pt x="2538" y="15445"/>
                      </a:cubicBezTo>
                      <a:cubicBezTo>
                        <a:pt x="5921" y="22846"/>
                        <a:pt x="11419" y="28978"/>
                        <a:pt x="18397" y="33207"/>
                      </a:cubicBezTo>
                      <a:cubicBezTo>
                        <a:pt x="20089" y="34053"/>
                        <a:pt x="21780" y="34899"/>
                        <a:pt x="23683" y="35322"/>
                      </a:cubicBezTo>
                      <a:cubicBezTo>
                        <a:pt x="25067" y="35741"/>
                        <a:pt x="26335" y="35944"/>
                        <a:pt x="27478" y="35944"/>
                      </a:cubicBezTo>
                      <a:cubicBezTo>
                        <a:pt x="32097" y="35944"/>
                        <a:pt x="34679" y="32627"/>
                        <a:pt x="34679" y="26864"/>
                      </a:cubicBezTo>
                      <a:cubicBezTo>
                        <a:pt x="34679" y="23692"/>
                        <a:pt x="33833" y="20731"/>
                        <a:pt x="32564" y="17983"/>
                      </a:cubicBezTo>
                      <a:cubicBezTo>
                        <a:pt x="29815" y="12273"/>
                        <a:pt x="25586" y="7410"/>
                        <a:pt x="20512" y="3815"/>
                      </a:cubicBezTo>
                      <a:cubicBezTo>
                        <a:pt x="18397" y="2335"/>
                        <a:pt x="16494" y="1278"/>
                        <a:pt x="14168" y="643"/>
                      </a:cubicBezTo>
                      <a:cubicBezTo>
                        <a:pt x="12939" y="234"/>
                        <a:pt x="11622" y="0"/>
                        <a:pt x="1027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4" name="Google Shape;944;p32"/>
                <p:cNvSpPr/>
                <p:nvPr/>
              </p:nvSpPr>
              <p:spPr>
                <a:xfrm>
                  <a:off x="8203097" y="60481"/>
                  <a:ext cx="348420" cy="398888"/>
                </a:xfrm>
                <a:custGeom>
                  <a:rect b="b" l="l" r="r" t="t"/>
                  <a:pathLst>
                    <a:path extrusionOk="0" h="21664" w="18923">
                      <a:moveTo>
                        <a:pt x="8864" y="0"/>
                      </a:moveTo>
                      <a:cubicBezTo>
                        <a:pt x="7113" y="0"/>
                        <a:pt x="5369" y="591"/>
                        <a:pt x="3971" y="1735"/>
                      </a:cubicBezTo>
                      <a:cubicBezTo>
                        <a:pt x="1168" y="3837"/>
                        <a:pt x="0" y="7342"/>
                        <a:pt x="701" y="10846"/>
                      </a:cubicBezTo>
                      <a:cubicBezTo>
                        <a:pt x="2570" y="15518"/>
                        <a:pt x="6308" y="19256"/>
                        <a:pt x="10980" y="21125"/>
                      </a:cubicBezTo>
                      <a:cubicBezTo>
                        <a:pt x="11213" y="21358"/>
                        <a:pt x="11681" y="21592"/>
                        <a:pt x="12381" y="21592"/>
                      </a:cubicBezTo>
                      <a:cubicBezTo>
                        <a:pt x="12669" y="21640"/>
                        <a:pt x="12959" y="21663"/>
                        <a:pt x="13249" y="21663"/>
                      </a:cubicBezTo>
                      <a:cubicBezTo>
                        <a:pt x="15781" y="21663"/>
                        <a:pt x="18270" y="19879"/>
                        <a:pt x="18689" y="17153"/>
                      </a:cubicBezTo>
                      <a:cubicBezTo>
                        <a:pt x="18923" y="16452"/>
                        <a:pt x="18923" y="15518"/>
                        <a:pt x="18923" y="14817"/>
                      </a:cubicBezTo>
                      <a:cubicBezTo>
                        <a:pt x="18923" y="12014"/>
                        <a:pt x="18455" y="9444"/>
                        <a:pt x="17521" y="6641"/>
                      </a:cubicBezTo>
                      <a:cubicBezTo>
                        <a:pt x="16820" y="4305"/>
                        <a:pt x="15185" y="2436"/>
                        <a:pt x="13082" y="1268"/>
                      </a:cubicBezTo>
                      <a:cubicBezTo>
                        <a:pt x="11804" y="415"/>
                        <a:pt x="10331" y="0"/>
                        <a:pt x="88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5" name="Google Shape;945;p32"/>
                <p:cNvSpPr/>
                <p:nvPr/>
              </p:nvSpPr>
              <p:spPr>
                <a:xfrm rot="-9935296">
                  <a:off x="662231" y="4528246"/>
                  <a:ext cx="348408" cy="398875"/>
                </a:xfrm>
                <a:custGeom>
                  <a:rect b="b" l="l" r="r" t="t"/>
                  <a:pathLst>
                    <a:path extrusionOk="0" h="21664" w="18923">
                      <a:moveTo>
                        <a:pt x="8864" y="0"/>
                      </a:moveTo>
                      <a:cubicBezTo>
                        <a:pt x="7113" y="0"/>
                        <a:pt x="5369" y="591"/>
                        <a:pt x="3971" y="1735"/>
                      </a:cubicBezTo>
                      <a:cubicBezTo>
                        <a:pt x="1168" y="3837"/>
                        <a:pt x="0" y="7342"/>
                        <a:pt x="701" y="10846"/>
                      </a:cubicBezTo>
                      <a:cubicBezTo>
                        <a:pt x="2570" y="15518"/>
                        <a:pt x="6308" y="19256"/>
                        <a:pt x="10980" y="21125"/>
                      </a:cubicBezTo>
                      <a:cubicBezTo>
                        <a:pt x="11213" y="21358"/>
                        <a:pt x="11681" y="21592"/>
                        <a:pt x="12381" y="21592"/>
                      </a:cubicBezTo>
                      <a:cubicBezTo>
                        <a:pt x="12669" y="21640"/>
                        <a:pt x="12959" y="21663"/>
                        <a:pt x="13249" y="21663"/>
                      </a:cubicBezTo>
                      <a:cubicBezTo>
                        <a:pt x="15781" y="21663"/>
                        <a:pt x="18270" y="19879"/>
                        <a:pt x="18689" y="17153"/>
                      </a:cubicBezTo>
                      <a:cubicBezTo>
                        <a:pt x="18923" y="16452"/>
                        <a:pt x="18923" y="15518"/>
                        <a:pt x="18923" y="14817"/>
                      </a:cubicBezTo>
                      <a:cubicBezTo>
                        <a:pt x="18923" y="12014"/>
                        <a:pt x="18455" y="9444"/>
                        <a:pt x="17521" y="6641"/>
                      </a:cubicBezTo>
                      <a:cubicBezTo>
                        <a:pt x="16820" y="4305"/>
                        <a:pt x="15185" y="2436"/>
                        <a:pt x="13082" y="1268"/>
                      </a:cubicBezTo>
                      <a:cubicBezTo>
                        <a:pt x="11804" y="415"/>
                        <a:pt x="10331" y="0"/>
                        <a:pt x="88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46" name="Google Shape;946;p32"/>
              <p:cNvSpPr/>
              <p:nvPr/>
            </p:nvSpPr>
            <p:spPr>
              <a:xfrm>
                <a:off x="8829817" y="653681"/>
                <a:ext cx="154868" cy="163485"/>
              </a:xfrm>
              <a:custGeom>
                <a:rect b="b" l="l" r="r" t="t"/>
                <a:pathLst>
                  <a:path extrusionOk="0" h="8879" w="8411">
                    <a:moveTo>
                      <a:pt x="3972" y="1"/>
                    </a:moveTo>
                    <a:cubicBezTo>
                      <a:pt x="2103" y="234"/>
                      <a:pt x="468" y="1870"/>
                      <a:pt x="234" y="3739"/>
                    </a:cubicBezTo>
                    <a:cubicBezTo>
                      <a:pt x="0" y="6308"/>
                      <a:pt x="1869" y="8411"/>
                      <a:pt x="4205" y="8878"/>
                    </a:cubicBezTo>
                    <a:cubicBezTo>
                      <a:pt x="6541" y="8878"/>
                      <a:pt x="8410" y="6776"/>
                      <a:pt x="8177" y="4440"/>
                    </a:cubicBezTo>
                    <a:cubicBezTo>
                      <a:pt x="8177" y="2103"/>
                      <a:pt x="6308" y="234"/>
                      <a:pt x="39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47" name="Google Shape;947;p32"/>
            <p:cNvSpPr/>
            <p:nvPr/>
          </p:nvSpPr>
          <p:spPr>
            <a:xfrm>
              <a:off x="4934417" y="4853131"/>
              <a:ext cx="154868" cy="163485"/>
            </a:xfrm>
            <a:custGeom>
              <a:rect b="b" l="l" r="r" t="t"/>
              <a:pathLst>
                <a:path extrusionOk="0" h="8879" w="8411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8" name="Google Shape;948;p32"/>
          <p:cNvSpPr txBox="1"/>
          <p:nvPr>
            <p:ph type="title"/>
          </p:nvPr>
        </p:nvSpPr>
        <p:spPr>
          <a:xfrm>
            <a:off x="764400" y="3284100"/>
            <a:ext cx="2175300" cy="171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949" name="Google Shape;949;p32"/>
          <p:cNvSpPr txBox="1"/>
          <p:nvPr>
            <p:ph idx="1" type="subTitle"/>
          </p:nvPr>
        </p:nvSpPr>
        <p:spPr>
          <a:xfrm>
            <a:off x="764400" y="3751500"/>
            <a:ext cx="217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50" name="Google Shape;950;p32"/>
          <p:cNvSpPr txBox="1"/>
          <p:nvPr>
            <p:ph idx="2" type="title"/>
          </p:nvPr>
        </p:nvSpPr>
        <p:spPr>
          <a:xfrm>
            <a:off x="3484350" y="3284100"/>
            <a:ext cx="2175300" cy="171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951" name="Google Shape;951;p32"/>
          <p:cNvSpPr txBox="1"/>
          <p:nvPr>
            <p:ph idx="3" type="subTitle"/>
          </p:nvPr>
        </p:nvSpPr>
        <p:spPr>
          <a:xfrm>
            <a:off x="3484350" y="3751500"/>
            <a:ext cx="217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52" name="Google Shape;952;p32"/>
          <p:cNvSpPr txBox="1"/>
          <p:nvPr>
            <p:ph idx="4" type="title"/>
          </p:nvPr>
        </p:nvSpPr>
        <p:spPr>
          <a:xfrm>
            <a:off x="6204300" y="3284100"/>
            <a:ext cx="2175300" cy="171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953" name="Google Shape;953;p32"/>
          <p:cNvSpPr txBox="1"/>
          <p:nvPr>
            <p:ph idx="5" type="subTitle"/>
          </p:nvPr>
        </p:nvSpPr>
        <p:spPr>
          <a:xfrm>
            <a:off x="6204300" y="3751500"/>
            <a:ext cx="217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54" name="Google Shape;954;p32"/>
          <p:cNvSpPr txBox="1"/>
          <p:nvPr>
            <p:ph idx="6"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7" name="Google Shape;957;p33"/>
          <p:cNvGrpSpPr/>
          <p:nvPr/>
        </p:nvGrpSpPr>
        <p:grpSpPr>
          <a:xfrm rot="-3226582">
            <a:off x="235395" y="97559"/>
            <a:ext cx="1259793" cy="1015566"/>
            <a:chOff x="750100" y="236175"/>
            <a:chExt cx="6175375" cy="4978200"/>
          </a:xfrm>
        </p:grpSpPr>
        <p:sp>
          <p:nvSpPr>
            <p:cNvPr id="958" name="Google Shape;958;p33"/>
            <p:cNvSpPr/>
            <p:nvPr/>
          </p:nvSpPr>
          <p:spPr>
            <a:xfrm>
              <a:off x="900900" y="1205000"/>
              <a:ext cx="4778400" cy="3474350"/>
            </a:xfrm>
            <a:custGeom>
              <a:rect b="b" l="l" r="r" t="t"/>
              <a:pathLst>
                <a:path extrusionOk="0" h="138974" w="191136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750100" y="236175"/>
              <a:ext cx="6175375" cy="4978200"/>
            </a:xfrm>
            <a:custGeom>
              <a:rect b="b" l="l" r="r" t="t"/>
              <a:pathLst>
                <a:path extrusionOk="0" h="199128" w="247015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1313650" y="1607025"/>
              <a:ext cx="189050" cy="293025"/>
            </a:xfrm>
            <a:custGeom>
              <a:rect b="b" l="l" r="r" t="t"/>
              <a:pathLst>
                <a:path extrusionOk="0" h="11721" w="7562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5274450" y="4164050"/>
              <a:ext cx="246100" cy="249200"/>
            </a:xfrm>
            <a:custGeom>
              <a:rect b="b" l="l" r="r" t="t"/>
              <a:pathLst>
                <a:path extrusionOk="0" h="9968" w="9844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1250150" y="2227450"/>
              <a:ext cx="126450" cy="257850"/>
            </a:xfrm>
            <a:custGeom>
              <a:rect b="b" l="l" r="r" t="t"/>
              <a:pathLst>
                <a:path extrusionOk="0" h="10314" w="5058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4734700" y="4560925"/>
              <a:ext cx="285775" cy="153950"/>
            </a:xfrm>
            <a:custGeom>
              <a:rect b="b" l="l" r="r" t="t"/>
              <a:pathLst>
                <a:path extrusionOk="0" h="6158" w="11431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4" name="Google Shape;964;p33"/>
          <p:cNvGrpSpPr/>
          <p:nvPr/>
        </p:nvGrpSpPr>
        <p:grpSpPr>
          <a:xfrm>
            <a:off x="7826723" y="3984356"/>
            <a:ext cx="1091917" cy="1015752"/>
            <a:chOff x="920750" y="240450"/>
            <a:chExt cx="5619750" cy="5227750"/>
          </a:xfrm>
        </p:grpSpPr>
        <p:sp>
          <p:nvSpPr>
            <p:cNvPr id="965" name="Google Shape;965;p33"/>
            <p:cNvSpPr/>
            <p:nvPr/>
          </p:nvSpPr>
          <p:spPr>
            <a:xfrm>
              <a:off x="1492250" y="641425"/>
              <a:ext cx="4611700" cy="4242400"/>
            </a:xfrm>
            <a:custGeom>
              <a:rect b="b" l="l" r="r" t="t"/>
              <a:pathLst>
                <a:path extrusionOk="0" h="169696" w="184468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1746250" y="2229625"/>
              <a:ext cx="1277950" cy="1058875"/>
            </a:xfrm>
            <a:custGeom>
              <a:rect b="b" l="l" r="r" t="t"/>
              <a:pathLst>
                <a:path extrusionOk="0" h="42355" w="51118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2976550" y="1289550"/>
              <a:ext cx="1293825" cy="1117325"/>
            </a:xfrm>
            <a:custGeom>
              <a:rect b="b" l="l" r="r" t="t"/>
              <a:pathLst>
                <a:path extrusionOk="0" h="44693" w="51753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4325925" y="2524125"/>
              <a:ext cx="1135075" cy="968075"/>
            </a:xfrm>
            <a:custGeom>
              <a:rect b="b" l="l" r="r" t="t"/>
              <a:pathLst>
                <a:path extrusionOk="0" h="38723" w="45403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4572000" y="1270000"/>
              <a:ext cx="825500" cy="714375"/>
            </a:xfrm>
            <a:custGeom>
              <a:rect b="b" l="l" r="r" t="t"/>
              <a:pathLst>
                <a:path extrusionOk="0" h="28575" w="3302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3325800" y="3222625"/>
              <a:ext cx="500075" cy="434150"/>
            </a:xfrm>
            <a:custGeom>
              <a:rect b="b" l="l" r="r" t="t"/>
              <a:pathLst>
                <a:path extrusionOk="0" h="17366" w="20003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2500300" y="3816150"/>
              <a:ext cx="638650" cy="517425"/>
            </a:xfrm>
            <a:custGeom>
              <a:rect b="b" l="l" r="r" t="t"/>
              <a:pathLst>
                <a:path extrusionOk="0" h="20697" w="25546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3794125" y="4088150"/>
              <a:ext cx="857250" cy="747400"/>
            </a:xfrm>
            <a:custGeom>
              <a:rect b="b" l="l" r="r" t="t"/>
              <a:pathLst>
                <a:path extrusionOk="0" h="29896" w="3429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920750" y="240450"/>
              <a:ext cx="5619750" cy="5227750"/>
            </a:xfrm>
            <a:custGeom>
              <a:rect b="b" l="l" r="r" t="t"/>
              <a:pathLst>
                <a:path extrusionOk="0" h="209110" w="22479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1254125" y="542950"/>
              <a:ext cx="5000625" cy="4529125"/>
            </a:xfrm>
            <a:custGeom>
              <a:rect b="b" l="l" r="r" t="t"/>
              <a:pathLst>
                <a:path extrusionOk="0" h="181165" w="200025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2857500" y="988275"/>
              <a:ext cx="1500200" cy="1640775"/>
            </a:xfrm>
            <a:custGeom>
              <a:rect b="b" l="l" r="r" t="t"/>
              <a:pathLst>
                <a:path extrusionOk="0" h="65631" w="60008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4222750" y="2264325"/>
              <a:ext cx="1555750" cy="1469950"/>
            </a:xfrm>
            <a:custGeom>
              <a:rect b="b" l="l" r="r" t="t"/>
              <a:pathLst>
                <a:path extrusionOk="0" h="58798" w="6223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674800" y="1978275"/>
              <a:ext cx="1460525" cy="1474550"/>
            </a:xfrm>
            <a:custGeom>
              <a:rect b="b" l="l" r="r" t="t"/>
              <a:pathLst>
                <a:path extrusionOk="0" h="58982" w="58421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4429125" y="1039500"/>
              <a:ext cx="1245475" cy="1151525"/>
            </a:xfrm>
            <a:custGeom>
              <a:rect b="b" l="l" r="r" t="t"/>
              <a:pathLst>
                <a:path extrusionOk="0" h="46061" w="49819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3532175" y="3871550"/>
              <a:ext cx="1412900" cy="1002075"/>
            </a:xfrm>
            <a:custGeom>
              <a:rect b="b" l="l" r="r" t="t"/>
              <a:pathLst>
                <a:path extrusionOk="0" h="40083" w="56516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2356825" y="3644725"/>
              <a:ext cx="1072175" cy="895525"/>
            </a:xfrm>
            <a:custGeom>
              <a:rect b="b" l="l" r="r" t="t"/>
              <a:pathLst>
                <a:path extrusionOk="0" h="35821" w="42887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3182925" y="3039650"/>
              <a:ext cx="730275" cy="793825"/>
            </a:xfrm>
            <a:custGeom>
              <a:rect b="b" l="l" r="r" t="t"/>
              <a:pathLst>
                <a:path extrusionOk="0" h="31753" w="29211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230425" y="1388200"/>
              <a:ext cx="484200" cy="493000"/>
            </a:xfrm>
            <a:custGeom>
              <a:rect b="b" l="l" r="r" t="t"/>
              <a:pathLst>
                <a:path extrusionOk="0" h="19720" w="19368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3190875" y="1381125"/>
              <a:ext cx="1024075" cy="1006450"/>
            </a:xfrm>
            <a:custGeom>
              <a:rect b="b" l="l" r="r" t="t"/>
              <a:pathLst>
                <a:path extrusionOk="0" h="40258" w="40963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4532300" y="2618225"/>
              <a:ext cx="1031900" cy="842525"/>
            </a:xfrm>
            <a:custGeom>
              <a:rect b="b" l="l" r="r" t="t"/>
              <a:pathLst>
                <a:path extrusionOk="0" h="33701" w="41276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2032000" y="2380225"/>
              <a:ext cx="690575" cy="757925"/>
            </a:xfrm>
            <a:custGeom>
              <a:rect b="b" l="l" r="r" t="t"/>
              <a:pathLst>
                <a:path extrusionOk="0" h="30317" w="27623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4675825" y="1411900"/>
              <a:ext cx="695750" cy="517250"/>
            </a:xfrm>
            <a:custGeom>
              <a:rect b="b" l="l" r="r" t="t"/>
              <a:pathLst>
                <a:path extrusionOk="0" h="20690" w="2783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3985100" y="4237100"/>
              <a:ext cx="547225" cy="422225"/>
            </a:xfrm>
            <a:custGeom>
              <a:rect b="b" l="l" r="r" t="t"/>
              <a:pathLst>
                <a:path extrusionOk="0" h="16889" w="21889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3516750" y="1793100"/>
              <a:ext cx="317075" cy="345225"/>
            </a:xfrm>
            <a:custGeom>
              <a:rect b="b" l="l" r="r" t="t"/>
              <a:pathLst>
                <a:path extrusionOk="0" h="13809" w="12683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9" name="Google Shape;989;p33"/>
          <p:cNvGrpSpPr/>
          <p:nvPr/>
        </p:nvGrpSpPr>
        <p:grpSpPr>
          <a:xfrm flipH="1">
            <a:off x="8430774" y="154840"/>
            <a:ext cx="889155" cy="1181848"/>
            <a:chOff x="1806625" y="239525"/>
            <a:chExt cx="3845825" cy="5111800"/>
          </a:xfrm>
        </p:grpSpPr>
        <p:sp>
          <p:nvSpPr>
            <p:cNvPr id="990" name="Google Shape;990;p33"/>
            <p:cNvSpPr/>
            <p:nvPr/>
          </p:nvSpPr>
          <p:spPr>
            <a:xfrm>
              <a:off x="2056350" y="629625"/>
              <a:ext cx="3274225" cy="4436575"/>
            </a:xfrm>
            <a:custGeom>
              <a:rect b="b" l="l" r="r" t="t"/>
              <a:pathLst>
                <a:path extrusionOk="0" h="177463" w="130969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1806625" y="239525"/>
              <a:ext cx="3845825" cy="5111800"/>
            </a:xfrm>
            <a:custGeom>
              <a:rect b="b" l="l" r="r" t="t"/>
              <a:pathLst>
                <a:path extrusionOk="0" h="204472" w="153833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3199550" y="1287450"/>
              <a:ext cx="321900" cy="224000"/>
            </a:xfrm>
            <a:custGeom>
              <a:rect b="b" l="l" r="r" t="t"/>
              <a:pathLst>
                <a:path extrusionOk="0" h="8960" w="12876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3" name="Google Shape;993;p33"/>
          <p:cNvGrpSpPr/>
          <p:nvPr/>
        </p:nvGrpSpPr>
        <p:grpSpPr>
          <a:xfrm>
            <a:off x="-3" y="286494"/>
            <a:ext cx="9033265" cy="4898552"/>
            <a:chOff x="-3" y="286494"/>
            <a:chExt cx="9033265" cy="4898552"/>
          </a:xfrm>
        </p:grpSpPr>
        <p:grpSp>
          <p:nvGrpSpPr>
            <p:cNvPr id="994" name="Google Shape;994;p33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995" name="Google Shape;995;p33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rect b="b" l="l" r="r" t="t"/>
                <a:pathLst>
                  <a:path extrusionOk="0" h="24411" w="22895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33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rect b="b" l="l" r="r" t="t"/>
                <a:pathLst>
                  <a:path extrusionOk="0" h="21664" w="18923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33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rect b="b" l="l" r="r" t="t"/>
                <a:pathLst>
                  <a:path extrusionOk="0" h="17037" w="17006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33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rect b="b" l="l" r="r" t="t"/>
                <a:pathLst>
                  <a:path extrusionOk="0" h="14893" w="13784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33"/>
              <p:cNvSpPr/>
              <p:nvPr/>
            </p:nvSpPr>
            <p:spPr>
              <a:xfrm flipH="1" rot="-1427762">
                <a:off x="7966122" y="4310821"/>
                <a:ext cx="1207317" cy="688552"/>
              </a:xfrm>
              <a:custGeom>
                <a:rect b="b" l="l" r="r" t="t"/>
                <a:pathLst>
                  <a:path extrusionOk="0" h="160821" w="281986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00" name="Google Shape;1000;p33"/>
            <p:cNvSpPr/>
            <p:nvPr/>
          </p:nvSpPr>
          <p:spPr>
            <a:xfrm>
              <a:off x="8787955" y="2452872"/>
              <a:ext cx="245306" cy="237759"/>
            </a:xfrm>
            <a:custGeom>
              <a:rect b="b" l="l" r="r" t="t"/>
              <a:pathLst>
                <a:path extrusionOk="0" h="18115" w="1869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5139247" y="4809732"/>
              <a:ext cx="253798" cy="274217"/>
            </a:xfrm>
            <a:custGeom>
              <a:rect b="b" l="l" r="r" t="t"/>
              <a:pathLst>
                <a:path extrusionOk="0" h="14893" w="13784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344317" y="286494"/>
              <a:ext cx="154868" cy="163485"/>
            </a:xfrm>
            <a:custGeom>
              <a:rect b="b" l="l" r="r" t="t"/>
              <a:pathLst>
                <a:path extrusionOk="0" h="8879" w="8411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3" name="Google Shape;1003;p33"/>
          <p:cNvSpPr txBox="1"/>
          <p:nvPr>
            <p:ph idx="1" type="subTitle"/>
          </p:nvPr>
        </p:nvSpPr>
        <p:spPr>
          <a:xfrm>
            <a:off x="3021300" y="2079975"/>
            <a:ext cx="31014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4" name="Google Shape;1004;p33"/>
          <p:cNvSpPr txBox="1"/>
          <p:nvPr>
            <p:ph idx="2" type="subTitle"/>
          </p:nvPr>
        </p:nvSpPr>
        <p:spPr>
          <a:xfrm>
            <a:off x="3021289" y="3825025"/>
            <a:ext cx="3101400" cy="3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5" name="Google Shape;1005;p33"/>
          <p:cNvSpPr txBox="1"/>
          <p:nvPr>
            <p:ph hasCustomPrompt="1" type="title"/>
          </p:nvPr>
        </p:nvSpPr>
        <p:spPr>
          <a:xfrm>
            <a:off x="2001300" y="1063175"/>
            <a:ext cx="51414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6" name="Google Shape;1006;p33"/>
          <p:cNvSpPr txBox="1"/>
          <p:nvPr>
            <p:ph hasCustomPrompt="1" idx="3" type="title"/>
          </p:nvPr>
        </p:nvSpPr>
        <p:spPr>
          <a:xfrm>
            <a:off x="2001299" y="2812200"/>
            <a:ext cx="51414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9" name="Google Shape;1009;p34"/>
          <p:cNvGrpSpPr/>
          <p:nvPr/>
        </p:nvGrpSpPr>
        <p:grpSpPr>
          <a:xfrm>
            <a:off x="50775" y="67700"/>
            <a:ext cx="9023491" cy="4948930"/>
            <a:chOff x="50775" y="67700"/>
            <a:chExt cx="9023491" cy="4948930"/>
          </a:xfrm>
        </p:grpSpPr>
        <p:grpSp>
          <p:nvGrpSpPr>
            <p:cNvPr id="1010" name="Google Shape;1010;p34"/>
            <p:cNvGrpSpPr/>
            <p:nvPr/>
          </p:nvGrpSpPr>
          <p:grpSpPr>
            <a:xfrm>
              <a:off x="50775" y="67700"/>
              <a:ext cx="9023491" cy="4948930"/>
              <a:chOff x="50775" y="67700"/>
              <a:chExt cx="9023491" cy="4948930"/>
            </a:xfrm>
          </p:grpSpPr>
          <p:grpSp>
            <p:nvGrpSpPr>
              <p:cNvPr id="1011" name="Google Shape;1011;p34"/>
              <p:cNvGrpSpPr/>
              <p:nvPr/>
            </p:nvGrpSpPr>
            <p:grpSpPr>
              <a:xfrm>
                <a:off x="50775" y="67700"/>
                <a:ext cx="9023491" cy="4948930"/>
                <a:chOff x="50775" y="67700"/>
                <a:chExt cx="9023491" cy="4948930"/>
              </a:xfrm>
            </p:grpSpPr>
            <p:sp>
              <p:nvSpPr>
                <p:cNvPr id="1012" name="Google Shape;1012;p34"/>
                <p:cNvSpPr/>
                <p:nvPr/>
              </p:nvSpPr>
              <p:spPr>
                <a:xfrm>
                  <a:off x="50775" y="67700"/>
                  <a:ext cx="723057" cy="749453"/>
                </a:xfrm>
                <a:custGeom>
                  <a:rect b="b" l="l" r="r" t="t"/>
                  <a:pathLst>
                    <a:path extrusionOk="0" h="35945" w="34679">
                      <a:moveTo>
                        <a:pt x="10274" y="0"/>
                      </a:moveTo>
                      <a:cubicBezTo>
                        <a:pt x="9534" y="0"/>
                        <a:pt x="8785" y="71"/>
                        <a:pt x="8036" y="220"/>
                      </a:cubicBezTo>
                      <a:cubicBezTo>
                        <a:pt x="3172" y="1066"/>
                        <a:pt x="1" y="5718"/>
                        <a:pt x="846" y="10582"/>
                      </a:cubicBezTo>
                      <a:cubicBezTo>
                        <a:pt x="1269" y="12273"/>
                        <a:pt x="1692" y="13965"/>
                        <a:pt x="2538" y="15445"/>
                      </a:cubicBezTo>
                      <a:cubicBezTo>
                        <a:pt x="5921" y="22846"/>
                        <a:pt x="11419" y="28978"/>
                        <a:pt x="18397" y="33207"/>
                      </a:cubicBezTo>
                      <a:cubicBezTo>
                        <a:pt x="20089" y="34053"/>
                        <a:pt x="21780" y="34899"/>
                        <a:pt x="23683" y="35322"/>
                      </a:cubicBezTo>
                      <a:cubicBezTo>
                        <a:pt x="25067" y="35741"/>
                        <a:pt x="26335" y="35944"/>
                        <a:pt x="27478" y="35944"/>
                      </a:cubicBezTo>
                      <a:cubicBezTo>
                        <a:pt x="32097" y="35944"/>
                        <a:pt x="34679" y="32627"/>
                        <a:pt x="34679" y="26864"/>
                      </a:cubicBezTo>
                      <a:cubicBezTo>
                        <a:pt x="34679" y="23692"/>
                        <a:pt x="33833" y="20731"/>
                        <a:pt x="32564" y="17983"/>
                      </a:cubicBezTo>
                      <a:cubicBezTo>
                        <a:pt x="29815" y="12273"/>
                        <a:pt x="25586" y="7410"/>
                        <a:pt x="20512" y="3815"/>
                      </a:cubicBezTo>
                      <a:cubicBezTo>
                        <a:pt x="18397" y="2335"/>
                        <a:pt x="16494" y="1278"/>
                        <a:pt x="14168" y="643"/>
                      </a:cubicBezTo>
                      <a:cubicBezTo>
                        <a:pt x="12939" y="234"/>
                        <a:pt x="11622" y="0"/>
                        <a:pt x="1027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3" name="Google Shape;1013;p34"/>
                <p:cNvSpPr/>
                <p:nvPr/>
              </p:nvSpPr>
              <p:spPr>
                <a:xfrm>
                  <a:off x="8725847" y="1436356"/>
                  <a:ext cx="348420" cy="398888"/>
                </a:xfrm>
                <a:custGeom>
                  <a:rect b="b" l="l" r="r" t="t"/>
                  <a:pathLst>
                    <a:path extrusionOk="0" h="21664" w="18923">
                      <a:moveTo>
                        <a:pt x="8864" y="0"/>
                      </a:moveTo>
                      <a:cubicBezTo>
                        <a:pt x="7113" y="0"/>
                        <a:pt x="5369" y="591"/>
                        <a:pt x="3971" y="1735"/>
                      </a:cubicBezTo>
                      <a:cubicBezTo>
                        <a:pt x="1168" y="3837"/>
                        <a:pt x="0" y="7342"/>
                        <a:pt x="701" y="10846"/>
                      </a:cubicBezTo>
                      <a:cubicBezTo>
                        <a:pt x="2570" y="15518"/>
                        <a:pt x="6308" y="19256"/>
                        <a:pt x="10980" y="21125"/>
                      </a:cubicBezTo>
                      <a:cubicBezTo>
                        <a:pt x="11213" y="21358"/>
                        <a:pt x="11681" y="21592"/>
                        <a:pt x="12381" y="21592"/>
                      </a:cubicBezTo>
                      <a:cubicBezTo>
                        <a:pt x="12669" y="21640"/>
                        <a:pt x="12959" y="21663"/>
                        <a:pt x="13249" y="21663"/>
                      </a:cubicBezTo>
                      <a:cubicBezTo>
                        <a:pt x="15781" y="21663"/>
                        <a:pt x="18270" y="19879"/>
                        <a:pt x="18689" y="17153"/>
                      </a:cubicBezTo>
                      <a:cubicBezTo>
                        <a:pt x="18923" y="16452"/>
                        <a:pt x="18923" y="15518"/>
                        <a:pt x="18923" y="14817"/>
                      </a:cubicBezTo>
                      <a:cubicBezTo>
                        <a:pt x="18923" y="12014"/>
                        <a:pt x="18455" y="9444"/>
                        <a:pt x="17521" y="6641"/>
                      </a:cubicBezTo>
                      <a:cubicBezTo>
                        <a:pt x="16820" y="4305"/>
                        <a:pt x="15185" y="2436"/>
                        <a:pt x="13082" y="1268"/>
                      </a:cubicBezTo>
                      <a:cubicBezTo>
                        <a:pt x="11804" y="415"/>
                        <a:pt x="10331" y="0"/>
                        <a:pt x="88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4" name="Google Shape;1014;p34"/>
                <p:cNvSpPr/>
                <p:nvPr/>
              </p:nvSpPr>
              <p:spPr>
                <a:xfrm>
                  <a:off x="7910511" y="4028712"/>
                  <a:ext cx="1040534" cy="987918"/>
                </a:xfrm>
                <a:custGeom>
                  <a:rect b="b" l="l" r="r" t="t"/>
                  <a:pathLst>
                    <a:path extrusionOk="0" h="199177" w="209785">
                      <a:moveTo>
                        <a:pt x="145334" y="0"/>
                      </a:moveTo>
                      <a:cubicBezTo>
                        <a:pt x="144236" y="0"/>
                        <a:pt x="143137" y="47"/>
                        <a:pt x="142037" y="139"/>
                      </a:cubicBezTo>
                      <a:cubicBezTo>
                        <a:pt x="135262" y="606"/>
                        <a:pt x="128721" y="2008"/>
                        <a:pt x="122647" y="4344"/>
                      </a:cubicBezTo>
                      <a:cubicBezTo>
                        <a:pt x="109565" y="8549"/>
                        <a:pt x="99519" y="19061"/>
                        <a:pt x="95548" y="32377"/>
                      </a:cubicBezTo>
                      <a:cubicBezTo>
                        <a:pt x="93212" y="40086"/>
                        <a:pt x="92745" y="48263"/>
                        <a:pt x="94380" y="56206"/>
                      </a:cubicBezTo>
                      <a:cubicBezTo>
                        <a:pt x="95548" y="61579"/>
                        <a:pt x="96482" y="66718"/>
                        <a:pt x="97183" y="72091"/>
                      </a:cubicBezTo>
                      <a:cubicBezTo>
                        <a:pt x="97884" y="79800"/>
                        <a:pt x="94146" y="87042"/>
                        <a:pt x="87605" y="91014"/>
                      </a:cubicBezTo>
                      <a:cubicBezTo>
                        <a:pt x="83867" y="93116"/>
                        <a:pt x="80130" y="94751"/>
                        <a:pt x="76158" y="96153"/>
                      </a:cubicBezTo>
                      <a:cubicBezTo>
                        <a:pt x="71019" y="97788"/>
                        <a:pt x="65879" y="99424"/>
                        <a:pt x="60973" y="101059"/>
                      </a:cubicBezTo>
                      <a:cubicBezTo>
                        <a:pt x="52096" y="103862"/>
                        <a:pt x="43452" y="107367"/>
                        <a:pt x="35276" y="111572"/>
                      </a:cubicBezTo>
                      <a:cubicBezTo>
                        <a:pt x="28735" y="115076"/>
                        <a:pt x="22661" y="119514"/>
                        <a:pt x="17288" y="124654"/>
                      </a:cubicBezTo>
                      <a:cubicBezTo>
                        <a:pt x="10747" y="130961"/>
                        <a:pt x="6075" y="139138"/>
                        <a:pt x="3972" y="148015"/>
                      </a:cubicBezTo>
                      <a:cubicBezTo>
                        <a:pt x="1" y="162499"/>
                        <a:pt x="5607" y="178151"/>
                        <a:pt x="17989" y="186795"/>
                      </a:cubicBezTo>
                      <a:cubicBezTo>
                        <a:pt x="20559" y="188664"/>
                        <a:pt x="23362" y="190299"/>
                        <a:pt x="26165" y="191934"/>
                      </a:cubicBezTo>
                      <a:cubicBezTo>
                        <a:pt x="37379" y="197774"/>
                        <a:pt x="49526" y="199176"/>
                        <a:pt x="61908" y="199176"/>
                      </a:cubicBezTo>
                      <a:cubicBezTo>
                        <a:pt x="64945" y="198942"/>
                        <a:pt x="67982" y="198942"/>
                        <a:pt x="70785" y="198709"/>
                      </a:cubicBezTo>
                      <a:cubicBezTo>
                        <a:pt x="84802" y="197774"/>
                        <a:pt x="98819" y="195205"/>
                        <a:pt x="112134" y="191000"/>
                      </a:cubicBezTo>
                      <a:cubicBezTo>
                        <a:pt x="145541" y="180254"/>
                        <a:pt x="173808" y="157593"/>
                        <a:pt x="191796" y="127691"/>
                      </a:cubicBezTo>
                      <a:cubicBezTo>
                        <a:pt x="204645" y="107834"/>
                        <a:pt x="209784" y="83772"/>
                        <a:pt x="206046" y="60411"/>
                      </a:cubicBezTo>
                      <a:cubicBezTo>
                        <a:pt x="204878" y="50132"/>
                        <a:pt x="201374" y="40320"/>
                        <a:pt x="196235" y="31209"/>
                      </a:cubicBezTo>
                      <a:cubicBezTo>
                        <a:pt x="195067" y="29340"/>
                        <a:pt x="193899" y="27471"/>
                        <a:pt x="192731" y="25369"/>
                      </a:cubicBezTo>
                      <a:cubicBezTo>
                        <a:pt x="188759" y="19295"/>
                        <a:pt x="183620" y="14389"/>
                        <a:pt x="177312" y="10885"/>
                      </a:cubicBezTo>
                      <a:cubicBezTo>
                        <a:pt x="171238" y="7381"/>
                        <a:pt x="165164" y="4577"/>
                        <a:pt x="158623" y="2475"/>
                      </a:cubicBezTo>
                      <a:cubicBezTo>
                        <a:pt x="154304" y="785"/>
                        <a:pt x="149834" y="0"/>
                        <a:pt x="145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5" name="Google Shape;1015;p34"/>
                <p:cNvSpPr/>
                <p:nvPr/>
              </p:nvSpPr>
              <p:spPr>
                <a:xfrm rot="-9935296">
                  <a:off x="1441381" y="4385246"/>
                  <a:ext cx="348408" cy="398875"/>
                </a:xfrm>
                <a:custGeom>
                  <a:rect b="b" l="l" r="r" t="t"/>
                  <a:pathLst>
                    <a:path extrusionOk="0" h="21664" w="18923">
                      <a:moveTo>
                        <a:pt x="8864" y="0"/>
                      </a:moveTo>
                      <a:cubicBezTo>
                        <a:pt x="7113" y="0"/>
                        <a:pt x="5369" y="591"/>
                        <a:pt x="3971" y="1735"/>
                      </a:cubicBezTo>
                      <a:cubicBezTo>
                        <a:pt x="1168" y="3837"/>
                        <a:pt x="0" y="7342"/>
                        <a:pt x="701" y="10846"/>
                      </a:cubicBezTo>
                      <a:cubicBezTo>
                        <a:pt x="2570" y="15518"/>
                        <a:pt x="6308" y="19256"/>
                        <a:pt x="10980" y="21125"/>
                      </a:cubicBezTo>
                      <a:cubicBezTo>
                        <a:pt x="11213" y="21358"/>
                        <a:pt x="11681" y="21592"/>
                        <a:pt x="12381" y="21592"/>
                      </a:cubicBezTo>
                      <a:cubicBezTo>
                        <a:pt x="12669" y="21640"/>
                        <a:pt x="12959" y="21663"/>
                        <a:pt x="13249" y="21663"/>
                      </a:cubicBezTo>
                      <a:cubicBezTo>
                        <a:pt x="15781" y="21663"/>
                        <a:pt x="18270" y="19879"/>
                        <a:pt x="18689" y="17153"/>
                      </a:cubicBezTo>
                      <a:cubicBezTo>
                        <a:pt x="18923" y="16452"/>
                        <a:pt x="18923" y="15518"/>
                        <a:pt x="18923" y="14817"/>
                      </a:cubicBezTo>
                      <a:cubicBezTo>
                        <a:pt x="18923" y="12014"/>
                        <a:pt x="18455" y="9444"/>
                        <a:pt x="17521" y="6641"/>
                      </a:cubicBezTo>
                      <a:cubicBezTo>
                        <a:pt x="16820" y="4305"/>
                        <a:pt x="15185" y="2436"/>
                        <a:pt x="13082" y="1268"/>
                      </a:cubicBezTo>
                      <a:cubicBezTo>
                        <a:pt x="11804" y="415"/>
                        <a:pt x="10331" y="0"/>
                        <a:pt x="88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16" name="Google Shape;1016;p34"/>
              <p:cNvSpPr/>
              <p:nvPr/>
            </p:nvSpPr>
            <p:spPr>
              <a:xfrm>
                <a:off x="7621617" y="2160681"/>
                <a:ext cx="154868" cy="163485"/>
              </a:xfrm>
              <a:custGeom>
                <a:rect b="b" l="l" r="r" t="t"/>
                <a:pathLst>
                  <a:path extrusionOk="0" h="8879" w="8411">
                    <a:moveTo>
                      <a:pt x="3972" y="1"/>
                    </a:moveTo>
                    <a:cubicBezTo>
                      <a:pt x="2103" y="234"/>
                      <a:pt x="468" y="1870"/>
                      <a:pt x="234" y="3739"/>
                    </a:cubicBezTo>
                    <a:cubicBezTo>
                      <a:pt x="0" y="6308"/>
                      <a:pt x="1869" y="8411"/>
                      <a:pt x="4205" y="8878"/>
                    </a:cubicBezTo>
                    <a:cubicBezTo>
                      <a:pt x="6541" y="8878"/>
                      <a:pt x="8410" y="6776"/>
                      <a:pt x="8177" y="4440"/>
                    </a:cubicBezTo>
                    <a:cubicBezTo>
                      <a:pt x="8177" y="2103"/>
                      <a:pt x="6308" y="234"/>
                      <a:pt x="39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17" name="Google Shape;1017;p34"/>
            <p:cNvSpPr/>
            <p:nvPr/>
          </p:nvSpPr>
          <p:spPr>
            <a:xfrm>
              <a:off x="4934417" y="4853131"/>
              <a:ext cx="154868" cy="163485"/>
            </a:xfrm>
            <a:custGeom>
              <a:rect b="b" l="l" r="r" t="t"/>
              <a:pathLst>
                <a:path extrusionOk="0" h="8879" w="8411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8" name="Google Shape;1018;p34"/>
          <p:cNvSpPr txBox="1"/>
          <p:nvPr>
            <p:ph idx="1" type="subTitle"/>
          </p:nvPr>
        </p:nvSpPr>
        <p:spPr>
          <a:xfrm>
            <a:off x="713100" y="1183275"/>
            <a:ext cx="3739500" cy="342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○"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■"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●"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○"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■"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●"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○"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■"/>
              <a:defRPr sz="1600"/>
            </a:lvl9pPr>
          </a:lstStyle>
          <a:p/>
        </p:txBody>
      </p:sp>
      <p:sp>
        <p:nvSpPr>
          <p:cNvPr id="1019" name="Google Shape;1019;p34"/>
          <p:cNvSpPr txBox="1"/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20" name="Google Shape;1020;p34"/>
          <p:cNvSpPr txBox="1"/>
          <p:nvPr>
            <p:ph idx="2" type="subTitle"/>
          </p:nvPr>
        </p:nvSpPr>
        <p:spPr>
          <a:xfrm>
            <a:off x="4683400" y="1183275"/>
            <a:ext cx="3739500" cy="342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○"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■"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●"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○"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■"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●"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○"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3" name="Google Shape;1023;p35"/>
          <p:cNvGrpSpPr/>
          <p:nvPr/>
        </p:nvGrpSpPr>
        <p:grpSpPr>
          <a:xfrm flipH="1" rot="10800000">
            <a:off x="50775" y="1704964"/>
            <a:ext cx="9063994" cy="3336877"/>
            <a:chOff x="50775" y="42489"/>
            <a:chExt cx="9063994" cy="3336877"/>
          </a:xfrm>
        </p:grpSpPr>
        <p:grpSp>
          <p:nvGrpSpPr>
            <p:cNvPr id="1024" name="Google Shape;1024;p35"/>
            <p:cNvGrpSpPr/>
            <p:nvPr/>
          </p:nvGrpSpPr>
          <p:grpSpPr>
            <a:xfrm>
              <a:off x="50775" y="42489"/>
              <a:ext cx="9063994" cy="2281677"/>
              <a:chOff x="50775" y="42489"/>
              <a:chExt cx="9063994" cy="2281677"/>
            </a:xfrm>
          </p:grpSpPr>
          <p:grpSp>
            <p:nvGrpSpPr>
              <p:cNvPr id="1025" name="Google Shape;1025;p35"/>
              <p:cNvGrpSpPr/>
              <p:nvPr/>
            </p:nvGrpSpPr>
            <p:grpSpPr>
              <a:xfrm>
                <a:off x="50775" y="42489"/>
                <a:ext cx="9063994" cy="1520131"/>
                <a:chOff x="50775" y="42489"/>
                <a:chExt cx="9063994" cy="1520131"/>
              </a:xfrm>
            </p:grpSpPr>
            <p:sp>
              <p:nvSpPr>
                <p:cNvPr id="1026" name="Google Shape;1026;p35"/>
                <p:cNvSpPr/>
                <p:nvPr/>
              </p:nvSpPr>
              <p:spPr>
                <a:xfrm>
                  <a:off x="50775" y="67700"/>
                  <a:ext cx="723057" cy="749453"/>
                </a:xfrm>
                <a:custGeom>
                  <a:rect b="b" l="l" r="r" t="t"/>
                  <a:pathLst>
                    <a:path extrusionOk="0" h="35945" w="34679">
                      <a:moveTo>
                        <a:pt x="10274" y="0"/>
                      </a:moveTo>
                      <a:cubicBezTo>
                        <a:pt x="9534" y="0"/>
                        <a:pt x="8785" y="71"/>
                        <a:pt x="8036" y="220"/>
                      </a:cubicBezTo>
                      <a:cubicBezTo>
                        <a:pt x="3172" y="1066"/>
                        <a:pt x="1" y="5718"/>
                        <a:pt x="846" y="10582"/>
                      </a:cubicBezTo>
                      <a:cubicBezTo>
                        <a:pt x="1269" y="12273"/>
                        <a:pt x="1692" y="13965"/>
                        <a:pt x="2538" y="15445"/>
                      </a:cubicBezTo>
                      <a:cubicBezTo>
                        <a:pt x="5921" y="22846"/>
                        <a:pt x="11419" y="28978"/>
                        <a:pt x="18397" y="33207"/>
                      </a:cubicBezTo>
                      <a:cubicBezTo>
                        <a:pt x="20089" y="34053"/>
                        <a:pt x="21780" y="34899"/>
                        <a:pt x="23683" y="35322"/>
                      </a:cubicBezTo>
                      <a:cubicBezTo>
                        <a:pt x="25067" y="35741"/>
                        <a:pt x="26335" y="35944"/>
                        <a:pt x="27478" y="35944"/>
                      </a:cubicBezTo>
                      <a:cubicBezTo>
                        <a:pt x="32097" y="35944"/>
                        <a:pt x="34679" y="32627"/>
                        <a:pt x="34679" y="26864"/>
                      </a:cubicBezTo>
                      <a:cubicBezTo>
                        <a:pt x="34679" y="23692"/>
                        <a:pt x="33833" y="20731"/>
                        <a:pt x="32564" y="17983"/>
                      </a:cubicBezTo>
                      <a:cubicBezTo>
                        <a:pt x="29815" y="12273"/>
                        <a:pt x="25586" y="7410"/>
                        <a:pt x="20512" y="3815"/>
                      </a:cubicBezTo>
                      <a:cubicBezTo>
                        <a:pt x="18397" y="2335"/>
                        <a:pt x="16494" y="1278"/>
                        <a:pt x="14168" y="643"/>
                      </a:cubicBezTo>
                      <a:cubicBezTo>
                        <a:pt x="12939" y="234"/>
                        <a:pt x="11622" y="0"/>
                        <a:pt x="1027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7" name="Google Shape;1027;p35"/>
                <p:cNvSpPr/>
                <p:nvPr/>
              </p:nvSpPr>
              <p:spPr>
                <a:xfrm>
                  <a:off x="8691322" y="1163731"/>
                  <a:ext cx="348420" cy="398888"/>
                </a:xfrm>
                <a:custGeom>
                  <a:rect b="b" l="l" r="r" t="t"/>
                  <a:pathLst>
                    <a:path extrusionOk="0" h="21664" w="18923">
                      <a:moveTo>
                        <a:pt x="8864" y="0"/>
                      </a:moveTo>
                      <a:cubicBezTo>
                        <a:pt x="7113" y="0"/>
                        <a:pt x="5369" y="591"/>
                        <a:pt x="3971" y="1735"/>
                      </a:cubicBezTo>
                      <a:cubicBezTo>
                        <a:pt x="1168" y="3837"/>
                        <a:pt x="0" y="7342"/>
                        <a:pt x="701" y="10846"/>
                      </a:cubicBezTo>
                      <a:cubicBezTo>
                        <a:pt x="2570" y="15518"/>
                        <a:pt x="6308" y="19256"/>
                        <a:pt x="10980" y="21125"/>
                      </a:cubicBezTo>
                      <a:cubicBezTo>
                        <a:pt x="11213" y="21358"/>
                        <a:pt x="11681" y="21592"/>
                        <a:pt x="12381" y="21592"/>
                      </a:cubicBezTo>
                      <a:cubicBezTo>
                        <a:pt x="12669" y="21640"/>
                        <a:pt x="12959" y="21663"/>
                        <a:pt x="13249" y="21663"/>
                      </a:cubicBezTo>
                      <a:cubicBezTo>
                        <a:pt x="15781" y="21663"/>
                        <a:pt x="18270" y="19879"/>
                        <a:pt x="18689" y="17153"/>
                      </a:cubicBezTo>
                      <a:cubicBezTo>
                        <a:pt x="18923" y="16452"/>
                        <a:pt x="18923" y="15518"/>
                        <a:pt x="18923" y="14817"/>
                      </a:cubicBezTo>
                      <a:cubicBezTo>
                        <a:pt x="18923" y="12014"/>
                        <a:pt x="18455" y="9444"/>
                        <a:pt x="17521" y="6641"/>
                      </a:cubicBezTo>
                      <a:cubicBezTo>
                        <a:pt x="16820" y="4305"/>
                        <a:pt x="15185" y="2436"/>
                        <a:pt x="13082" y="1268"/>
                      </a:cubicBezTo>
                      <a:cubicBezTo>
                        <a:pt x="11804" y="415"/>
                        <a:pt x="10331" y="0"/>
                        <a:pt x="88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8" name="Google Shape;1028;p35"/>
                <p:cNvSpPr/>
                <p:nvPr/>
              </p:nvSpPr>
              <p:spPr>
                <a:xfrm rot="10800000">
                  <a:off x="8074236" y="281037"/>
                  <a:ext cx="1040534" cy="987918"/>
                </a:xfrm>
                <a:custGeom>
                  <a:rect b="b" l="l" r="r" t="t"/>
                  <a:pathLst>
                    <a:path extrusionOk="0" h="199177" w="209785">
                      <a:moveTo>
                        <a:pt x="145334" y="0"/>
                      </a:moveTo>
                      <a:cubicBezTo>
                        <a:pt x="144236" y="0"/>
                        <a:pt x="143137" y="47"/>
                        <a:pt x="142037" y="139"/>
                      </a:cubicBezTo>
                      <a:cubicBezTo>
                        <a:pt x="135262" y="606"/>
                        <a:pt x="128721" y="2008"/>
                        <a:pt x="122647" y="4344"/>
                      </a:cubicBezTo>
                      <a:cubicBezTo>
                        <a:pt x="109565" y="8549"/>
                        <a:pt x="99519" y="19061"/>
                        <a:pt x="95548" y="32377"/>
                      </a:cubicBezTo>
                      <a:cubicBezTo>
                        <a:pt x="93212" y="40086"/>
                        <a:pt x="92745" y="48263"/>
                        <a:pt x="94380" y="56206"/>
                      </a:cubicBezTo>
                      <a:cubicBezTo>
                        <a:pt x="95548" y="61579"/>
                        <a:pt x="96482" y="66718"/>
                        <a:pt x="97183" y="72091"/>
                      </a:cubicBezTo>
                      <a:cubicBezTo>
                        <a:pt x="97884" y="79800"/>
                        <a:pt x="94146" y="87042"/>
                        <a:pt x="87605" y="91014"/>
                      </a:cubicBezTo>
                      <a:cubicBezTo>
                        <a:pt x="83867" y="93116"/>
                        <a:pt x="80130" y="94751"/>
                        <a:pt x="76158" y="96153"/>
                      </a:cubicBezTo>
                      <a:cubicBezTo>
                        <a:pt x="71019" y="97788"/>
                        <a:pt x="65879" y="99424"/>
                        <a:pt x="60973" y="101059"/>
                      </a:cubicBezTo>
                      <a:cubicBezTo>
                        <a:pt x="52096" y="103862"/>
                        <a:pt x="43452" y="107367"/>
                        <a:pt x="35276" y="111572"/>
                      </a:cubicBezTo>
                      <a:cubicBezTo>
                        <a:pt x="28735" y="115076"/>
                        <a:pt x="22661" y="119514"/>
                        <a:pt x="17288" y="124654"/>
                      </a:cubicBezTo>
                      <a:cubicBezTo>
                        <a:pt x="10747" y="130961"/>
                        <a:pt x="6075" y="139138"/>
                        <a:pt x="3972" y="148015"/>
                      </a:cubicBezTo>
                      <a:cubicBezTo>
                        <a:pt x="1" y="162499"/>
                        <a:pt x="5607" y="178151"/>
                        <a:pt x="17989" y="186795"/>
                      </a:cubicBezTo>
                      <a:cubicBezTo>
                        <a:pt x="20559" y="188664"/>
                        <a:pt x="23362" y="190299"/>
                        <a:pt x="26165" y="191934"/>
                      </a:cubicBezTo>
                      <a:cubicBezTo>
                        <a:pt x="37379" y="197774"/>
                        <a:pt x="49526" y="199176"/>
                        <a:pt x="61908" y="199176"/>
                      </a:cubicBezTo>
                      <a:cubicBezTo>
                        <a:pt x="64945" y="198942"/>
                        <a:pt x="67982" y="198942"/>
                        <a:pt x="70785" y="198709"/>
                      </a:cubicBezTo>
                      <a:cubicBezTo>
                        <a:pt x="84802" y="197774"/>
                        <a:pt x="98819" y="195205"/>
                        <a:pt x="112134" y="191000"/>
                      </a:cubicBezTo>
                      <a:cubicBezTo>
                        <a:pt x="145541" y="180254"/>
                        <a:pt x="173808" y="157593"/>
                        <a:pt x="191796" y="127691"/>
                      </a:cubicBezTo>
                      <a:cubicBezTo>
                        <a:pt x="204645" y="107834"/>
                        <a:pt x="209784" y="83772"/>
                        <a:pt x="206046" y="60411"/>
                      </a:cubicBezTo>
                      <a:cubicBezTo>
                        <a:pt x="204878" y="50132"/>
                        <a:pt x="201374" y="40320"/>
                        <a:pt x="196235" y="31209"/>
                      </a:cubicBezTo>
                      <a:cubicBezTo>
                        <a:pt x="195067" y="29340"/>
                        <a:pt x="193899" y="27471"/>
                        <a:pt x="192731" y="25369"/>
                      </a:cubicBezTo>
                      <a:cubicBezTo>
                        <a:pt x="188759" y="19295"/>
                        <a:pt x="183620" y="14389"/>
                        <a:pt x="177312" y="10885"/>
                      </a:cubicBezTo>
                      <a:cubicBezTo>
                        <a:pt x="171238" y="7381"/>
                        <a:pt x="165164" y="4577"/>
                        <a:pt x="158623" y="2475"/>
                      </a:cubicBezTo>
                      <a:cubicBezTo>
                        <a:pt x="154304" y="785"/>
                        <a:pt x="149834" y="0"/>
                        <a:pt x="145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9" name="Google Shape;1029;p35"/>
                <p:cNvSpPr/>
                <p:nvPr/>
              </p:nvSpPr>
              <p:spPr>
                <a:xfrm rot="7807877">
                  <a:off x="953171" y="104790"/>
                  <a:ext cx="348416" cy="398885"/>
                </a:xfrm>
                <a:custGeom>
                  <a:rect b="b" l="l" r="r" t="t"/>
                  <a:pathLst>
                    <a:path extrusionOk="0" h="21664" w="18923">
                      <a:moveTo>
                        <a:pt x="8864" y="0"/>
                      </a:moveTo>
                      <a:cubicBezTo>
                        <a:pt x="7113" y="0"/>
                        <a:pt x="5369" y="591"/>
                        <a:pt x="3971" y="1735"/>
                      </a:cubicBezTo>
                      <a:cubicBezTo>
                        <a:pt x="1168" y="3837"/>
                        <a:pt x="0" y="7342"/>
                        <a:pt x="701" y="10846"/>
                      </a:cubicBezTo>
                      <a:cubicBezTo>
                        <a:pt x="2570" y="15518"/>
                        <a:pt x="6308" y="19256"/>
                        <a:pt x="10980" y="21125"/>
                      </a:cubicBezTo>
                      <a:cubicBezTo>
                        <a:pt x="11213" y="21358"/>
                        <a:pt x="11681" y="21592"/>
                        <a:pt x="12381" y="21592"/>
                      </a:cubicBezTo>
                      <a:cubicBezTo>
                        <a:pt x="12669" y="21640"/>
                        <a:pt x="12959" y="21663"/>
                        <a:pt x="13249" y="21663"/>
                      </a:cubicBezTo>
                      <a:cubicBezTo>
                        <a:pt x="15781" y="21663"/>
                        <a:pt x="18270" y="19879"/>
                        <a:pt x="18689" y="17153"/>
                      </a:cubicBezTo>
                      <a:cubicBezTo>
                        <a:pt x="18923" y="16452"/>
                        <a:pt x="18923" y="15518"/>
                        <a:pt x="18923" y="14817"/>
                      </a:cubicBezTo>
                      <a:cubicBezTo>
                        <a:pt x="18923" y="12014"/>
                        <a:pt x="18455" y="9444"/>
                        <a:pt x="17521" y="6641"/>
                      </a:cubicBezTo>
                      <a:cubicBezTo>
                        <a:pt x="16820" y="4305"/>
                        <a:pt x="15185" y="2436"/>
                        <a:pt x="13082" y="1268"/>
                      </a:cubicBezTo>
                      <a:cubicBezTo>
                        <a:pt x="11804" y="415"/>
                        <a:pt x="10331" y="0"/>
                        <a:pt x="88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30" name="Google Shape;1030;p35"/>
              <p:cNvSpPr/>
              <p:nvPr/>
            </p:nvSpPr>
            <p:spPr>
              <a:xfrm>
                <a:off x="8844617" y="2160681"/>
                <a:ext cx="154868" cy="163485"/>
              </a:xfrm>
              <a:custGeom>
                <a:rect b="b" l="l" r="r" t="t"/>
                <a:pathLst>
                  <a:path extrusionOk="0" h="8879" w="8411">
                    <a:moveTo>
                      <a:pt x="3972" y="1"/>
                    </a:moveTo>
                    <a:cubicBezTo>
                      <a:pt x="2103" y="234"/>
                      <a:pt x="468" y="1870"/>
                      <a:pt x="234" y="3739"/>
                    </a:cubicBezTo>
                    <a:cubicBezTo>
                      <a:pt x="0" y="6308"/>
                      <a:pt x="1869" y="8411"/>
                      <a:pt x="4205" y="8878"/>
                    </a:cubicBezTo>
                    <a:cubicBezTo>
                      <a:pt x="6541" y="8878"/>
                      <a:pt x="8410" y="6776"/>
                      <a:pt x="8177" y="4440"/>
                    </a:cubicBezTo>
                    <a:cubicBezTo>
                      <a:pt x="8177" y="2103"/>
                      <a:pt x="6308" y="234"/>
                      <a:pt x="39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31" name="Google Shape;1031;p35"/>
            <p:cNvSpPr/>
            <p:nvPr/>
          </p:nvSpPr>
          <p:spPr>
            <a:xfrm>
              <a:off x="8864792" y="3215881"/>
              <a:ext cx="154868" cy="163485"/>
            </a:xfrm>
            <a:custGeom>
              <a:rect b="b" l="l" r="r" t="t"/>
              <a:pathLst>
                <a:path extrusionOk="0" h="8879" w="8411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2" name="Google Shape;1032;p35"/>
          <p:cNvSpPr txBox="1"/>
          <p:nvPr>
            <p:ph idx="1" type="subTitle"/>
          </p:nvPr>
        </p:nvSpPr>
        <p:spPr>
          <a:xfrm>
            <a:off x="713150" y="1183275"/>
            <a:ext cx="7717500" cy="31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○"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■"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●"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○"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■"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●"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○"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400"/>
              <a:buFont typeface="Red Hat Text"/>
              <a:buChar char="■"/>
              <a:defRPr sz="1600"/>
            </a:lvl9pPr>
          </a:lstStyle>
          <a:p/>
        </p:txBody>
      </p:sp>
      <p:grpSp>
        <p:nvGrpSpPr>
          <p:cNvPr id="1033" name="Google Shape;1033;p35"/>
          <p:cNvGrpSpPr/>
          <p:nvPr/>
        </p:nvGrpSpPr>
        <p:grpSpPr>
          <a:xfrm rot="8999078">
            <a:off x="8652119" y="562260"/>
            <a:ext cx="493119" cy="1506164"/>
            <a:chOff x="2927175" y="237525"/>
            <a:chExt cx="1675775" cy="5120800"/>
          </a:xfrm>
        </p:grpSpPr>
        <p:sp>
          <p:nvSpPr>
            <p:cNvPr id="1034" name="Google Shape;1034;p35"/>
            <p:cNvSpPr/>
            <p:nvPr/>
          </p:nvSpPr>
          <p:spPr>
            <a:xfrm>
              <a:off x="3196775" y="4615200"/>
              <a:ext cx="21150" cy="5300"/>
            </a:xfrm>
            <a:custGeom>
              <a:rect b="b" l="l" r="r" t="t"/>
              <a:pathLst>
                <a:path extrusionOk="0" h="212" w="846">
                  <a:moveTo>
                    <a:pt x="846" y="212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3891875" y="530500"/>
              <a:ext cx="600050" cy="445075"/>
            </a:xfrm>
            <a:custGeom>
              <a:rect b="b" l="l" r="r" t="t"/>
              <a:pathLst>
                <a:path extrusionOk="0" h="17803" w="24002">
                  <a:moveTo>
                    <a:pt x="2083" y="10356"/>
                  </a:moveTo>
                  <a:cubicBezTo>
                    <a:pt x="1093" y="10356"/>
                    <a:pt x="1" y="11563"/>
                    <a:pt x="531" y="12622"/>
                  </a:cubicBezTo>
                  <a:lnTo>
                    <a:pt x="2439" y="13185"/>
                  </a:lnTo>
                  <a:lnTo>
                    <a:pt x="2439" y="13185"/>
                  </a:lnTo>
                  <a:lnTo>
                    <a:pt x="2645" y="10508"/>
                  </a:lnTo>
                  <a:cubicBezTo>
                    <a:pt x="2471" y="10403"/>
                    <a:pt x="2279" y="10356"/>
                    <a:pt x="2083" y="10356"/>
                  </a:cubicBezTo>
                  <a:close/>
                  <a:moveTo>
                    <a:pt x="2439" y="13185"/>
                  </a:moveTo>
                  <a:lnTo>
                    <a:pt x="2434" y="13256"/>
                  </a:lnTo>
                  <a:cubicBezTo>
                    <a:pt x="2438" y="13233"/>
                    <a:pt x="2442" y="13210"/>
                    <a:pt x="2447" y="13187"/>
                  </a:cubicBezTo>
                  <a:lnTo>
                    <a:pt x="2447" y="13187"/>
                  </a:lnTo>
                  <a:lnTo>
                    <a:pt x="2439" y="13185"/>
                  </a:lnTo>
                  <a:close/>
                  <a:moveTo>
                    <a:pt x="13542" y="1"/>
                  </a:moveTo>
                  <a:cubicBezTo>
                    <a:pt x="10665" y="1"/>
                    <a:pt x="7848" y="1418"/>
                    <a:pt x="6240" y="3741"/>
                  </a:cubicBezTo>
                  <a:cubicBezTo>
                    <a:pt x="4350" y="6681"/>
                    <a:pt x="3085" y="9830"/>
                    <a:pt x="2447" y="13187"/>
                  </a:cubicBezTo>
                  <a:lnTo>
                    <a:pt x="2447" y="13187"/>
                  </a:lnTo>
                  <a:lnTo>
                    <a:pt x="17024" y="17486"/>
                  </a:lnTo>
                  <a:cubicBezTo>
                    <a:pt x="17658" y="17697"/>
                    <a:pt x="18345" y="17803"/>
                    <a:pt x="19059" y="17803"/>
                  </a:cubicBezTo>
                  <a:cubicBezTo>
                    <a:pt x="19773" y="17803"/>
                    <a:pt x="20513" y="17697"/>
                    <a:pt x="21253" y="17486"/>
                  </a:cubicBezTo>
                  <a:cubicBezTo>
                    <a:pt x="24002" y="16217"/>
                    <a:pt x="23367" y="11988"/>
                    <a:pt x="22310" y="9239"/>
                  </a:cubicBezTo>
                  <a:cubicBezTo>
                    <a:pt x="20830" y="5433"/>
                    <a:pt x="18927" y="1204"/>
                    <a:pt x="15121" y="146"/>
                  </a:cubicBezTo>
                  <a:cubicBezTo>
                    <a:pt x="14597" y="48"/>
                    <a:pt x="14068" y="1"/>
                    <a:pt x="13542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3027600" y="4329725"/>
              <a:ext cx="978000" cy="396500"/>
            </a:xfrm>
            <a:custGeom>
              <a:rect b="b" l="l" r="r" t="t"/>
              <a:pathLst>
                <a:path extrusionOk="0" h="15860" w="39120">
                  <a:moveTo>
                    <a:pt x="3807" y="1"/>
                  </a:moveTo>
                  <a:lnTo>
                    <a:pt x="2961" y="212"/>
                  </a:lnTo>
                  <a:lnTo>
                    <a:pt x="3583" y="337"/>
                  </a:lnTo>
                  <a:lnTo>
                    <a:pt x="3583" y="337"/>
                  </a:lnTo>
                  <a:lnTo>
                    <a:pt x="3807" y="1"/>
                  </a:lnTo>
                  <a:close/>
                  <a:moveTo>
                    <a:pt x="3583" y="337"/>
                  </a:moveTo>
                  <a:lnTo>
                    <a:pt x="1" y="5710"/>
                  </a:lnTo>
                  <a:lnTo>
                    <a:pt x="31718" y="15225"/>
                  </a:lnTo>
                  <a:cubicBezTo>
                    <a:pt x="32564" y="15648"/>
                    <a:pt x="33516" y="15860"/>
                    <a:pt x="34467" y="15860"/>
                  </a:cubicBezTo>
                  <a:cubicBezTo>
                    <a:pt x="35419" y="15860"/>
                    <a:pt x="36370" y="15648"/>
                    <a:pt x="37216" y="15225"/>
                  </a:cubicBezTo>
                  <a:cubicBezTo>
                    <a:pt x="39119" y="13322"/>
                    <a:pt x="39119" y="10362"/>
                    <a:pt x="37216" y="8459"/>
                  </a:cubicBezTo>
                  <a:cubicBezTo>
                    <a:pt x="35313" y="6979"/>
                    <a:pt x="32776" y="5921"/>
                    <a:pt x="30450" y="5710"/>
                  </a:cubicBezTo>
                  <a:lnTo>
                    <a:pt x="3583" y="337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3106900" y="1015200"/>
              <a:ext cx="1326875" cy="3325250"/>
            </a:xfrm>
            <a:custGeom>
              <a:rect b="b" l="l" r="r" t="t"/>
              <a:pathLst>
                <a:path extrusionOk="0" h="133010" w="53075">
                  <a:moveTo>
                    <a:pt x="28966" y="0"/>
                  </a:moveTo>
                  <a:cubicBezTo>
                    <a:pt x="28081" y="0"/>
                    <a:pt x="11205" y="83957"/>
                    <a:pt x="9516" y="91771"/>
                  </a:cubicBezTo>
                  <a:cubicBezTo>
                    <a:pt x="7613" y="101287"/>
                    <a:pt x="0" y="117991"/>
                    <a:pt x="6978" y="126872"/>
                  </a:cubicBezTo>
                  <a:cubicBezTo>
                    <a:pt x="9950" y="130676"/>
                    <a:pt x="16061" y="133010"/>
                    <a:pt x="21783" y="133010"/>
                  </a:cubicBezTo>
                  <a:cubicBezTo>
                    <a:pt x="26240" y="133010"/>
                    <a:pt x="30461" y="131593"/>
                    <a:pt x="32775" y="128353"/>
                  </a:cubicBezTo>
                  <a:cubicBezTo>
                    <a:pt x="34256" y="125815"/>
                    <a:pt x="35101" y="122855"/>
                    <a:pt x="35313" y="119895"/>
                  </a:cubicBezTo>
                  <a:cubicBezTo>
                    <a:pt x="41234" y="80987"/>
                    <a:pt x="47154" y="42291"/>
                    <a:pt x="53075" y="3595"/>
                  </a:cubicBezTo>
                  <a:lnTo>
                    <a:pt x="28969" y="1"/>
                  </a:lnTo>
                  <a:cubicBezTo>
                    <a:pt x="28968" y="0"/>
                    <a:pt x="28967" y="0"/>
                    <a:pt x="28966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2937750" y="4633575"/>
              <a:ext cx="814100" cy="654675"/>
            </a:xfrm>
            <a:custGeom>
              <a:rect b="b" l="l" r="r" t="t"/>
              <a:pathLst>
                <a:path extrusionOk="0" h="26187" w="32564">
                  <a:moveTo>
                    <a:pt x="12373" y="0"/>
                  </a:moveTo>
                  <a:cubicBezTo>
                    <a:pt x="11634" y="0"/>
                    <a:pt x="10892" y="37"/>
                    <a:pt x="10150" y="111"/>
                  </a:cubicBezTo>
                  <a:lnTo>
                    <a:pt x="9304" y="1380"/>
                  </a:lnTo>
                  <a:cubicBezTo>
                    <a:pt x="3383" y="2014"/>
                    <a:pt x="0" y="9203"/>
                    <a:pt x="1903" y="14913"/>
                  </a:cubicBezTo>
                  <a:cubicBezTo>
                    <a:pt x="4018" y="20622"/>
                    <a:pt x="9092" y="24640"/>
                    <a:pt x="15013" y="25697"/>
                  </a:cubicBezTo>
                  <a:cubicBezTo>
                    <a:pt x="16229" y="26028"/>
                    <a:pt x="17459" y="26187"/>
                    <a:pt x="18678" y="26187"/>
                  </a:cubicBezTo>
                  <a:cubicBezTo>
                    <a:pt x="22121" y="26187"/>
                    <a:pt x="25468" y="24923"/>
                    <a:pt x="28123" y="22736"/>
                  </a:cubicBezTo>
                  <a:cubicBezTo>
                    <a:pt x="32564" y="18296"/>
                    <a:pt x="31718" y="10472"/>
                    <a:pt x="27277" y="5820"/>
                  </a:cubicBezTo>
                  <a:cubicBezTo>
                    <a:pt x="23356" y="2086"/>
                    <a:pt x="17951" y="0"/>
                    <a:pt x="12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2927175" y="237525"/>
              <a:ext cx="1675775" cy="5120800"/>
            </a:xfrm>
            <a:custGeom>
              <a:rect b="b" l="l" r="r" t="t"/>
              <a:pathLst>
                <a:path extrusionOk="0" h="204832" w="67031">
                  <a:moveTo>
                    <a:pt x="55003" y="5011"/>
                  </a:moveTo>
                  <a:cubicBezTo>
                    <a:pt x="55065" y="5011"/>
                    <a:pt x="55127" y="5037"/>
                    <a:pt x="55189" y="5099"/>
                  </a:cubicBezTo>
                  <a:cubicBezTo>
                    <a:pt x="55823" y="5099"/>
                    <a:pt x="56035" y="5733"/>
                    <a:pt x="55823" y="6368"/>
                  </a:cubicBezTo>
                  <a:cubicBezTo>
                    <a:pt x="55823" y="6579"/>
                    <a:pt x="55189" y="6579"/>
                    <a:pt x="54766" y="6579"/>
                  </a:cubicBezTo>
                  <a:cubicBezTo>
                    <a:pt x="54343" y="6156"/>
                    <a:pt x="54132" y="5733"/>
                    <a:pt x="54555" y="5310"/>
                  </a:cubicBezTo>
                  <a:cubicBezTo>
                    <a:pt x="54704" y="5161"/>
                    <a:pt x="54854" y="5011"/>
                    <a:pt x="55003" y="5011"/>
                  </a:cubicBezTo>
                  <a:close/>
                  <a:moveTo>
                    <a:pt x="53193" y="9801"/>
                  </a:moveTo>
                  <a:cubicBezTo>
                    <a:pt x="55139" y="9801"/>
                    <a:pt x="57060" y="10915"/>
                    <a:pt x="57938" y="12923"/>
                  </a:cubicBezTo>
                  <a:cubicBezTo>
                    <a:pt x="59629" y="17575"/>
                    <a:pt x="61110" y="22227"/>
                    <a:pt x="62801" y="26879"/>
                  </a:cubicBezTo>
                  <a:cubicBezTo>
                    <a:pt x="63013" y="27513"/>
                    <a:pt x="63013" y="28359"/>
                    <a:pt x="63224" y="28782"/>
                  </a:cubicBezTo>
                  <a:cubicBezTo>
                    <a:pt x="62801" y="29627"/>
                    <a:pt x="62167" y="30050"/>
                    <a:pt x="61321" y="30050"/>
                  </a:cubicBezTo>
                  <a:cubicBezTo>
                    <a:pt x="60898" y="30050"/>
                    <a:pt x="60475" y="29839"/>
                    <a:pt x="60264" y="29627"/>
                  </a:cubicBezTo>
                  <a:cubicBezTo>
                    <a:pt x="59006" y="28090"/>
                    <a:pt x="57194" y="27199"/>
                    <a:pt x="55316" y="27199"/>
                  </a:cubicBezTo>
                  <a:cubicBezTo>
                    <a:pt x="54353" y="27199"/>
                    <a:pt x="53372" y="27434"/>
                    <a:pt x="52440" y="27936"/>
                  </a:cubicBezTo>
                  <a:cubicBezTo>
                    <a:pt x="52058" y="28045"/>
                    <a:pt x="51675" y="28098"/>
                    <a:pt x="51300" y="28098"/>
                  </a:cubicBezTo>
                  <a:cubicBezTo>
                    <a:pt x="50223" y="28098"/>
                    <a:pt x="49207" y="27663"/>
                    <a:pt x="48423" y="26879"/>
                  </a:cubicBezTo>
                  <a:cubicBezTo>
                    <a:pt x="47381" y="25707"/>
                    <a:pt x="45938" y="25096"/>
                    <a:pt x="44490" y="25096"/>
                  </a:cubicBezTo>
                  <a:cubicBezTo>
                    <a:pt x="43586" y="25096"/>
                    <a:pt x="42680" y="25334"/>
                    <a:pt x="41868" y="25821"/>
                  </a:cubicBezTo>
                  <a:cubicBezTo>
                    <a:pt x="41445" y="26033"/>
                    <a:pt x="40810" y="26033"/>
                    <a:pt x="40387" y="26033"/>
                  </a:cubicBezTo>
                  <a:cubicBezTo>
                    <a:pt x="39542" y="25821"/>
                    <a:pt x="38907" y="24975"/>
                    <a:pt x="39119" y="23918"/>
                  </a:cubicBezTo>
                  <a:cubicBezTo>
                    <a:pt x="39330" y="23284"/>
                    <a:pt x="39753" y="22649"/>
                    <a:pt x="40176" y="22227"/>
                  </a:cubicBezTo>
                  <a:cubicBezTo>
                    <a:pt x="43348" y="18632"/>
                    <a:pt x="46308" y="14826"/>
                    <a:pt x="49480" y="11442"/>
                  </a:cubicBezTo>
                  <a:cubicBezTo>
                    <a:pt x="50512" y="10325"/>
                    <a:pt x="51858" y="9801"/>
                    <a:pt x="53193" y="9801"/>
                  </a:cubicBezTo>
                  <a:close/>
                  <a:moveTo>
                    <a:pt x="37638" y="29205"/>
                  </a:moveTo>
                  <a:lnTo>
                    <a:pt x="42290" y="29416"/>
                  </a:lnTo>
                  <a:cubicBezTo>
                    <a:pt x="42713" y="30685"/>
                    <a:pt x="42713" y="32165"/>
                    <a:pt x="42290" y="33434"/>
                  </a:cubicBezTo>
                  <a:lnTo>
                    <a:pt x="19877" y="155019"/>
                  </a:lnTo>
                  <a:cubicBezTo>
                    <a:pt x="19877" y="155865"/>
                    <a:pt x="19665" y="156711"/>
                    <a:pt x="19454" y="157557"/>
                  </a:cubicBezTo>
                  <a:cubicBezTo>
                    <a:pt x="19092" y="159544"/>
                    <a:pt x="18577" y="160142"/>
                    <a:pt x="17642" y="160142"/>
                  </a:cubicBezTo>
                  <a:cubicBezTo>
                    <a:pt x="17483" y="160142"/>
                    <a:pt x="17312" y="160125"/>
                    <a:pt x="17128" y="160094"/>
                  </a:cubicBezTo>
                  <a:cubicBezTo>
                    <a:pt x="13956" y="159460"/>
                    <a:pt x="12899" y="158614"/>
                    <a:pt x="13110" y="156499"/>
                  </a:cubicBezTo>
                  <a:cubicBezTo>
                    <a:pt x="13322" y="155653"/>
                    <a:pt x="13533" y="154808"/>
                    <a:pt x="13744" y="153962"/>
                  </a:cubicBezTo>
                  <a:cubicBezTo>
                    <a:pt x="21145" y="113786"/>
                    <a:pt x="28758" y="73610"/>
                    <a:pt x="36370" y="33434"/>
                  </a:cubicBezTo>
                  <a:cubicBezTo>
                    <a:pt x="36370" y="31953"/>
                    <a:pt x="36793" y="30473"/>
                    <a:pt x="37638" y="29205"/>
                  </a:cubicBezTo>
                  <a:close/>
                  <a:moveTo>
                    <a:pt x="46308" y="30262"/>
                  </a:moveTo>
                  <a:lnTo>
                    <a:pt x="53286" y="32165"/>
                  </a:lnTo>
                  <a:cubicBezTo>
                    <a:pt x="53497" y="33645"/>
                    <a:pt x="53497" y="35125"/>
                    <a:pt x="52863" y="36605"/>
                  </a:cubicBezTo>
                  <a:cubicBezTo>
                    <a:pt x="45885" y="72130"/>
                    <a:pt x="38696" y="107654"/>
                    <a:pt x="31718" y="143178"/>
                  </a:cubicBezTo>
                  <a:cubicBezTo>
                    <a:pt x="30661" y="148887"/>
                    <a:pt x="29180" y="154596"/>
                    <a:pt x="27912" y="160305"/>
                  </a:cubicBezTo>
                  <a:cubicBezTo>
                    <a:pt x="27586" y="161771"/>
                    <a:pt x="27010" y="162358"/>
                    <a:pt x="25894" y="162358"/>
                  </a:cubicBezTo>
                  <a:cubicBezTo>
                    <a:pt x="25560" y="162358"/>
                    <a:pt x="25178" y="162306"/>
                    <a:pt x="24740" y="162209"/>
                  </a:cubicBezTo>
                  <a:cubicBezTo>
                    <a:pt x="22837" y="161786"/>
                    <a:pt x="22203" y="161151"/>
                    <a:pt x="22414" y="159248"/>
                  </a:cubicBezTo>
                  <a:cubicBezTo>
                    <a:pt x="22625" y="158191"/>
                    <a:pt x="22837" y="156711"/>
                    <a:pt x="23048" y="155442"/>
                  </a:cubicBezTo>
                  <a:cubicBezTo>
                    <a:pt x="26432" y="136834"/>
                    <a:pt x="30026" y="118226"/>
                    <a:pt x="33409" y="99618"/>
                  </a:cubicBezTo>
                  <a:cubicBezTo>
                    <a:pt x="37216" y="78473"/>
                    <a:pt x="41233" y="57328"/>
                    <a:pt x="45039" y="36182"/>
                  </a:cubicBezTo>
                  <a:cubicBezTo>
                    <a:pt x="45462" y="34279"/>
                    <a:pt x="45885" y="32376"/>
                    <a:pt x="46308" y="30262"/>
                  </a:cubicBezTo>
                  <a:close/>
                  <a:moveTo>
                    <a:pt x="57092" y="32165"/>
                  </a:moveTo>
                  <a:cubicBezTo>
                    <a:pt x="58995" y="32799"/>
                    <a:pt x="60264" y="33222"/>
                    <a:pt x="61321" y="33645"/>
                  </a:cubicBezTo>
                  <a:cubicBezTo>
                    <a:pt x="62378" y="33645"/>
                    <a:pt x="63013" y="34702"/>
                    <a:pt x="62801" y="35548"/>
                  </a:cubicBezTo>
                  <a:cubicBezTo>
                    <a:pt x="62590" y="36817"/>
                    <a:pt x="62378" y="38086"/>
                    <a:pt x="62167" y="39354"/>
                  </a:cubicBezTo>
                  <a:cubicBezTo>
                    <a:pt x="59629" y="51619"/>
                    <a:pt x="57515" y="63883"/>
                    <a:pt x="54766" y="76147"/>
                  </a:cubicBezTo>
                  <a:cubicBezTo>
                    <a:pt x="48845" y="103425"/>
                    <a:pt x="43771" y="130913"/>
                    <a:pt x="38273" y="158191"/>
                  </a:cubicBezTo>
                  <a:cubicBezTo>
                    <a:pt x="38061" y="159037"/>
                    <a:pt x="37850" y="159883"/>
                    <a:pt x="37638" y="160940"/>
                  </a:cubicBezTo>
                  <a:cubicBezTo>
                    <a:pt x="37293" y="162840"/>
                    <a:pt x="36806" y="163329"/>
                    <a:pt x="35371" y="163329"/>
                  </a:cubicBezTo>
                  <a:cubicBezTo>
                    <a:pt x="35050" y="163329"/>
                    <a:pt x="34681" y="163304"/>
                    <a:pt x="34255" y="163266"/>
                  </a:cubicBezTo>
                  <a:cubicBezTo>
                    <a:pt x="33832" y="163266"/>
                    <a:pt x="33198" y="163266"/>
                    <a:pt x="32564" y="163054"/>
                  </a:cubicBezTo>
                  <a:cubicBezTo>
                    <a:pt x="31718" y="162843"/>
                    <a:pt x="30872" y="162631"/>
                    <a:pt x="31083" y="161151"/>
                  </a:cubicBezTo>
                  <a:cubicBezTo>
                    <a:pt x="31506" y="159671"/>
                    <a:pt x="31718" y="158402"/>
                    <a:pt x="31929" y="156922"/>
                  </a:cubicBezTo>
                  <a:cubicBezTo>
                    <a:pt x="34255" y="144869"/>
                    <a:pt x="36581" y="132605"/>
                    <a:pt x="39119" y="120764"/>
                  </a:cubicBezTo>
                  <a:cubicBezTo>
                    <a:pt x="45462" y="92852"/>
                    <a:pt x="50537" y="64940"/>
                    <a:pt x="56246" y="37028"/>
                  </a:cubicBezTo>
                  <a:cubicBezTo>
                    <a:pt x="56458" y="35548"/>
                    <a:pt x="56669" y="34068"/>
                    <a:pt x="57092" y="32165"/>
                  </a:cubicBezTo>
                  <a:close/>
                  <a:moveTo>
                    <a:pt x="6555" y="161997"/>
                  </a:moveTo>
                  <a:cubicBezTo>
                    <a:pt x="7612" y="162209"/>
                    <a:pt x="8881" y="162209"/>
                    <a:pt x="9938" y="162420"/>
                  </a:cubicBezTo>
                  <a:lnTo>
                    <a:pt x="24528" y="165380"/>
                  </a:lnTo>
                  <a:lnTo>
                    <a:pt x="38484" y="167918"/>
                  </a:lnTo>
                  <a:cubicBezTo>
                    <a:pt x="39330" y="168129"/>
                    <a:pt x="40387" y="168341"/>
                    <a:pt x="41233" y="168552"/>
                  </a:cubicBezTo>
                  <a:cubicBezTo>
                    <a:pt x="42502" y="168975"/>
                    <a:pt x="42925" y="170244"/>
                    <a:pt x="41868" y="170878"/>
                  </a:cubicBezTo>
                  <a:cubicBezTo>
                    <a:pt x="40387" y="171935"/>
                    <a:pt x="39964" y="173838"/>
                    <a:pt x="41022" y="175319"/>
                  </a:cubicBezTo>
                  <a:cubicBezTo>
                    <a:pt x="41656" y="176376"/>
                    <a:pt x="40810" y="177433"/>
                    <a:pt x="39330" y="177433"/>
                  </a:cubicBezTo>
                  <a:cubicBezTo>
                    <a:pt x="38484" y="177222"/>
                    <a:pt x="37638" y="177222"/>
                    <a:pt x="36793" y="177222"/>
                  </a:cubicBezTo>
                  <a:cubicBezTo>
                    <a:pt x="27066" y="175742"/>
                    <a:pt x="17551" y="174050"/>
                    <a:pt x="8035" y="171724"/>
                  </a:cubicBezTo>
                  <a:lnTo>
                    <a:pt x="6978" y="171512"/>
                  </a:lnTo>
                  <a:cubicBezTo>
                    <a:pt x="5921" y="171512"/>
                    <a:pt x="4863" y="170878"/>
                    <a:pt x="4229" y="170032"/>
                  </a:cubicBezTo>
                  <a:cubicBezTo>
                    <a:pt x="3595" y="168552"/>
                    <a:pt x="4863" y="167918"/>
                    <a:pt x="5709" y="167283"/>
                  </a:cubicBezTo>
                  <a:cubicBezTo>
                    <a:pt x="6978" y="166015"/>
                    <a:pt x="5921" y="164957"/>
                    <a:pt x="5286" y="163900"/>
                  </a:cubicBezTo>
                  <a:cubicBezTo>
                    <a:pt x="4863" y="163054"/>
                    <a:pt x="5709" y="161997"/>
                    <a:pt x="6555" y="161997"/>
                  </a:cubicBezTo>
                  <a:close/>
                  <a:moveTo>
                    <a:pt x="9304" y="175953"/>
                  </a:moveTo>
                  <a:lnTo>
                    <a:pt x="9304" y="175953"/>
                  </a:lnTo>
                  <a:cubicBezTo>
                    <a:pt x="9938" y="178490"/>
                    <a:pt x="8247" y="180605"/>
                    <a:pt x="7824" y="182297"/>
                  </a:cubicBezTo>
                  <a:cubicBezTo>
                    <a:pt x="7401" y="183988"/>
                    <a:pt x="7401" y="185680"/>
                    <a:pt x="8670" y="185680"/>
                  </a:cubicBezTo>
                  <a:cubicBezTo>
                    <a:pt x="9938" y="185468"/>
                    <a:pt x="10361" y="184411"/>
                    <a:pt x="10784" y="183354"/>
                  </a:cubicBezTo>
                  <a:cubicBezTo>
                    <a:pt x="11418" y="181028"/>
                    <a:pt x="11841" y="177856"/>
                    <a:pt x="14167" y="176799"/>
                  </a:cubicBezTo>
                  <a:cubicBezTo>
                    <a:pt x="14585" y="176632"/>
                    <a:pt x="15019" y="176564"/>
                    <a:pt x="15465" y="176564"/>
                  </a:cubicBezTo>
                  <a:cubicBezTo>
                    <a:pt x="17276" y="176564"/>
                    <a:pt x="19279" y="177686"/>
                    <a:pt x="21145" y="177856"/>
                  </a:cubicBezTo>
                  <a:cubicBezTo>
                    <a:pt x="23471" y="178279"/>
                    <a:pt x="25797" y="178702"/>
                    <a:pt x="28123" y="179125"/>
                  </a:cubicBezTo>
                  <a:cubicBezTo>
                    <a:pt x="29815" y="179548"/>
                    <a:pt x="30238" y="179759"/>
                    <a:pt x="30238" y="181874"/>
                  </a:cubicBezTo>
                  <a:cubicBezTo>
                    <a:pt x="30238" y="183777"/>
                    <a:pt x="30026" y="185891"/>
                    <a:pt x="30026" y="187794"/>
                  </a:cubicBezTo>
                  <a:cubicBezTo>
                    <a:pt x="30026" y="188852"/>
                    <a:pt x="30661" y="189697"/>
                    <a:pt x="31506" y="189697"/>
                  </a:cubicBezTo>
                  <a:cubicBezTo>
                    <a:pt x="32352" y="189697"/>
                    <a:pt x="32775" y="188852"/>
                    <a:pt x="32775" y="188217"/>
                  </a:cubicBezTo>
                  <a:cubicBezTo>
                    <a:pt x="33198" y="186526"/>
                    <a:pt x="33198" y="184623"/>
                    <a:pt x="33409" y="182719"/>
                  </a:cubicBezTo>
                  <a:cubicBezTo>
                    <a:pt x="33409" y="182085"/>
                    <a:pt x="33198" y="181239"/>
                    <a:pt x="34044" y="180816"/>
                  </a:cubicBezTo>
                  <a:cubicBezTo>
                    <a:pt x="34467" y="180816"/>
                    <a:pt x="34890" y="181239"/>
                    <a:pt x="34890" y="181874"/>
                  </a:cubicBezTo>
                  <a:cubicBezTo>
                    <a:pt x="34678" y="186526"/>
                    <a:pt x="34467" y="190966"/>
                    <a:pt x="33621" y="195618"/>
                  </a:cubicBezTo>
                  <a:cubicBezTo>
                    <a:pt x="33409" y="198367"/>
                    <a:pt x="31295" y="200693"/>
                    <a:pt x="28335" y="201116"/>
                  </a:cubicBezTo>
                  <a:cubicBezTo>
                    <a:pt x="27700" y="201327"/>
                    <a:pt x="26854" y="201327"/>
                    <a:pt x="26220" y="201327"/>
                  </a:cubicBezTo>
                  <a:cubicBezTo>
                    <a:pt x="25178" y="201435"/>
                    <a:pt x="24143" y="201488"/>
                    <a:pt x="23114" y="201488"/>
                  </a:cubicBezTo>
                  <a:cubicBezTo>
                    <a:pt x="18089" y="201488"/>
                    <a:pt x="13233" y="200226"/>
                    <a:pt x="8670" y="197944"/>
                  </a:cubicBezTo>
                  <a:cubicBezTo>
                    <a:pt x="7401" y="197310"/>
                    <a:pt x="6132" y="196252"/>
                    <a:pt x="5075" y="195407"/>
                  </a:cubicBezTo>
                  <a:cubicBezTo>
                    <a:pt x="4018" y="194349"/>
                    <a:pt x="3595" y="192869"/>
                    <a:pt x="3806" y="191389"/>
                  </a:cubicBezTo>
                  <a:cubicBezTo>
                    <a:pt x="4652" y="185891"/>
                    <a:pt x="6555" y="180816"/>
                    <a:pt x="9304" y="175953"/>
                  </a:cubicBezTo>
                  <a:close/>
                  <a:moveTo>
                    <a:pt x="55628" y="1"/>
                  </a:moveTo>
                  <a:cubicBezTo>
                    <a:pt x="54006" y="1"/>
                    <a:pt x="53223" y="1175"/>
                    <a:pt x="52440" y="2350"/>
                  </a:cubicBezTo>
                  <a:cubicBezTo>
                    <a:pt x="48211" y="8059"/>
                    <a:pt x="43771" y="13346"/>
                    <a:pt x="39119" y="18632"/>
                  </a:cubicBezTo>
                  <a:cubicBezTo>
                    <a:pt x="36158" y="21592"/>
                    <a:pt x="34255" y="25398"/>
                    <a:pt x="33621" y="29627"/>
                  </a:cubicBezTo>
                  <a:cubicBezTo>
                    <a:pt x="26009" y="70649"/>
                    <a:pt x="18185" y="111671"/>
                    <a:pt x="10573" y="152693"/>
                  </a:cubicBezTo>
                  <a:cubicBezTo>
                    <a:pt x="10361" y="154173"/>
                    <a:pt x="9938" y="155653"/>
                    <a:pt x="9727" y="157134"/>
                  </a:cubicBezTo>
                  <a:cubicBezTo>
                    <a:pt x="9515" y="157979"/>
                    <a:pt x="8670" y="158825"/>
                    <a:pt x="7824" y="158825"/>
                  </a:cubicBezTo>
                  <a:lnTo>
                    <a:pt x="6132" y="158825"/>
                  </a:lnTo>
                  <a:cubicBezTo>
                    <a:pt x="2749" y="159460"/>
                    <a:pt x="1903" y="160517"/>
                    <a:pt x="1903" y="163900"/>
                  </a:cubicBezTo>
                  <a:cubicBezTo>
                    <a:pt x="1903" y="164957"/>
                    <a:pt x="1692" y="166015"/>
                    <a:pt x="1480" y="166860"/>
                  </a:cubicBezTo>
                  <a:cubicBezTo>
                    <a:pt x="0" y="170244"/>
                    <a:pt x="0" y="170667"/>
                    <a:pt x="2960" y="172781"/>
                  </a:cubicBezTo>
                  <a:cubicBezTo>
                    <a:pt x="4863" y="173838"/>
                    <a:pt x="5498" y="176376"/>
                    <a:pt x="4229" y="178067"/>
                  </a:cubicBezTo>
                  <a:cubicBezTo>
                    <a:pt x="3595" y="179759"/>
                    <a:pt x="2960" y="181662"/>
                    <a:pt x="2538" y="183354"/>
                  </a:cubicBezTo>
                  <a:cubicBezTo>
                    <a:pt x="1692" y="185680"/>
                    <a:pt x="1057" y="188006"/>
                    <a:pt x="634" y="190332"/>
                  </a:cubicBezTo>
                  <a:cubicBezTo>
                    <a:pt x="0" y="193292"/>
                    <a:pt x="1057" y="196252"/>
                    <a:pt x="3383" y="198156"/>
                  </a:cubicBezTo>
                  <a:cubicBezTo>
                    <a:pt x="4229" y="199001"/>
                    <a:pt x="5075" y="199636"/>
                    <a:pt x="6132" y="200270"/>
                  </a:cubicBezTo>
                  <a:cubicBezTo>
                    <a:pt x="11310" y="203276"/>
                    <a:pt x="17146" y="204831"/>
                    <a:pt x="23122" y="204831"/>
                  </a:cubicBezTo>
                  <a:cubicBezTo>
                    <a:pt x="24712" y="204831"/>
                    <a:pt x="26312" y="204721"/>
                    <a:pt x="27912" y="204499"/>
                  </a:cubicBezTo>
                  <a:cubicBezTo>
                    <a:pt x="34044" y="203653"/>
                    <a:pt x="36581" y="200904"/>
                    <a:pt x="37216" y="194772"/>
                  </a:cubicBezTo>
                  <a:cubicBezTo>
                    <a:pt x="37638" y="191178"/>
                    <a:pt x="37638" y="187794"/>
                    <a:pt x="37850" y="184200"/>
                  </a:cubicBezTo>
                  <a:cubicBezTo>
                    <a:pt x="37850" y="181451"/>
                    <a:pt x="38061" y="181239"/>
                    <a:pt x="40810" y="180605"/>
                  </a:cubicBezTo>
                  <a:cubicBezTo>
                    <a:pt x="43559" y="179971"/>
                    <a:pt x="45039" y="178490"/>
                    <a:pt x="44828" y="175530"/>
                  </a:cubicBezTo>
                  <a:cubicBezTo>
                    <a:pt x="44828" y="174261"/>
                    <a:pt x="45039" y="172993"/>
                    <a:pt x="45674" y="171935"/>
                  </a:cubicBezTo>
                  <a:cubicBezTo>
                    <a:pt x="46519" y="168764"/>
                    <a:pt x="46097" y="167495"/>
                    <a:pt x="43348" y="166015"/>
                  </a:cubicBezTo>
                  <a:cubicBezTo>
                    <a:pt x="40599" y="164746"/>
                    <a:pt x="40176" y="165169"/>
                    <a:pt x="41022" y="160940"/>
                  </a:cubicBezTo>
                  <a:cubicBezTo>
                    <a:pt x="41233" y="159460"/>
                    <a:pt x="41445" y="158191"/>
                    <a:pt x="41868" y="156711"/>
                  </a:cubicBezTo>
                  <a:cubicBezTo>
                    <a:pt x="45674" y="137046"/>
                    <a:pt x="49691" y="117380"/>
                    <a:pt x="53497" y="97715"/>
                  </a:cubicBezTo>
                  <a:lnTo>
                    <a:pt x="53709" y="97927"/>
                  </a:lnTo>
                  <a:cubicBezTo>
                    <a:pt x="57726" y="76781"/>
                    <a:pt x="61955" y="55848"/>
                    <a:pt x="66184" y="34914"/>
                  </a:cubicBezTo>
                  <a:cubicBezTo>
                    <a:pt x="67030" y="31953"/>
                    <a:pt x="66819" y="28570"/>
                    <a:pt x="65762" y="25610"/>
                  </a:cubicBezTo>
                  <a:cubicBezTo>
                    <a:pt x="63013" y="18420"/>
                    <a:pt x="60687" y="11231"/>
                    <a:pt x="58784" y="3619"/>
                  </a:cubicBezTo>
                  <a:cubicBezTo>
                    <a:pt x="58361" y="2139"/>
                    <a:pt x="57726" y="235"/>
                    <a:pt x="56035" y="24"/>
                  </a:cubicBezTo>
                  <a:cubicBezTo>
                    <a:pt x="55894" y="8"/>
                    <a:pt x="55758" y="1"/>
                    <a:pt x="5562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3651375" y="5053950"/>
              <a:ext cx="89900" cy="116325"/>
            </a:xfrm>
            <a:custGeom>
              <a:rect b="b" l="l" r="r" t="t"/>
              <a:pathLst>
                <a:path extrusionOk="0" h="4653" w="3596">
                  <a:moveTo>
                    <a:pt x="2327" y="1"/>
                  </a:moveTo>
                  <a:cubicBezTo>
                    <a:pt x="1904" y="1"/>
                    <a:pt x="1270" y="212"/>
                    <a:pt x="847" y="635"/>
                  </a:cubicBezTo>
                  <a:cubicBezTo>
                    <a:pt x="1" y="1692"/>
                    <a:pt x="1" y="2961"/>
                    <a:pt x="847" y="4230"/>
                  </a:cubicBezTo>
                  <a:cubicBezTo>
                    <a:pt x="847" y="4441"/>
                    <a:pt x="1481" y="4441"/>
                    <a:pt x="1693" y="4653"/>
                  </a:cubicBezTo>
                  <a:cubicBezTo>
                    <a:pt x="1904" y="4441"/>
                    <a:pt x="2327" y="4441"/>
                    <a:pt x="2538" y="4230"/>
                  </a:cubicBezTo>
                  <a:cubicBezTo>
                    <a:pt x="3384" y="3384"/>
                    <a:pt x="3596" y="2115"/>
                    <a:pt x="3384" y="1058"/>
                  </a:cubicBezTo>
                  <a:cubicBezTo>
                    <a:pt x="3173" y="635"/>
                    <a:pt x="2750" y="212"/>
                    <a:pt x="23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3048750" y="4948225"/>
              <a:ext cx="95175" cy="105750"/>
            </a:xfrm>
            <a:custGeom>
              <a:rect b="b" l="l" r="r" t="t"/>
              <a:pathLst>
                <a:path extrusionOk="0" h="4230" w="3807">
                  <a:moveTo>
                    <a:pt x="2749" y="1"/>
                  </a:moveTo>
                  <a:cubicBezTo>
                    <a:pt x="2326" y="1"/>
                    <a:pt x="1904" y="1"/>
                    <a:pt x="1692" y="212"/>
                  </a:cubicBezTo>
                  <a:cubicBezTo>
                    <a:pt x="423" y="635"/>
                    <a:pt x="0" y="2115"/>
                    <a:pt x="635" y="3384"/>
                  </a:cubicBezTo>
                  <a:cubicBezTo>
                    <a:pt x="846" y="3807"/>
                    <a:pt x="1269" y="4018"/>
                    <a:pt x="1904" y="4230"/>
                  </a:cubicBezTo>
                  <a:cubicBezTo>
                    <a:pt x="3172" y="4230"/>
                    <a:pt x="3384" y="2961"/>
                    <a:pt x="3595" y="1904"/>
                  </a:cubicBezTo>
                  <a:cubicBezTo>
                    <a:pt x="3807" y="1269"/>
                    <a:pt x="3384" y="424"/>
                    <a:pt x="27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3165050" y="4402325"/>
              <a:ext cx="697825" cy="182550"/>
            </a:xfrm>
            <a:custGeom>
              <a:rect b="b" l="l" r="r" t="t"/>
              <a:pathLst>
                <a:path extrusionOk="0" h="7302" w="27913">
                  <a:moveTo>
                    <a:pt x="943" y="1"/>
                  </a:moveTo>
                  <a:cubicBezTo>
                    <a:pt x="494" y="1"/>
                    <a:pt x="212" y="346"/>
                    <a:pt x="212" y="691"/>
                  </a:cubicBezTo>
                  <a:cubicBezTo>
                    <a:pt x="0" y="1537"/>
                    <a:pt x="423" y="1749"/>
                    <a:pt x="635" y="2172"/>
                  </a:cubicBezTo>
                  <a:cubicBezTo>
                    <a:pt x="846" y="2383"/>
                    <a:pt x="1058" y="2383"/>
                    <a:pt x="1269" y="2383"/>
                  </a:cubicBezTo>
                  <a:lnTo>
                    <a:pt x="13322" y="5766"/>
                  </a:lnTo>
                  <a:cubicBezTo>
                    <a:pt x="13956" y="5978"/>
                    <a:pt x="14379" y="5978"/>
                    <a:pt x="15013" y="5978"/>
                  </a:cubicBezTo>
                  <a:cubicBezTo>
                    <a:pt x="15500" y="5940"/>
                    <a:pt x="15987" y="5923"/>
                    <a:pt x="16474" y="5923"/>
                  </a:cubicBezTo>
                  <a:cubicBezTo>
                    <a:pt x="18736" y="5923"/>
                    <a:pt x="20998" y="6302"/>
                    <a:pt x="23260" y="6824"/>
                  </a:cubicBezTo>
                  <a:cubicBezTo>
                    <a:pt x="23894" y="7035"/>
                    <a:pt x="24952" y="7246"/>
                    <a:pt x="25798" y="7246"/>
                  </a:cubicBezTo>
                  <a:cubicBezTo>
                    <a:pt x="25910" y="7284"/>
                    <a:pt x="26029" y="7301"/>
                    <a:pt x="26150" y="7301"/>
                  </a:cubicBezTo>
                  <a:cubicBezTo>
                    <a:pt x="26712" y="7301"/>
                    <a:pt x="27315" y="6923"/>
                    <a:pt x="27489" y="6401"/>
                  </a:cubicBezTo>
                  <a:cubicBezTo>
                    <a:pt x="27912" y="5766"/>
                    <a:pt x="26855" y="4709"/>
                    <a:pt x="26009" y="4498"/>
                  </a:cubicBezTo>
                  <a:cubicBezTo>
                    <a:pt x="25163" y="4286"/>
                    <a:pt x="24317" y="4075"/>
                    <a:pt x="23472" y="4075"/>
                  </a:cubicBezTo>
                  <a:lnTo>
                    <a:pt x="14168" y="2172"/>
                  </a:lnTo>
                  <a:lnTo>
                    <a:pt x="14168" y="2383"/>
                  </a:lnTo>
                  <a:cubicBezTo>
                    <a:pt x="11842" y="1749"/>
                    <a:pt x="9304" y="1326"/>
                    <a:pt x="7190" y="903"/>
                  </a:cubicBezTo>
                  <a:cubicBezTo>
                    <a:pt x="5287" y="480"/>
                    <a:pt x="3172" y="268"/>
                    <a:pt x="1269" y="57"/>
                  </a:cubicBezTo>
                  <a:cubicBezTo>
                    <a:pt x="1153" y="18"/>
                    <a:pt x="1043" y="1"/>
                    <a:pt x="9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3" name="Google Shape;1043;p35"/>
          <p:cNvSpPr txBox="1"/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2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36"/>
          <p:cNvSpPr txBox="1"/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37"/>
          <p:cNvSpPr txBox="1"/>
          <p:nvPr>
            <p:ph type="title"/>
          </p:nvPr>
        </p:nvSpPr>
        <p:spPr>
          <a:xfrm>
            <a:off x="1023450" y="844075"/>
            <a:ext cx="3358500" cy="8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50" name="Google Shape;1050;p37"/>
          <p:cNvSpPr txBox="1"/>
          <p:nvPr>
            <p:ph idx="1" type="subTitle"/>
          </p:nvPr>
        </p:nvSpPr>
        <p:spPr>
          <a:xfrm>
            <a:off x="1173600" y="1727163"/>
            <a:ext cx="3058200" cy="12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51" name="Google Shape;1051;p37"/>
          <p:cNvGrpSpPr/>
          <p:nvPr/>
        </p:nvGrpSpPr>
        <p:grpSpPr>
          <a:xfrm>
            <a:off x="151480" y="77983"/>
            <a:ext cx="8953111" cy="4834641"/>
            <a:chOff x="151480" y="77983"/>
            <a:chExt cx="8953111" cy="4834641"/>
          </a:xfrm>
        </p:grpSpPr>
        <p:sp>
          <p:nvSpPr>
            <p:cNvPr id="1052" name="Google Shape;1052;p37"/>
            <p:cNvSpPr/>
            <p:nvPr/>
          </p:nvSpPr>
          <p:spPr>
            <a:xfrm>
              <a:off x="6563527" y="349725"/>
              <a:ext cx="467521" cy="502712"/>
            </a:xfrm>
            <a:custGeom>
              <a:rect b="b" l="l" r="r" t="t"/>
              <a:pathLst>
                <a:path extrusionOk="0" h="38685" w="35977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151480" y="1699991"/>
              <a:ext cx="387141" cy="413416"/>
            </a:xfrm>
            <a:custGeom>
              <a:rect b="b" l="l" r="r" t="t"/>
              <a:pathLst>
                <a:path extrusionOk="0" h="22453" w="21026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2963684" y="268278"/>
              <a:ext cx="301118" cy="354735"/>
            </a:xfrm>
            <a:custGeom>
              <a:rect b="b" l="l" r="r" t="t"/>
              <a:pathLst>
                <a:path extrusionOk="0" h="19266" w="16354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8250547" y="4638407"/>
              <a:ext cx="253798" cy="274217"/>
            </a:xfrm>
            <a:custGeom>
              <a:rect b="b" l="l" r="r" t="t"/>
              <a:pathLst>
                <a:path extrusionOk="0" h="14893" w="13784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414592" y="4221994"/>
              <a:ext cx="154868" cy="163485"/>
            </a:xfrm>
            <a:custGeom>
              <a:rect b="b" l="l" r="r" t="t"/>
              <a:pathLst>
                <a:path extrusionOk="0" h="8879" w="8411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rect b="b" l="l" r="r" t="t"/>
              <a:pathLst>
                <a:path extrusionOk="0" h="160821" w="281986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8" name="Google Shape;1058;p37"/>
          <p:cNvSpPr txBox="1"/>
          <p:nvPr/>
        </p:nvSpPr>
        <p:spPr>
          <a:xfrm>
            <a:off x="720000" y="3452395"/>
            <a:ext cx="396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000">
                <a:solidFill>
                  <a:schemeClr val="accent6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000">
                <a:solidFill>
                  <a:schemeClr val="accent6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1000">
                <a:solidFill>
                  <a:schemeClr val="accent6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000">
              <a:solidFill>
                <a:schemeClr val="accent6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1" name="Google Shape;1061;p38"/>
          <p:cNvGrpSpPr/>
          <p:nvPr/>
        </p:nvGrpSpPr>
        <p:grpSpPr>
          <a:xfrm flipH="1" rot="3226582">
            <a:off x="7601782" y="85576"/>
            <a:ext cx="1209549" cy="975063"/>
            <a:chOff x="750100" y="236175"/>
            <a:chExt cx="6175375" cy="4978200"/>
          </a:xfrm>
        </p:grpSpPr>
        <p:sp>
          <p:nvSpPr>
            <p:cNvPr id="1062" name="Google Shape;1062;p38"/>
            <p:cNvSpPr/>
            <p:nvPr/>
          </p:nvSpPr>
          <p:spPr>
            <a:xfrm>
              <a:off x="900900" y="1205000"/>
              <a:ext cx="4778400" cy="3474350"/>
            </a:xfrm>
            <a:custGeom>
              <a:rect b="b" l="l" r="r" t="t"/>
              <a:pathLst>
                <a:path extrusionOk="0" h="138974" w="191136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750100" y="236175"/>
              <a:ext cx="6175375" cy="4978200"/>
            </a:xfrm>
            <a:custGeom>
              <a:rect b="b" l="l" r="r" t="t"/>
              <a:pathLst>
                <a:path extrusionOk="0" h="199128" w="247015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8"/>
            <p:cNvSpPr/>
            <p:nvPr/>
          </p:nvSpPr>
          <p:spPr>
            <a:xfrm>
              <a:off x="1313650" y="1607025"/>
              <a:ext cx="189050" cy="293025"/>
            </a:xfrm>
            <a:custGeom>
              <a:rect b="b" l="l" r="r" t="t"/>
              <a:pathLst>
                <a:path extrusionOk="0" h="11721" w="7562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8"/>
            <p:cNvSpPr/>
            <p:nvPr/>
          </p:nvSpPr>
          <p:spPr>
            <a:xfrm>
              <a:off x="5274450" y="4164050"/>
              <a:ext cx="246100" cy="249200"/>
            </a:xfrm>
            <a:custGeom>
              <a:rect b="b" l="l" r="r" t="t"/>
              <a:pathLst>
                <a:path extrusionOk="0" h="9968" w="9844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250150" y="2227450"/>
              <a:ext cx="126450" cy="257850"/>
            </a:xfrm>
            <a:custGeom>
              <a:rect b="b" l="l" r="r" t="t"/>
              <a:pathLst>
                <a:path extrusionOk="0" h="10314" w="5058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4734700" y="4560925"/>
              <a:ext cx="285775" cy="153950"/>
            </a:xfrm>
            <a:custGeom>
              <a:rect b="b" l="l" r="r" t="t"/>
              <a:pathLst>
                <a:path extrusionOk="0" h="6158" w="11431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8" name="Google Shape;1068;p38"/>
          <p:cNvGrpSpPr/>
          <p:nvPr/>
        </p:nvGrpSpPr>
        <p:grpSpPr>
          <a:xfrm flipH="1">
            <a:off x="306343" y="4120967"/>
            <a:ext cx="1048645" cy="975498"/>
            <a:chOff x="920750" y="240450"/>
            <a:chExt cx="5619750" cy="5227750"/>
          </a:xfrm>
        </p:grpSpPr>
        <p:sp>
          <p:nvSpPr>
            <p:cNvPr id="1069" name="Google Shape;1069;p38"/>
            <p:cNvSpPr/>
            <p:nvPr/>
          </p:nvSpPr>
          <p:spPr>
            <a:xfrm>
              <a:off x="1492250" y="641425"/>
              <a:ext cx="4611700" cy="4242400"/>
            </a:xfrm>
            <a:custGeom>
              <a:rect b="b" l="l" r="r" t="t"/>
              <a:pathLst>
                <a:path extrusionOk="0" h="169696" w="184468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1746250" y="2229625"/>
              <a:ext cx="1277950" cy="1058875"/>
            </a:xfrm>
            <a:custGeom>
              <a:rect b="b" l="l" r="r" t="t"/>
              <a:pathLst>
                <a:path extrusionOk="0" h="42355" w="51118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2976550" y="1289550"/>
              <a:ext cx="1293825" cy="1117325"/>
            </a:xfrm>
            <a:custGeom>
              <a:rect b="b" l="l" r="r" t="t"/>
              <a:pathLst>
                <a:path extrusionOk="0" h="44693" w="51753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4325925" y="2524125"/>
              <a:ext cx="1135075" cy="968075"/>
            </a:xfrm>
            <a:custGeom>
              <a:rect b="b" l="l" r="r" t="t"/>
              <a:pathLst>
                <a:path extrusionOk="0" h="38723" w="45403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4572000" y="1270000"/>
              <a:ext cx="825500" cy="714375"/>
            </a:xfrm>
            <a:custGeom>
              <a:rect b="b" l="l" r="r" t="t"/>
              <a:pathLst>
                <a:path extrusionOk="0" h="28575" w="3302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3325800" y="3222625"/>
              <a:ext cx="500075" cy="434150"/>
            </a:xfrm>
            <a:custGeom>
              <a:rect b="b" l="l" r="r" t="t"/>
              <a:pathLst>
                <a:path extrusionOk="0" h="17366" w="20003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2500300" y="3816150"/>
              <a:ext cx="638650" cy="517425"/>
            </a:xfrm>
            <a:custGeom>
              <a:rect b="b" l="l" r="r" t="t"/>
              <a:pathLst>
                <a:path extrusionOk="0" h="20697" w="25546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3794125" y="4088150"/>
              <a:ext cx="857250" cy="747400"/>
            </a:xfrm>
            <a:custGeom>
              <a:rect b="b" l="l" r="r" t="t"/>
              <a:pathLst>
                <a:path extrusionOk="0" h="29896" w="3429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920750" y="240450"/>
              <a:ext cx="5619750" cy="5227750"/>
            </a:xfrm>
            <a:custGeom>
              <a:rect b="b" l="l" r="r" t="t"/>
              <a:pathLst>
                <a:path extrusionOk="0" h="209110" w="22479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1254125" y="542950"/>
              <a:ext cx="5000625" cy="4529125"/>
            </a:xfrm>
            <a:custGeom>
              <a:rect b="b" l="l" r="r" t="t"/>
              <a:pathLst>
                <a:path extrusionOk="0" h="181165" w="200025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2857500" y="988275"/>
              <a:ext cx="1500200" cy="1640775"/>
            </a:xfrm>
            <a:custGeom>
              <a:rect b="b" l="l" r="r" t="t"/>
              <a:pathLst>
                <a:path extrusionOk="0" h="65631" w="60008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4222750" y="2264325"/>
              <a:ext cx="1555750" cy="1469950"/>
            </a:xfrm>
            <a:custGeom>
              <a:rect b="b" l="l" r="r" t="t"/>
              <a:pathLst>
                <a:path extrusionOk="0" h="58798" w="6223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1674800" y="1978275"/>
              <a:ext cx="1460525" cy="1474550"/>
            </a:xfrm>
            <a:custGeom>
              <a:rect b="b" l="l" r="r" t="t"/>
              <a:pathLst>
                <a:path extrusionOk="0" h="58982" w="58421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4429125" y="1039500"/>
              <a:ext cx="1245475" cy="1151525"/>
            </a:xfrm>
            <a:custGeom>
              <a:rect b="b" l="l" r="r" t="t"/>
              <a:pathLst>
                <a:path extrusionOk="0" h="46061" w="49819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532175" y="3871550"/>
              <a:ext cx="1412900" cy="1002075"/>
            </a:xfrm>
            <a:custGeom>
              <a:rect b="b" l="l" r="r" t="t"/>
              <a:pathLst>
                <a:path extrusionOk="0" h="40083" w="56516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2356825" y="3644725"/>
              <a:ext cx="1072175" cy="895525"/>
            </a:xfrm>
            <a:custGeom>
              <a:rect b="b" l="l" r="r" t="t"/>
              <a:pathLst>
                <a:path extrusionOk="0" h="35821" w="42887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3182925" y="3039650"/>
              <a:ext cx="730275" cy="793825"/>
            </a:xfrm>
            <a:custGeom>
              <a:rect b="b" l="l" r="r" t="t"/>
              <a:pathLst>
                <a:path extrusionOk="0" h="31753" w="29211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2230425" y="1388200"/>
              <a:ext cx="484200" cy="493000"/>
            </a:xfrm>
            <a:custGeom>
              <a:rect b="b" l="l" r="r" t="t"/>
              <a:pathLst>
                <a:path extrusionOk="0" h="19720" w="19368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3190875" y="1381125"/>
              <a:ext cx="1024075" cy="1006450"/>
            </a:xfrm>
            <a:custGeom>
              <a:rect b="b" l="l" r="r" t="t"/>
              <a:pathLst>
                <a:path extrusionOk="0" h="40258" w="40963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4532300" y="2618225"/>
              <a:ext cx="1031900" cy="842525"/>
            </a:xfrm>
            <a:custGeom>
              <a:rect b="b" l="l" r="r" t="t"/>
              <a:pathLst>
                <a:path extrusionOk="0" h="33701" w="41276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032000" y="2380225"/>
              <a:ext cx="690575" cy="757925"/>
            </a:xfrm>
            <a:custGeom>
              <a:rect b="b" l="l" r="r" t="t"/>
              <a:pathLst>
                <a:path extrusionOk="0" h="30317" w="27623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4675825" y="1411900"/>
              <a:ext cx="695750" cy="517250"/>
            </a:xfrm>
            <a:custGeom>
              <a:rect b="b" l="l" r="r" t="t"/>
              <a:pathLst>
                <a:path extrusionOk="0" h="20690" w="2783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3985100" y="4237100"/>
              <a:ext cx="547225" cy="422225"/>
            </a:xfrm>
            <a:custGeom>
              <a:rect b="b" l="l" r="r" t="t"/>
              <a:pathLst>
                <a:path extrusionOk="0" h="16889" w="21889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3516750" y="1793100"/>
              <a:ext cx="317075" cy="345225"/>
            </a:xfrm>
            <a:custGeom>
              <a:rect b="b" l="l" r="r" t="t"/>
              <a:pathLst>
                <a:path extrusionOk="0" h="13809" w="12683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>
            <a:off x="171839" y="-82375"/>
            <a:ext cx="986454" cy="1311177"/>
            <a:chOff x="1806625" y="239525"/>
            <a:chExt cx="3845825" cy="5111800"/>
          </a:xfrm>
        </p:grpSpPr>
        <p:sp>
          <p:nvSpPr>
            <p:cNvPr id="1094" name="Google Shape;1094;p38"/>
            <p:cNvSpPr/>
            <p:nvPr/>
          </p:nvSpPr>
          <p:spPr>
            <a:xfrm>
              <a:off x="2056350" y="629625"/>
              <a:ext cx="3274225" cy="4436575"/>
            </a:xfrm>
            <a:custGeom>
              <a:rect b="b" l="l" r="r" t="t"/>
              <a:pathLst>
                <a:path extrusionOk="0" h="177463" w="130969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806625" y="239525"/>
              <a:ext cx="3845825" cy="5111800"/>
            </a:xfrm>
            <a:custGeom>
              <a:rect b="b" l="l" r="r" t="t"/>
              <a:pathLst>
                <a:path extrusionOk="0" h="204472" w="153833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3199550" y="1287450"/>
              <a:ext cx="321900" cy="224000"/>
            </a:xfrm>
            <a:custGeom>
              <a:rect b="b" l="l" r="r" t="t"/>
              <a:pathLst>
                <a:path extrusionOk="0" h="8960" w="12876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7" name="Google Shape;1097;p38"/>
          <p:cNvGrpSpPr/>
          <p:nvPr/>
        </p:nvGrpSpPr>
        <p:grpSpPr>
          <a:xfrm flipH="1">
            <a:off x="7670" y="286494"/>
            <a:ext cx="9033265" cy="4898552"/>
            <a:chOff x="-3" y="286494"/>
            <a:chExt cx="9033265" cy="4898552"/>
          </a:xfrm>
        </p:grpSpPr>
        <p:grpSp>
          <p:nvGrpSpPr>
            <p:cNvPr id="1098" name="Google Shape;1098;p38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1099" name="Google Shape;1099;p38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rect b="b" l="l" r="r" t="t"/>
                <a:pathLst>
                  <a:path extrusionOk="0" h="24411" w="22895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38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rect b="b" l="l" r="r" t="t"/>
                <a:pathLst>
                  <a:path extrusionOk="0" h="21664" w="18923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38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rect b="b" l="l" r="r" t="t"/>
                <a:pathLst>
                  <a:path extrusionOk="0" h="17037" w="17006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38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rect b="b" l="l" r="r" t="t"/>
                <a:pathLst>
                  <a:path extrusionOk="0" h="14893" w="13784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38"/>
              <p:cNvSpPr/>
              <p:nvPr/>
            </p:nvSpPr>
            <p:spPr>
              <a:xfrm flipH="1" rot="-1427762">
                <a:off x="7966122" y="4310821"/>
                <a:ext cx="1207317" cy="688552"/>
              </a:xfrm>
              <a:custGeom>
                <a:rect b="b" l="l" r="r" t="t"/>
                <a:pathLst>
                  <a:path extrusionOk="0" h="160821" w="281986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04" name="Google Shape;1104;p38"/>
            <p:cNvSpPr/>
            <p:nvPr/>
          </p:nvSpPr>
          <p:spPr>
            <a:xfrm>
              <a:off x="8787955" y="2452872"/>
              <a:ext cx="245306" cy="237759"/>
            </a:xfrm>
            <a:custGeom>
              <a:rect b="b" l="l" r="r" t="t"/>
              <a:pathLst>
                <a:path extrusionOk="0" h="18115" w="1869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5139247" y="4809732"/>
              <a:ext cx="253798" cy="274217"/>
            </a:xfrm>
            <a:custGeom>
              <a:rect b="b" l="l" r="r" t="t"/>
              <a:pathLst>
                <a:path extrusionOk="0" h="14893" w="13784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344317" y="286494"/>
              <a:ext cx="154868" cy="163485"/>
            </a:xfrm>
            <a:custGeom>
              <a:rect b="b" l="l" r="r" t="t"/>
              <a:pathLst>
                <a:path extrusionOk="0" h="8879" w="8411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9" name="Google Shape;1109;p39"/>
          <p:cNvGrpSpPr/>
          <p:nvPr/>
        </p:nvGrpSpPr>
        <p:grpSpPr>
          <a:xfrm>
            <a:off x="318397" y="3887342"/>
            <a:ext cx="693824" cy="1071651"/>
            <a:chOff x="2144500" y="237375"/>
            <a:chExt cx="3245200" cy="5012400"/>
          </a:xfrm>
        </p:grpSpPr>
        <p:sp>
          <p:nvSpPr>
            <p:cNvPr id="1110" name="Google Shape;1110;p39"/>
            <p:cNvSpPr/>
            <p:nvPr/>
          </p:nvSpPr>
          <p:spPr>
            <a:xfrm>
              <a:off x="2775350" y="2842350"/>
              <a:ext cx="1938050" cy="1952850"/>
            </a:xfrm>
            <a:custGeom>
              <a:rect b="b" l="l" r="r" t="t"/>
              <a:pathLst>
                <a:path extrusionOk="0" h="78114" w="77522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3103400" y="386175"/>
              <a:ext cx="1256725" cy="2288800"/>
            </a:xfrm>
            <a:custGeom>
              <a:rect b="b" l="l" r="r" t="t"/>
              <a:pathLst>
                <a:path extrusionOk="0" h="91552" w="50269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2144500" y="237375"/>
              <a:ext cx="3245200" cy="5012400"/>
            </a:xfrm>
            <a:custGeom>
              <a:rect b="b" l="l" r="r" t="t"/>
              <a:pathLst>
                <a:path extrusionOk="0" h="200496" w="129808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3088275" y="4755150"/>
              <a:ext cx="1357650" cy="154675"/>
            </a:xfrm>
            <a:custGeom>
              <a:rect b="b" l="l" r="r" t="t"/>
              <a:pathLst>
                <a:path extrusionOk="0" h="6187" w="54306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3678750" y="460175"/>
              <a:ext cx="171625" cy="100975"/>
            </a:xfrm>
            <a:custGeom>
              <a:rect b="b" l="l" r="r" t="t"/>
              <a:pathLst>
                <a:path extrusionOk="0" h="4039" w="6865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5" name="Google Shape;1115;p39"/>
          <p:cNvGrpSpPr/>
          <p:nvPr/>
        </p:nvGrpSpPr>
        <p:grpSpPr>
          <a:xfrm>
            <a:off x="7069897" y="107067"/>
            <a:ext cx="1863266" cy="4768880"/>
            <a:chOff x="7069897" y="107067"/>
            <a:chExt cx="1863266" cy="4768880"/>
          </a:xfrm>
        </p:grpSpPr>
        <p:sp>
          <p:nvSpPr>
            <p:cNvPr id="1116" name="Google Shape;1116;p39"/>
            <p:cNvSpPr/>
            <p:nvPr/>
          </p:nvSpPr>
          <p:spPr>
            <a:xfrm>
              <a:off x="8099568" y="4163659"/>
              <a:ext cx="662427" cy="712288"/>
            </a:xfrm>
            <a:custGeom>
              <a:rect b="b" l="l" r="r" t="t"/>
              <a:pathLst>
                <a:path extrusionOk="0" h="38685" w="35977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7069897" y="107067"/>
              <a:ext cx="606508" cy="727404"/>
            </a:xfrm>
            <a:custGeom>
              <a:rect b="b" l="l" r="r" t="t"/>
              <a:pathLst>
                <a:path extrusionOk="0" h="39506" w="32940">
                  <a:moveTo>
                    <a:pt x="11608" y="1"/>
                  </a:moveTo>
                  <a:cubicBezTo>
                    <a:pt x="9913" y="1"/>
                    <a:pt x="8212" y="476"/>
                    <a:pt x="6775" y="1482"/>
                  </a:cubicBezTo>
                  <a:cubicBezTo>
                    <a:pt x="2337" y="4518"/>
                    <a:pt x="1" y="10125"/>
                    <a:pt x="1402" y="15498"/>
                  </a:cubicBezTo>
                  <a:cubicBezTo>
                    <a:pt x="1402" y="17134"/>
                    <a:pt x="1869" y="18769"/>
                    <a:pt x="2337" y="20638"/>
                  </a:cubicBezTo>
                  <a:cubicBezTo>
                    <a:pt x="3038" y="23207"/>
                    <a:pt x="4439" y="25777"/>
                    <a:pt x="6074" y="27880"/>
                  </a:cubicBezTo>
                  <a:cubicBezTo>
                    <a:pt x="9345" y="31384"/>
                    <a:pt x="12849" y="34654"/>
                    <a:pt x="16821" y="37458"/>
                  </a:cubicBezTo>
                  <a:cubicBezTo>
                    <a:pt x="18623" y="38769"/>
                    <a:pt x="20771" y="39505"/>
                    <a:pt x="22941" y="39505"/>
                  </a:cubicBezTo>
                  <a:cubicBezTo>
                    <a:pt x="23864" y="39505"/>
                    <a:pt x="24791" y="39372"/>
                    <a:pt x="25698" y="39093"/>
                  </a:cubicBezTo>
                  <a:cubicBezTo>
                    <a:pt x="26632" y="38859"/>
                    <a:pt x="27800" y="38392"/>
                    <a:pt x="28501" y="37691"/>
                  </a:cubicBezTo>
                  <a:cubicBezTo>
                    <a:pt x="31538" y="34654"/>
                    <a:pt x="32940" y="30449"/>
                    <a:pt x="32239" y="26244"/>
                  </a:cubicBezTo>
                  <a:cubicBezTo>
                    <a:pt x="32473" y="23675"/>
                    <a:pt x="32005" y="21105"/>
                    <a:pt x="31071" y="18535"/>
                  </a:cubicBezTo>
                  <a:cubicBezTo>
                    <a:pt x="29436" y="8957"/>
                    <a:pt x="23128" y="3818"/>
                    <a:pt x="14718" y="547"/>
                  </a:cubicBezTo>
                  <a:cubicBezTo>
                    <a:pt x="13728" y="187"/>
                    <a:pt x="12669" y="1"/>
                    <a:pt x="1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7847353" y="115308"/>
              <a:ext cx="576403" cy="710925"/>
            </a:xfrm>
            <a:custGeom>
              <a:rect b="b" l="l" r="r" t="t"/>
              <a:pathLst>
                <a:path extrusionOk="0" h="38611" w="31305">
                  <a:moveTo>
                    <a:pt x="10882" y="1"/>
                  </a:moveTo>
                  <a:cubicBezTo>
                    <a:pt x="8460" y="1"/>
                    <a:pt x="5995" y="1084"/>
                    <a:pt x="4206" y="2674"/>
                  </a:cubicBezTo>
                  <a:cubicBezTo>
                    <a:pt x="1402" y="5711"/>
                    <a:pt x="1" y="9448"/>
                    <a:pt x="468" y="13420"/>
                  </a:cubicBezTo>
                  <a:cubicBezTo>
                    <a:pt x="468" y="15756"/>
                    <a:pt x="1870" y="17625"/>
                    <a:pt x="2103" y="19961"/>
                  </a:cubicBezTo>
                  <a:cubicBezTo>
                    <a:pt x="2337" y="22531"/>
                    <a:pt x="3271" y="24633"/>
                    <a:pt x="4907" y="26502"/>
                  </a:cubicBezTo>
                  <a:cubicBezTo>
                    <a:pt x="8177" y="30707"/>
                    <a:pt x="12382" y="34211"/>
                    <a:pt x="16821" y="37248"/>
                  </a:cubicBezTo>
                  <a:cubicBezTo>
                    <a:pt x="18371" y="38192"/>
                    <a:pt x="19883" y="38611"/>
                    <a:pt x="21305" y="38611"/>
                  </a:cubicBezTo>
                  <a:cubicBezTo>
                    <a:pt x="24811" y="38611"/>
                    <a:pt x="27774" y="36066"/>
                    <a:pt x="29436" y="32576"/>
                  </a:cubicBezTo>
                  <a:cubicBezTo>
                    <a:pt x="30837" y="30240"/>
                    <a:pt x="31305" y="27437"/>
                    <a:pt x="31305" y="24633"/>
                  </a:cubicBezTo>
                  <a:cubicBezTo>
                    <a:pt x="30370" y="19961"/>
                    <a:pt x="30370" y="14822"/>
                    <a:pt x="27100" y="10850"/>
                  </a:cubicBezTo>
                  <a:cubicBezTo>
                    <a:pt x="24296" y="7346"/>
                    <a:pt x="21026" y="4309"/>
                    <a:pt x="17288" y="1739"/>
                  </a:cubicBezTo>
                  <a:cubicBezTo>
                    <a:pt x="15886" y="805"/>
                    <a:pt x="14017" y="104"/>
                    <a:pt x="12149" y="104"/>
                  </a:cubicBezTo>
                  <a:cubicBezTo>
                    <a:pt x="11730" y="34"/>
                    <a:pt x="11307" y="1"/>
                    <a:pt x="10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532359" y="821840"/>
              <a:ext cx="400803" cy="471563"/>
            </a:xfrm>
            <a:custGeom>
              <a:rect b="b" l="l" r="r" t="t"/>
              <a:pathLst>
                <a:path extrusionOk="0" h="25611" w="21768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" name="Google Shape;40;p5"/>
          <p:cNvGrpSpPr/>
          <p:nvPr/>
        </p:nvGrpSpPr>
        <p:grpSpPr>
          <a:xfrm>
            <a:off x="-83218" y="3023200"/>
            <a:ext cx="9083818" cy="2158949"/>
            <a:chOff x="-83218" y="3023200"/>
            <a:chExt cx="9083818" cy="2158949"/>
          </a:xfrm>
        </p:grpSpPr>
        <p:sp>
          <p:nvSpPr>
            <p:cNvPr id="41" name="Google Shape;41;p5"/>
            <p:cNvSpPr/>
            <p:nvPr/>
          </p:nvSpPr>
          <p:spPr>
            <a:xfrm>
              <a:off x="8725675" y="3023200"/>
              <a:ext cx="274925" cy="315075"/>
            </a:xfrm>
            <a:custGeom>
              <a:rect b="b" l="l" r="r" t="t"/>
              <a:pathLst>
                <a:path extrusionOk="0" h="12603" w="10997">
                  <a:moveTo>
                    <a:pt x="3099" y="0"/>
                  </a:moveTo>
                  <a:cubicBezTo>
                    <a:pt x="1422" y="0"/>
                    <a:pt x="1" y="1450"/>
                    <a:pt x="1" y="3183"/>
                  </a:cubicBezTo>
                  <a:cubicBezTo>
                    <a:pt x="1" y="3818"/>
                    <a:pt x="1" y="4452"/>
                    <a:pt x="212" y="5086"/>
                  </a:cubicBezTo>
                  <a:cubicBezTo>
                    <a:pt x="1058" y="7835"/>
                    <a:pt x="2961" y="10373"/>
                    <a:pt x="5287" y="11853"/>
                  </a:cubicBezTo>
                  <a:cubicBezTo>
                    <a:pt x="5881" y="12328"/>
                    <a:pt x="6608" y="12603"/>
                    <a:pt x="7356" y="12603"/>
                  </a:cubicBezTo>
                  <a:cubicBezTo>
                    <a:pt x="7940" y="12603"/>
                    <a:pt x="8537" y="12435"/>
                    <a:pt x="9093" y="12064"/>
                  </a:cubicBezTo>
                  <a:cubicBezTo>
                    <a:pt x="10150" y="11430"/>
                    <a:pt x="10996" y="10161"/>
                    <a:pt x="10785" y="8892"/>
                  </a:cubicBezTo>
                  <a:cubicBezTo>
                    <a:pt x="10573" y="4875"/>
                    <a:pt x="8036" y="1492"/>
                    <a:pt x="4230" y="223"/>
                  </a:cubicBezTo>
                  <a:cubicBezTo>
                    <a:pt x="3849" y="70"/>
                    <a:pt x="3468" y="0"/>
                    <a:pt x="30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8358651" y="4327875"/>
              <a:ext cx="352728" cy="424740"/>
            </a:xfrm>
            <a:custGeom>
              <a:rect b="b" l="l" r="r" t="t"/>
              <a:pathLst>
                <a:path extrusionOk="0" h="23068" w="19157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8497059" y="3567228"/>
              <a:ext cx="301118" cy="354735"/>
            </a:xfrm>
            <a:custGeom>
              <a:rect b="b" l="l" r="r" t="t"/>
              <a:pathLst>
                <a:path extrusionOk="0" h="19266" w="16354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1236162" y="4705909"/>
              <a:ext cx="313123" cy="313694"/>
            </a:xfrm>
            <a:custGeom>
              <a:rect b="b" l="l" r="r" t="t"/>
              <a:pathLst>
                <a:path extrusionOk="0" h="17037" w="17006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 rot="1335724">
              <a:off x="46032" y="4176968"/>
              <a:ext cx="919311" cy="863215"/>
            </a:xfrm>
            <a:custGeom>
              <a:rect b="b" l="l" r="r" t="t"/>
              <a:pathLst>
                <a:path extrusionOk="0" h="207634" w="221127">
                  <a:moveTo>
                    <a:pt x="85093" y="0"/>
                  </a:moveTo>
                  <a:cubicBezTo>
                    <a:pt x="78726" y="0"/>
                    <a:pt x="72551" y="772"/>
                    <a:pt x="66570" y="2508"/>
                  </a:cubicBezTo>
                  <a:cubicBezTo>
                    <a:pt x="58466" y="4052"/>
                    <a:pt x="50747" y="6946"/>
                    <a:pt x="43415" y="10998"/>
                  </a:cubicBezTo>
                  <a:cubicBezTo>
                    <a:pt x="41871" y="11577"/>
                    <a:pt x="40521" y="12349"/>
                    <a:pt x="38977" y="12735"/>
                  </a:cubicBezTo>
                  <a:cubicBezTo>
                    <a:pt x="34732" y="14086"/>
                    <a:pt x="31066" y="16015"/>
                    <a:pt x="27593" y="18910"/>
                  </a:cubicBezTo>
                  <a:cubicBezTo>
                    <a:pt x="22576" y="23155"/>
                    <a:pt x="17945" y="28172"/>
                    <a:pt x="14279" y="33767"/>
                  </a:cubicBezTo>
                  <a:cubicBezTo>
                    <a:pt x="9069" y="42450"/>
                    <a:pt x="5210" y="52098"/>
                    <a:pt x="3087" y="61939"/>
                  </a:cubicBezTo>
                  <a:cubicBezTo>
                    <a:pt x="386" y="73130"/>
                    <a:pt x="0" y="84515"/>
                    <a:pt x="1930" y="95706"/>
                  </a:cubicBezTo>
                  <a:cubicBezTo>
                    <a:pt x="3280" y="103810"/>
                    <a:pt x="5403" y="111914"/>
                    <a:pt x="7911" y="119826"/>
                  </a:cubicBezTo>
                  <a:cubicBezTo>
                    <a:pt x="11770" y="133140"/>
                    <a:pt x="17366" y="145682"/>
                    <a:pt x="24505" y="157645"/>
                  </a:cubicBezTo>
                  <a:cubicBezTo>
                    <a:pt x="33381" y="172695"/>
                    <a:pt x="46502" y="184659"/>
                    <a:pt x="62325" y="192377"/>
                  </a:cubicBezTo>
                  <a:cubicBezTo>
                    <a:pt x="68692" y="195657"/>
                    <a:pt x="75253" y="198166"/>
                    <a:pt x="82006" y="200481"/>
                  </a:cubicBezTo>
                  <a:cubicBezTo>
                    <a:pt x="98021" y="205691"/>
                    <a:pt x="114615" y="207235"/>
                    <a:pt x="131403" y="207620"/>
                  </a:cubicBezTo>
                  <a:cubicBezTo>
                    <a:pt x="131975" y="207629"/>
                    <a:pt x="132547" y="207634"/>
                    <a:pt x="133119" y="207634"/>
                  </a:cubicBezTo>
                  <a:cubicBezTo>
                    <a:pt x="145071" y="207634"/>
                    <a:pt x="156840" y="205717"/>
                    <a:pt x="168257" y="202218"/>
                  </a:cubicBezTo>
                  <a:cubicBezTo>
                    <a:pt x="173853" y="200288"/>
                    <a:pt x="179255" y="198166"/>
                    <a:pt x="184465" y="195464"/>
                  </a:cubicBezTo>
                  <a:cubicBezTo>
                    <a:pt x="192569" y="191026"/>
                    <a:pt x="200288" y="186202"/>
                    <a:pt x="207620" y="180800"/>
                  </a:cubicBezTo>
                  <a:cubicBezTo>
                    <a:pt x="212251" y="177519"/>
                    <a:pt x="215917" y="173081"/>
                    <a:pt x="218232" y="167872"/>
                  </a:cubicBezTo>
                  <a:cubicBezTo>
                    <a:pt x="220548" y="161697"/>
                    <a:pt x="221127" y="154944"/>
                    <a:pt x="219583" y="148576"/>
                  </a:cubicBezTo>
                  <a:cubicBezTo>
                    <a:pt x="216110" y="134876"/>
                    <a:pt x="207041" y="125807"/>
                    <a:pt x="193920" y="120790"/>
                  </a:cubicBezTo>
                  <a:cubicBezTo>
                    <a:pt x="193341" y="120404"/>
                    <a:pt x="192762" y="120211"/>
                    <a:pt x="191990" y="120211"/>
                  </a:cubicBezTo>
                  <a:cubicBezTo>
                    <a:pt x="188324" y="119440"/>
                    <a:pt x="184658" y="118861"/>
                    <a:pt x="180992" y="118282"/>
                  </a:cubicBezTo>
                  <a:cubicBezTo>
                    <a:pt x="175782" y="117317"/>
                    <a:pt x="170572" y="116159"/>
                    <a:pt x="165363" y="114809"/>
                  </a:cubicBezTo>
                  <a:cubicBezTo>
                    <a:pt x="159960" y="113458"/>
                    <a:pt x="155522" y="109792"/>
                    <a:pt x="153014" y="104775"/>
                  </a:cubicBezTo>
                  <a:cubicBezTo>
                    <a:pt x="151277" y="101881"/>
                    <a:pt x="150119" y="98600"/>
                    <a:pt x="149540" y="95320"/>
                  </a:cubicBezTo>
                  <a:cubicBezTo>
                    <a:pt x="148576" y="90882"/>
                    <a:pt x="147997" y="86444"/>
                    <a:pt x="147804" y="81813"/>
                  </a:cubicBezTo>
                  <a:cubicBezTo>
                    <a:pt x="147225" y="73130"/>
                    <a:pt x="146646" y="64447"/>
                    <a:pt x="145488" y="55957"/>
                  </a:cubicBezTo>
                  <a:cubicBezTo>
                    <a:pt x="143559" y="39749"/>
                    <a:pt x="135841" y="24891"/>
                    <a:pt x="123877" y="14086"/>
                  </a:cubicBezTo>
                  <a:cubicBezTo>
                    <a:pt x="119246" y="9841"/>
                    <a:pt x="114037" y="6560"/>
                    <a:pt x="108248" y="4438"/>
                  </a:cubicBezTo>
                  <a:cubicBezTo>
                    <a:pt x="100723" y="1737"/>
                    <a:pt x="93004" y="193"/>
                    <a:pt x="85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" name="Google Shape;46;p5"/>
          <p:cNvGrpSpPr/>
          <p:nvPr/>
        </p:nvGrpSpPr>
        <p:grpSpPr>
          <a:xfrm rot="638255">
            <a:off x="7850694" y="4647339"/>
            <a:ext cx="1064312" cy="642397"/>
            <a:chOff x="228650" y="627225"/>
            <a:chExt cx="6774750" cy="4089100"/>
          </a:xfrm>
        </p:grpSpPr>
        <p:sp>
          <p:nvSpPr>
            <p:cNvPr id="47" name="Google Shape;47;p5"/>
            <p:cNvSpPr/>
            <p:nvPr/>
          </p:nvSpPr>
          <p:spPr>
            <a:xfrm>
              <a:off x="957225" y="1776200"/>
              <a:ext cx="5111075" cy="1768975"/>
            </a:xfrm>
            <a:custGeom>
              <a:rect b="b" l="l" r="r" t="t"/>
              <a:pathLst>
                <a:path extrusionOk="0" h="70759" w="204443">
                  <a:moveTo>
                    <a:pt x="63902" y="1"/>
                  </a:moveTo>
                  <a:cubicBezTo>
                    <a:pt x="57378" y="1"/>
                    <a:pt x="50838" y="215"/>
                    <a:pt x="44282" y="674"/>
                  </a:cubicBezTo>
                  <a:cubicBezTo>
                    <a:pt x="34442" y="674"/>
                    <a:pt x="24980" y="2944"/>
                    <a:pt x="16275" y="7486"/>
                  </a:cubicBezTo>
                  <a:cubicBezTo>
                    <a:pt x="6813" y="13163"/>
                    <a:pt x="757" y="23382"/>
                    <a:pt x="0" y="34736"/>
                  </a:cubicBezTo>
                  <a:cubicBezTo>
                    <a:pt x="0" y="44198"/>
                    <a:pt x="4542" y="52903"/>
                    <a:pt x="12490" y="58202"/>
                  </a:cubicBezTo>
                  <a:cubicBezTo>
                    <a:pt x="19681" y="62365"/>
                    <a:pt x="27629" y="65014"/>
                    <a:pt x="36334" y="65771"/>
                  </a:cubicBezTo>
                  <a:cubicBezTo>
                    <a:pt x="55715" y="68686"/>
                    <a:pt x="75656" y="70759"/>
                    <a:pt x="95662" y="70759"/>
                  </a:cubicBezTo>
                  <a:cubicBezTo>
                    <a:pt x="127618" y="70759"/>
                    <a:pt x="159737" y="65470"/>
                    <a:pt x="189996" y="49875"/>
                  </a:cubicBezTo>
                  <a:cubicBezTo>
                    <a:pt x="195673" y="47604"/>
                    <a:pt x="200214" y="43063"/>
                    <a:pt x="202864" y="37386"/>
                  </a:cubicBezTo>
                  <a:cubicBezTo>
                    <a:pt x="204443" y="32017"/>
                    <a:pt x="201278" y="25593"/>
                    <a:pt x="197328" y="25593"/>
                  </a:cubicBezTo>
                  <a:cubicBezTo>
                    <a:pt x="197005" y="25593"/>
                    <a:pt x="196676" y="25636"/>
                    <a:pt x="196345" y="25726"/>
                  </a:cubicBezTo>
                  <a:lnTo>
                    <a:pt x="196345" y="25726"/>
                  </a:lnTo>
                  <a:lnTo>
                    <a:pt x="203621" y="22247"/>
                  </a:lnTo>
                  <a:cubicBezTo>
                    <a:pt x="157718" y="11270"/>
                    <a:pt x="111231" y="1"/>
                    <a:pt x="639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228650" y="627225"/>
              <a:ext cx="6774750" cy="4089100"/>
            </a:xfrm>
            <a:custGeom>
              <a:rect b="b" l="l" r="r" t="t"/>
              <a:pathLst>
                <a:path extrusionOk="0" h="163564" w="270990">
                  <a:moveTo>
                    <a:pt x="155933" y="8785"/>
                  </a:moveTo>
                  <a:cubicBezTo>
                    <a:pt x="156690" y="9163"/>
                    <a:pt x="157447" y="9542"/>
                    <a:pt x="157825" y="9542"/>
                  </a:cubicBezTo>
                  <a:cubicBezTo>
                    <a:pt x="161232" y="16354"/>
                    <a:pt x="161989" y="23924"/>
                    <a:pt x="159718" y="31115"/>
                  </a:cubicBezTo>
                  <a:cubicBezTo>
                    <a:pt x="159718" y="31872"/>
                    <a:pt x="158204" y="32629"/>
                    <a:pt x="157447" y="32629"/>
                  </a:cubicBezTo>
                  <a:cubicBezTo>
                    <a:pt x="156311" y="32629"/>
                    <a:pt x="155555" y="32250"/>
                    <a:pt x="155555" y="31115"/>
                  </a:cubicBezTo>
                  <a:cubicBezTo>
                    <a:pt x="154419" y="23545"/>
                    <a:pt x="154419" y="16354"/>
                    <a:pt x="155933" y="8785"/>
                  </a:cubicBezTo>
                  <a:close/>
                  <a:moveTo>
                    <a:pt x="44928" y="51017"/>
                  </a:moveTo>
                  <a:cubicBezTo>
                    <a:pt x="45039" y="51017"/>
                    <a:pt x="45196" y="51063"/>
                    <a:pt x="45418" y="51174"/>
                  </a:cubicBezTo>
                  <a:cubicBezTo>
                    <a:pt x="46055" y="51174"/>
                    <a:pt x="46961" y="51443"/>
                    <a:pt x="47683" y="51527"/>
                  </a:cubicBezTo>
                  <a:lnTo>
                    <a:pt x="47683" y="51527"/>
                  </a:lnTo>
                  <a:cubicBezTo>
                    <a:pt x="47054" y="52059"/>
                    <a:pt x="46425" y="52374"/>
                    <a:pt x="45796" y="52688"/>
                  </a:cubicBezTo>
                  <a:cubicBezTo>
                    <a:pt x="45039" y="52688"/>
                    <a:pt x="44661" y="51553"/>
                    <a:pt x="44661" y="51553"/>
                  </a:cubicBezTo>
                  <a:cubicBezTo>
                    <a:pt x="44661" y="51285"/>
                    <a:pt x="44661" y="51017"/>
                    <a:pt x="44928" y="51017"/>
                  </a:cubicBezTo>
                  <a:close/>
                  <a:moveTo>
                    <a:pt x="92396" y="33859"/>
                  </a:moveTo>
                  <a:cubicBezTo>
                    <a:pt x="92822" y="33859"/>
                    <a:pt x="93295" y="33954"/>
                    <a:pt x="93863" y="34143"/>
                  </a:cubicBezTo>
                  <a:cubicBezTo>
                    <a:pt x="98783" y="37549"/>
                    <a:pt x="103325" y="41712"/>
                    <a:pt x="106731" y="47011"/>
                  </a:cubicBezTo>
                  <a:cubicBezTo>
                    <a:pt x="109759" y="50796"/>
                    <a:pt x="111651" y="55337"/>
                    <a:pt x="112030" y="59879"/>
                  </a:cubicBezTo>
                  <a:cubicBezTo>
                    <a:pt x="111525" y="59879"/>
                    <a:pt x="111020" y="60047"/>
                    <a:pt x="110628" y="60047"/>
                  </a:cubicBezTo>
                  <a:cubicBezTo>
                    <a:pt x="110432" y="60047"/>
                    <a:pt x="110263" y="60005"/>
                    <a:pt x="110137" y="59879"/>
                  </a:cubicBezTo>
                  <a:cubicBezTo>
                    <a:pt x="102189" y="53445"/>
                    <a:pt x="95755" y="45497"/>
                    <a:pt x="91213" y="36792"/>
                  </a:cubicBezTo>
                  <a:cubicBezTo>
                    <a:pt x="90456" y="35657"/>
                    <a:pt x="90456" y="34900"/>
                    <a:pt x="91213" y="34143"/>
                  </a:cubicBezTo>
                  <a:cubicBezTo>
                    <a:pt x="91592" y="33954"/>
                    <a:pt x="91970" y="33859"/>
                    <a:pt x="92396" y="33859"/>
                  </a:cubicBezTo>
                  <a:close/>
                  <a:moveTo>
                    <a:pt x="220800" y="35515"/>
                  </a:moveTo>
                  <a:cubicBezTo>
                    <a:pt x="221741" y="35515"/>
                    <a:pt x="222734" y="35941"/>
                    <a:pt x="223302" y="36792"/>
                  </a:cubicBezTo>
                  <a:cubicBezTo>
                    <a:pt x="223680" y="37928"/>
                    <a:pt x="223680" y="38685"/>
                    <a:pt x="223302" y="39820"/>
                  </a:cubicBezTo>
                  <a:cubicBezTo>
                    <a:pt x="220653" y="47011"/>
                    <a:pt x="215354" y="53067"/>
                    <a:pt x="208541" y="57230"/>
                  </a:cubicBezTo>
                  <a:cubicBezTo>
                    <a:pt x="205513" y="58744"/>
                    <a:pt x="202486" y="60636"/>
                    <a:pt x="199079" y="62150"/>
                  </a:cubicBezTo>
                  <a:cubicBezTo>
                    <a:pt x="197565" y="63159"/>
                    <a:pt x="195883" y="63664"/>
                    <a:pt x="194145" y="63664"/>
                  </a:cubicBezTo>
                  <a:cubicBezTo>
                    <a:pt x="193276" y="63664"/>
                    <a:pt x="192393" y="63538"/>
                    <a:pt x="191510" y="63285"/>
                  </a:cubicBezTo>
                  <a:cubicBezTo>
                    <a:pt x="189996" y="62907"/>
                    <a:pt x="189239" y="61772"/>
                    <a:pt x="189617" y="59879"/>
                  </a:cubicBezTo>
                  <a:cubicBezTo>
                    <a:pt x="190374" y="57230"/>
                    <a:pt x="192267" y="55337"/>
                    <a:pt x="194916" y="55337"/>
                  </a:cubicBezTo>
                  <a:cubicBezTo>
                    <a:pt x="196808" y="54959"/>
                    <a:pt x="198322" y="54202"/>
                    <a:pt x="198322" y="52310"/>
                  </a:cubicBezTo>
                  <a:cubicBezTo>
                    <a:pt x="198701" y="49282"/>
                    <a:pt x="200593" y="46633"/>
                    <a:pt x="203243" y="45119"/>
                  </a:cubicBezTo>
                  <a:cubicBezTo>
                    <a:pt x="207784" y="40955"/>
                    <a:pt x="213840" y="37549"/>
                    <a:pt x="219896" y="35657"/>
                  </a:cubicBezTo>
                  <a:cubicBezTo>
                    <a:pt x="220179" y="35562"/>
                    <a:pt x="220487" y="35515"/>
                    <a:pt x="220800" y="35515"/>
                  </a:cubicBezTo>
                  <a:close/>
                  <a:moveTo>
                    <a:pt x="18546" y="40388"/>
                  </a:moveTo>
                  <a:cubicBezTo>
                    <a:pt x="19208" y="40388"/>
                    <a:pt x="19871" y="40577"/>
                    <a:pt x="20438" y="40955"/>
                  </a:cubicBezTo>
                  <a:lnTo>
                    <a:pt x="21195" y="41334"/>
                  </a:lnTo>
                  <a:cubicBezTo>
                    <a:pt x="29900" y="46633"/>
                    <a:pt x="37470" y="53824"/>
                    <a:pt x="43525" y="62150"/>
                  </a:cubicBezTo>
                  <a:cubicBezTo>
                    <a:pt x="44661" y="63285"/>
                    <a:pt x="45418" y="64799"/>
                    <a:pt x="46175" y="66313"/>
                  </a:cubicBezTo>
                  <a:cubicBezTo>
                    <a:pt x="46553" y="67449"/>
                    <a:pt x="47310" y="69341"/>
                    <a:pt x="46553" y="70098"/>
                  </a:cubicBezTo>
                  <a:cubicBezTo>
                    <a:pt x="46073" y="70418"/>
                    <a:pt x="45526" y="70535"/>
                    <a:pt x="44911" y="70535"/>
                  </a:cubicBezTo>
                  <a:cubicBezTo>
                    <a:pt x="44070" y="70535"/>
                    <a:pt x="43104" y="70316"/>
                    <a:pt x="42011" y="70098"/>
                  </a:cubicBezTo>
                  <a:cubicBezTo>
                    <a:pt x="36334" y="67070"/>
                    <a:pt x="31414" y="63285"/>
                    <a:pt x="26872" y="58744"/>
                  </a:cubicBezTo>
                  <a:cubicBezTo>
                    <a:pt x="22709" y="54580"/>
                    <a:pt x="18924" y="49660"/>
                    <a:pt x="16275" y="44362"/>
                  </a:cubicBezTo>
                  <a:cubicBezTo>
                    <a:pt x="15518" y="43226"/>
                    <a:pt x="15518" y="41712"/>
                    <a:pt x="16654" y="40955"/>
                  </a:cubicBezTo>
                  <a:cubicBezTo>
                    <a:pt x="17221" y="40577"/>
                    <a:pt x="17884" y="40388"/>
                    <a:pt x="18546" y="40388"/>
                  </a:cubicBezTo>
                  <a:close/>
                  <a:moveTo>
                    <a:pt x="163881" y="61772"/>
                  </a:moveTo>
                  <a:lnTo>
                    <a:pt x="163881" y="61772"/>
                  </a:lnTo>
                  <a:cubicBezTo>
                    <a:pt x="160853" y="66692"/>
                    <a:pt x="155933" y="71233"/>
                    <a:pt x="150634" y="73883"/>
                  </a:cubicBezTo>
                  <a:cubicBezTo>
                    <a:pt x="150445" y="74072"/>
                    <a:pt x="150067" y="74167"/>
                    <a:pt x="149735" y="74167"/>
                  </a:cubicBezTo>
                  <a:cubicBezTo>
                    <a:pt x="149404" y="74167"/>
                    <a:pt x="149120" y="74072"/>
                    <a:pt x="149120" y="73883"/>
                  </a:cubicBezTo>
                  <a:cubicBezTo>
                    <a:pt x="148742" y="73126"/>
                    <a:pt x="148742" y="72747"/>
                    <a:pt x="149120" y="71990"/>
                  </a:cubicBezTo>
                  <a:cubicBezTo>
                    <a:pt x="152527" y="66692"/>
                    <a:pt x="157825" y="63285"/>
                    <a:pt x="163881" y="61772"/>
                  </a:cubicBezTo>
                  <a:close/>
                  <a:moveTo>
                    <a:pt x="248394" y="89292"/>
                  </a:moveTo>
                  <a:cubicBezTo>
                    <a:pt x="252546" y="89292"/>
                    <a:pt x="256685" y="89594"/>
                    <a:pt x="260771" y="90157"/>
                  </a:cubicBezTo>
                  <a:cubicBezTo>
                    <a:pt x="261150" y="90157"/>
                    <a:pt x="261528" y="90914"/>
                    <a:pt x="261906" y="91293"/>
                  </a:cubicBezTo>
                  <a:lnTo>
                    <a:pt x="262285" y="91293"/>
                  </a:lnTo>
                  <a:cubicBezTo>
                    <a:pt x="261150" y="93942"/>
                    <a:pt x="258879" y="93942"/>
                    <a:pt x="256608" y="94699"/>
                  </a:cubicBezTo>
                  <a:cubicBezTo>
                    <a:pt x="249121" y="96496"/>
                    <a:pt x="241397" y="97582"/>
                    <a:pt x="233623" y="97582"/>
                  </a:cubicBezTo>
                  <a:cubicBezTo>
                    <a:pt x="231573" y="97582"/>
                    <a:pt x="229519" y="97506"/>
                    <a:pt x="227465" y="97348"/>
                  </a:cubicBezTo>
                  <a:cubicBezTo>
                    <a:pt x="226330" y="97348"/>
                    <a:pt x="225194" y="96970"/>
                    <a:pt x="224437" y="96591"/>
                  </a:cubicBezTo>
                  <a:cubicBezTo>
                    <a:pt x="224059" y="96213"/>
                    <a:pt x="223680" y="95456"/>
                    <a:pt x="223302" y="95077"/>
                  </a:cubicBezTo>
                  <a:cubicBezTo>
                    <a:pt x="222923" y="94320"/>
                    <a:pt x="223302" y="93563"/>
                    <a:pt x="224059" y="93185"/>
                  </a:cubicBezTo>
                  <a:cubicBezTo>
                    <a:pt x="225194" y="92807"/>
                    <a:pt x="226330" y="92428"/>
                    <a:pt x="227465" y="92050"/>
                  </a:cubicBezTo>
                  <a:cubicBezTo>
                    <a:pt x="234355" y="90149"/>
                    <a:pt x="241394" y="89292"/>
                    <a:pt x="248394" y="89292"/>
                  </a:cubicBezTo>
                  <a:close/>
                  <a:moveTo>
                    <a:pt x="126692" y="93774"/>
                  </a:moveTo>
                  <a:cubicBezTo>
                    <a:pt x="127253" y="93774"/>
                    <a:pt x="127926" y="93942"/>
                    <a:pt x="127926" y="93942"/>
                  </a:cubicBezTo>
                  <a:cubicBezTo>
                    <a:pt x="127926" y="94699"/>
                    <a:pt x="128304" y="95456"/>
                    <a:pt x="128304" y="96213"/>
                  </a:cubicBezTo>
                  <a:cubicBezTo>
                    <a:pt x="124519" y="103782"/>
                    <a:pt x="119599" y="110595"/>
                    <a:pt x="113922" y="116272"/>
                  </a:cubicBezTo>
                  <a:cubicBezTo>
                    <a:pt x="112408" y="117786"/>
                    <a:pt x="110894" y="118921"/>
                    <a:pt x="109380" y="120057"/>
                  </a:cubicBezTo>
                  <a:cubicBezTo>
                    <a:pt x="107814" y="120318"/>
                    <a:pt x="105707" y="120759"/>
                    <a:pt x="104178" y="120759"/>
                  </a:cubicBezTo>
                  <a:cubicBezTo>
                    <a:pt x="103490" y="120759"/>
                    <a:pt x="102920" y="120670"/>
                    <a:pt x="102568" y="120435"/>
                  </a:cubicBezTo>
                  <a:cubicBezTo>
                    <a:pt x="100297" y="118543"/>
                    <a:pt x="103325" y="116272"/>
                    <a:pt x="104460" y="114758"/>
                  </a:cubicBezTo>
                  <a:cubicBezTo>
                    <a:pt x="109002" y="107567"/>
                    <a:pt x="114679" y="101133"/>
                    <a:pt x="121492" y="96213"/>
                  </a:cubicBezTo>
                  <a:cubicBezTo>
                    <a:pt x="123005" y="95077"/>
                    <a:pt x="124519" y="94320"/>
                    <a:pt x="126033" y="93942"/>
                  </a:cubicBezTo>
                  <a:cubicBezTo>
                    <a:pt x="126159" y="93816"/>
                    <a:pt x="126412" y="93774"/>
                    <a:pt x="126692" y="93774"/>
                  </a:cubicBezTo>
                  <a:close/>
                  <a:moveTo>
                    <a:pt x="31791" y="98936"/>
                  </a:moveTo>
                  <a:cubicBezTo>
                    <a:pt x="32417" y="98936"/>
                    <a:pt x="33051" y="99029"/>
                    <a:pt x="33685" y="99241"/>
                  </a:cubicBezTo>
                  <a:cubicBezTo>
                    <a:pt x="35199" y="99619"/>
                    <a:pt x="34442" y="103025"/>
                    <a:pt x="32171" y="105296"/>
                  </a:cubicBezTo>
                  <a:cubicBezTo>
                    <a:pt x="26494" y="111730"/>
                    <a:pt x="19681" y="117029"/>
                    <a:pt x="12112" y="120814"/>
                  </a:cubicBezTo>
                  <a:cubicBezTo>
                    <a:pt x="10598" y="121192"/>
                    <a:pt x="9462" y="121192"/>
                    <a:pt x="8327" y="121192"/>
                  </a:cubicBezTo>
                  <a:cubicBezTo>
                    <a:pt x="7949" y="120435"/>
                    <a:pt x="7570" y="119678"/>
                    <a:pt x="7570" y="119300"/>
                  </a:cubicBezTo>
                  <a:cubicBezTo>
                    <a:pt x="8327" y="117786"/>
                    <a:pt x="9084" y="116272"/>
                    <a:pt x="10219" y="115137"/>
                  </a:cubicBezTo>
                  <a:cubicBezTo>
                    <a:pt x="15518" y="110595"/>
                    <a:pt x="21195" y="105675"/>
                    <a:pt x="26494" y="101133"/>
                  </a:cubicBezTo>
                  <a:cubicBezTo>
                    <a:pt x="26494" y="100755"/>
                    <a:pt x="26872" y="100755"/>
                    <a:pt x="27251" y="100376"/>
                  </a:cubicBezTo>
                  <a:cubicBezTo>
                    <a:pt x="28615" y="99558"/>
                    <a:pt x="30175" y="98936"/>
                    <a:pt x="31791" y="98936"/>
                  </a:cubicBezTo>
                  <a:close/>
                  <a:moveTo>
                    <a:pt x="164496" y="99856"/>
                  </a:moveTo>
                  <a:cubicBezTo>
                    <a:pt x="164804" y="99856"/>
                    <a:pt x="165111" y="99903"/>
                    <a:pt x="165395" y="99998"/>
                  </a:cubicBezTo>
                  <a:cubicBezTo>
                    <a:pt x="168423" y="100376"/>
                    <a:pt x="171451" y="101133"/>
                    <a:pt x="174100" y="101890"/>
                  </a:cubicBezTo>
                  <a:cubicBezTo>
                    <a:pt x="183940" y="104918"/>
                    <a:pt x="193024" y="109459"/>
                    <a:pt x="201350" y="115137"/>
                  </a:cubicBezTo>
                  <a:cubicBezTo>
                    <a:pt x="203243" y="116272"/>
                    <a:pt x="204756" y="117786"/>
                    <a:pt x="205513" y="120057"/>
                  </a:cubicBezTo>
                  <a:cubicBezTo>
                    <a:pt x="203891" y="120868"/>
                    <a:pt x="202268" y="121245"/>
                    <a:pt x="200646" y="121245"/>
                  </a:cubicBezTo>
                  <a:cubicBezTo>
                    <a:pt x="199240" y="121245"/>
                    <a:pt x="197835" y="120962"/>
                    <a:pt x="196430" y="120435"/>
                  </a:cubicBezTo>
                  <a:cubicBezTo>
                    <a:pt x="187725" y="117786"/>
                    <a:pt x="179020" y="114758"/>
                    <a:pt x="170694" y="110973"/>
                  </a:cubicBezTo>
                  <a:cubicBezTo>
                    <a:pt x="167666" y="109459"/>
                    <a:pt x="165016" y="107567"/>
                    <a:pt x="163124" y="104918"/>
                  </a:cubicBezTo>
                  <a:cubicBezTo>
                    <a:pt x="162367" y="103782"/>
                    <a:pt x="161989" y="102268"/>
                    <a:pt x="162367" y="101133"/>
                  </a:cubicBezTo>
                  <a:cubicBezTo>
                    <a:pt x="162651" y="100281"/>
                    <a:pt x="163573" y="99856"/>
                    <a:pt x="164496" y="99856"/>
                  </a:cubicBezTo>
                  <a:close/>
                  <a:moveTo>
                    <a:pt x="122627" y="43983"/>
                  </a:moveTo>
                  <a:cubicBezTo>
                    <a:pt x="124141" y="43983"/>
                    <a:pt x="125655" y="44109"/>
                    <a:pt x="127169" y="44362"/>
                  </a:cubicBezTo>
                  <a:cubicBezTo>
                    <a:pt x="134360" y="44740"/>
                    <a:pt x="141172" y="45876"/>
                    <a:pt x="147985" y="46633"/>
                  </a:cubicBezTo>
                  <a:lnTo>
                    <a:pt x="177128" y="50796"/>
                  </a:lnTo>
                  <a:cubicBezTo>
                    <a:pt x="179399" y="51174"/>
                    <a:pt x="181669" y="51553"/>
                    <a:pt x="183940" y="52310"/>
                  </a:cubicBezTo>
                  <a:cubicBezTo>
                    <a:pt x="184319" y="52310"/>
                    <a:pt x="184697" y="52688"/>
                    <a:pt x="185076" y="53445"/>
                  </a:cubicBezTo>
                  <a:cubicBezTo>
                    <a:pt x="185076" y="54099"/>
                    <a:pt x="184512" y="55034"/>
                    <a:pt x="183627" y="55034"/>
                  </a:cubicBezTo>
                  <a:cubicBezTo>
                    <a:pt x="183487" y="55034"/>
                    <a:pt x="183338" y="55011"/>
                    <a:pt x="183183" y="54959"/>
                  </a:cubicBezTo>
                  <a:cubicBezTo>
                    <a:pt x="167287" y="51174"/>
                    <a:pt x="150256" y="51553"/>
                    <a:pt x="133981" y="49660"/>
                  </a:cubicBezTo>
                  <a:cubicBezTo>
                    <a:pt x="131332" y="49282"/>
                    <a:pt x="129061" y="49282"/>
                    <a:pt x="126412" y="49282"/>
                  </a:cubicBezTo>
                  <a:cubicBezTo>
                    <a:pt x="124519" y="49282"/>
                    <a:pt x="123005" y="50417"/>
                    <a:pt x="123005" y="51931"/>
                  </a:cubicBezTo>
                  <a:cubicBezTo>
                    <a:pt x="123005" y="53445"/>
                    <a:pt x="124141" y="54202"/>
                    <a:pt x="125655" y="54202"/>
                  </a:cubicBezTo>
                  <a:cubicBezTo>
                    <a:pt x="128304" y="54580"/>
                    <a:pt x="131332" y="54959"/>
                    <a:pt x="133224" y="55337"/>
                  </a:cubicBezTo>
                  <a:cubicBezTo>
                    <a:pt x="135495" y="55716"/>
                    <a:pt x="137009" y="56473"/>
                    <a:pt x="137009" y="59122"/>
                  </a:cubicBezTo>
                  <a:cubicBezTo>
                    <a:pt x="136631" y="61393"/>
                    <a:pt x="138523" y="62150"/>
                    <a:pt x="140794" y="62528"/>
                  </a:cubicBezTo>
                  <a:cubicBezTo>
                    <a:pt x="141551" y="62528"/>
                    <a:pt x="142308" y="62486"/>
                    <a:pt x="143051" y="62486"/>
                  </a:cubicBezTo>
                  <a:cubicBezTo>
                    <a:pt x="144537" y="62486"/>
                    <a:pt x="145966" y="62655"/>
                    <a:pt x="147228" y="63664"/>
                  </a:cubicBezTo>
                  <a:cubicBezTo>
                    <a:pt x="147228" y="65935"/>
                    <a:pt x="145336" y="67449"/>
                    <a:pt x="143443" y="67449"/>
                  </a:cubicBezTo>
                  <a:cubicBezTo>
                    <a:pt x="140415" y="67827"/>
                    <a:pt x="137388" y="67827"/>
                    <a:pt x="134738" y="68206"/>
                  </a:cubicBezTo>
                  <a:cubicBezTo>
                    <a:pt x="132846" y="68584"/>
                    <a:pt x="131332" y="69341"/>
                    <a:pt x="130575" y="70476"/>
                  </a:cubicBezTo>
                  <a:cubicBezTo>
                    <a:pt x="129818" y="71233"/>
                    <a:pt x="130575" y="73883"/>
                    <a:pt x="131332" y="73883"/>
                  </a:cubicBezTo>
                  <a:cubicBezTo>
                    <a:pt x="132053" y="73787"/>
                    <a:pt x="132768" y="73739"/>
                    <a:pt x="133474" y="73739"/>
                  </a:cubicBezTo>
                  <a:cubicBezTo>
                    <a:pt x="138325" y="73739"/>
                    <a:pt x="142740" y="75974"/>
                    <a:pt x="145714" y="79938"/>
                  </a:cubicBezTo>
                  <a:cubicBezTo>
                    <a:pt x="146448" y="80672"/>
                    <a:pt x="147295" y="80950"/>
                    <a:pt x="148168" y="80950"/>
                  </a:cubicBezTo>
                  <a:cubicBezTo>
                    <a:pt x="149547" y="80950"/>
                    <a:pt x="150989" y="80255"/>
                    <a:pt x="152148" y="79560"/>
                  </a:cubicBezTo>
                  <a:cubicBezTo>
                    <a:pt x="159718" y="75775"/>
                    <a:pt x="165773" y="70476"/>
                    <a:pt x="170694" y="63664"/>
                  </a:cubicBezTo>
                  <a:cubicBezTo>
                    <a:pt x="171763" y="61881"/>
                    <a:pt x="172497" y="59090"/>
                    <a:pt x="174795" y="59090"/>
                  </a:cubicBezTo>
                  <a:cubicBezTo>
                    <a:pt x="174935" y="59090"/>
                    <a:pt x="175082" y="59100"/>
                    <a:pt x="175235" y="59122"/>
                  </a:cubicBezTo>
                  <a:cubicBezTo>
                    <a:pt x="178263" y="59879"/>
                    <a:pt x="181669" y="59879"/>
                    <a:pt x="182805" y="62907"/>
                  </a:cubicBezTo>
                  <a:cubicBezTo>
                    <a:pt x="184239" y="67210"/>
                    <a:pt x="188065" y="69774"/>
                    <a:pt x="191976" y="69774"/>
                  </a:cubicBezTo>
                  <a:cubicBezTo>
                    <a:pt x="193225" y="69774"/>
                    <a:pt x="194482" y="69512"/>
                    <a:pt x="195673" y="68963"/>
                  </a:cubicBezTo>
                  <a:cubicBezTo>
                    <a:pt x="197565" y="68458"/>
                    <a:pt x="199458" y="68206"/>
                    <a:pt x="201322" y="68206"/>
                  </a:cubicBezTo>
                  <a:cubicBezTo>
                    <a:pt x="205051" y="68206"/>
                    <a:pt x="208667" y="69215"/>
                    <a:pt x="211948" y="71233"/>
                  </a:cubicBezTo>
                  <a:cubicBezTo>
                    <a:pt x="217625" y="73883"/>
                    <a:pt x="223302" y="77667"/>
                    <a:pt x="228601" y="81831"/>
                  </a:cubicBezTo>
                  <a:cubicBezTo>
                    <a:pt x="228979" y="82020"/>
                    <a:pt x="229452" y="82115"/>
                    <a:pt x="229925" y="82115"/>
                  </a:cubicBezTo>
                  <a:cubicBezTo>
                    <a:pt x="230398" y="82115"/>
                    <a:pt x="230871" y="82020"/>
                    <a:pt x="231250" y="81831"/>
                  </a:cubicBezTo>
                  <a:cubicBezTo>
                    <a:pt x="232385" y="81074"/>
                    <a:pt x="232385" y="79181"/>
                    <a:pt x="231628" y="78046"/>
                  </a:cubicBezTo>
                  <a:cubicBezTo>
                    <a:pt x="230493" y="76532"/>
                    <a:pt x="229357" y="75397"/>
                    <a:pt x="227844" y="73883"/>
                  </a:cubicBezTo>
                  <a:cubicBezTo>
                    <a:pt x="225194" y="71990"/>
                    <a:pt x="222923" y="70855"/>
                    <a:pt x="219896" y="68963"/>
                  </a:cubicBezTo>
                  <a:cubicBezTo>
                    <a:pt x="220416" y="68915"/>
                    <a:pt x="220936" y="68892"/>
                    <a:pt x="221455" y="68892"/>
                  </a:cubicBezTo>
                  <a:cubicBezTo>
                    <a:pt x="225088" y="68892"/>
                    <a:pt x="228648" y="70051"/>
                    <a:pt x="231628" y="72369"/>
                  </a:cubicBezTo>
                  <a:cubicBezTo>
                    <a:pt x="235413" y="73883"/>
                    <a:pt x="238062" y="76532"/>
                    <a:pt x="240333" y="79938"/>
                  </a:cubicBezTo>
                  <a:cubicBezTo>
                    <a:pt x="241469" y="82209"/>
                    <a:pt x="240712" y="83723"/>
                    <a:pt x="238062" y="84102"/>
                  </a:cubicBezTo>
                  <a:cubicBezTo>
                    <a:pt x="232385" y="85615"/>
                    <a:pt x="226708" y="86751"/>
                    <a:pt x="221031" y="88265"/>
                  </a:cubicBezTo>
                  <a:cubicBezTo>
                    <a:pt x="219139" y="88643"/>
                    <a:pt x="217246" y="89779"/>
                    <a:pt x="215732" y="90914"/>
                  </a:cubicBezTo>
                  <a:cubicBezTo>
                    <a:pt x="214597" y="91671"/>
                    <a:pt x="214218" y="93185"/>
                    <a:pt x="215354" y="94320"/>
                  </a:cubicBezTo>
                  <a:cubicBezTo>
                    <a:pt x="218003" y="97727"/>
                    <a:pt x="221409" y="101133"/>
                    <a:pt x="225194" y="103404"/>
                  </a:cubicBezTo>
                  <a:cubicBezTo>
                    <a:pt x="221409" y="105296"/>
                    <a:pt x="217246" y="106432"/>
                    <a:pt x="213461" y="106810"/>
                  </a:cubicBezTo>
                  <a:cubicBezTo>
                    <a:pt x="209677" y="107567"/>
                    <a:pt x="206270" y="107946"/>
                    <a:pt x="202486" y="108324"/>
                  </a:cubicBezTo>
                  <a:cubicBezTo>
                    <a:pt x="200593" y="107946"/>
                    <a:pt x="198701" y="107189"/>
                    <a:pt x="197187" y="106053"/>
                  </a:cubicBezTo>
                  <a:cubicBezTo>
                    <a:pt x="190374" y="102268"/>
                    <a:pt x="183562" y="99241"/>
                    <a:pt x="176371" y="96591"/>
                  </a:cubicBezTo>
                  <a:cubicBezTo>
                    <a:pt x="172964" y="95456"/>
                    <a:pt x="169558" y="94699"/>
                    <a:pt x="166152" y="93942"/>
                  </a:cubicBezTo>
                  <a:cubicBezTo>
                    <a:pt x="164941" y="93336"/>
                    <a:pt x="163669" y="93034"/>
                    <a:pt x="162434" y="93034"/>
                  </a:cubicBezTo>
                  <a:cubicBezTo>
                    <a:pt x="160581" y="93034"/>
                    <a:pt x="158809" y="93715"/>
                    <a:pt x="157447" y="95077"/>
                  </a:cubicBezTo>
                  <a:cubicBezTo>
                    <a:pt x="155176" y="97727"/>
                    <a:pt x="154798" y="101511"/>
                    <a:pt x="156690" y="104539"/>
                  </a:cubicBezTo>
                  <a:cubicBezTo>
                    <a:pt x="157825" y="107946"/>
                    <a:pt x="160096" y="110973"/>
                    <a:pt x="163124" y="113244"/>
                  </a:cubicBezTo>
                  <a:cubicBezTo>
                    <a:pt x="165395" y="114758"/>
                    <a:pt x="168044" y="116272"/>
                    <a:pt x="171451" y="118164"/>
                  </a:cubicBezTo>
                  <a:cubicBezTo>
                    <a:pt x="166909" y="119868"/>
                    <a:pt x="162367" y="120719"/>
                    <a:pt x="157666" y="120719"/>
                  </a:cubicBezTo>
                  <a:cubicBezTo>
                    <a:pt x="156099" y="120719"/>
                    <a:pt x="154514" y="120624"/>
                    <a:pt x="152905" y="120435"/>
                  </a:cubicBezTo>
                  <a:cubicBezTo>
                    <a:pt x="152757" y="120460"/>
                    <a:pt x="152616" y="120472"/>
                    <a:pt x="152480" y="120472"/>
                  </a:cubicBezTo>
                  <a:cubicBezTo>
                    <a:pt x="150529" y="120472"/>
                    <a:pt x="149729" y="118041"/>
                    <a:pt x="147606" y="116272"/>
                  </a:cubicBezTo>
                  <a:cubicBezTo>
                    <a:pt x="145879" y="114545"/>
                    <a:pt x="144782" y="112817"/>
                    <a:pt x="142013" y="112817"/>
                  </a:cubicBezTo>
                  <a:cubicBezTo>
                    <a:pt x="141749" y="112817"/>
                    <a:pt x="141469" y="112833"/>
                    <a:pt x="141172" y="112866"/>
                  </a:cubicBezTo>
                  <a:cubicBezTo>
                    <a:pt x="137766" y="113244"/>
                    <a:pt x="133603" y="113244"/>
                    <a:pt x="132846" y="118164"/>
                  </a:cubicBezTo>
                  <a:cubicBezTo>
                    <a:pt x="132515" y="120147"/>
                    <a:pt x="131031" y="121264"/>
                    <a:pt x="129401" y="121264"/>
                  </a:cubicBezTo>
                  <a:cubicBezTo>
                    <a:pt x="129163" y="121264"/>
                    <a:pt x="128923" y="121240"/>
                    <a:pt x="128683" y="121192"/>
                  </a:cubicBezTo>
                  <a:cubicBezTo>
                    <a:pt x="128387" y="121155"/>
                    <a:pt x="128088" y="121140"/>
                    <a:pt x="127786" y="121140"/>
                  </a:cubicBezTo>
                  <a:cubicBezTo>
                    <a:pt x="126327" y="121140"/>
                    <a:pt x="124800" y="121497"/>
                    <a:pt x="123286" y="121497"/>
                  </a:cubicBezTo>
                  <a:cubicBezTo>
                    <a:pt x="121901" y="121497"/>
                    <a:pt x="120526" y="121199"/>
                    <a:pt x="119221" y="120057"/>
                  </a:cubicBezTo>
                  <a:cubicBezTo>
                    <a:pt x="122627" y="115137"/>
                    <a:pt x="126033" y="110216"/>
                    <a:pt x="129061" y="105675"/>
                  </a:cubicBezTo>
                  <a:cubicBezTo>
                    <a:pt x="130954" y="103025"/>
                    <a:pt x="132467" y="100755"/>
                    <a:pt x="133981" y="97727"/>
                  </a:cubicBezTo>
                  <a:cubicBezTo>
                    <a:pt x="136252" y="92428"/>
                    <a:pt x="132846" y="85994"/>
                    <a:pt x="127169" y="85237"/>
                  </a:cubicBezTo>
                  <a:cubicBezTo>
                    <a:pt x="126033" y="85237"/>
                    <a:pt x="125276" y="85615"/>
                    <a:pt x="124519" y="85994"/>
                  </a:cubicBezTo>
                  <a:cubicBezTo>
                    <a:pt x="113922" y="95834"/>
                    <a:pt x="102189" y="104918"/>
                    <a:pt x="95755" y="118164"/>
                  </a:cubicBezTo>
                  <a:cubicBezTo>
                    <a:pt x="94764" y="120147"/>
                    <a:pt x="92907" y="121264"/>
                    <a:pt x="90941" y="121264"/>
                  </a:cubicBezTo>
                  <a:cubicBezTo>
                    <a:pt x="90655" y="121264"/>
                    <a:pt x="90366" y="121240"/>
                    <a:pt x="90078" y="121192"/>
                  </a:cubicBezTo>
                  <a:cubicBezTo>
                    <a:pt x="84401" y="120814"/>
                    <a:pt x="79102" y="120435"/>
                    <a:pt x="73425" y="119678"/>
                  </a:cubicBezTo>
                  <a:cubicBezTo>
                    <a:pt x="62449" y="118543"/>
                    <a:pt x="51852" y="115515"/>
                    <a:pt x="42011" y="111352"/>
                  </a:cubicBezTo>
                  <a:cubicBezTo>
                    <a:pt x="37848" y="109459"/>
                    <a:pt x="37848" y="109459"/>
                    <a:pt x="38984" y="105675"/>
                  </a:cubicBezTo>
                  <a:cubicBezTo>
                    <a:pt x="39741" y="103782"/>
                    <a:pt x="40498" y="101890"/>
                    <a:pt x="40876" y="99998"/>
                  </a:cubicBezTo>
                  <a:cubicBezTo>
                    <a:pt x="41254" y="98105"/>
                    <a:pt x="40498" y="96213"/>
                    <a:pt x="38984" y="94699"/>
                  </a:cubicBezTo>
                  <a:cubicBezTo>
                    <a:pt x="36240" y="91759"/>
                    <a:pt x="34612" y="90341"/>
                    <a:pt x="32839" y="90341"/>
                  </a:cubicBezTo>
                  <a:cubicBezTo>
                    <a:pt x="31189" y="90341"/>
                    <a:pt x="29413" y="91570"/>
                    <a:pt x="26494" y="93942"/>
                  </a:cubicBezTo>
                  <a:cubicBezTo>
                    <a:pt x="23581" y="96169"/>
                    <a:pt x="21832" y="97388"/>
                    <a:pt x="20474" y="97388"/>
                  </a:cubicBezTo>
                  <a:cubicBezTo>
                    <a:pt x="18831" y="97388"/>
                    <a:pt x="17761" y="95607"/>
                    <a:pt x="15897" y="91671"/>
                  </a:cubicBezTo>
                  <a:cubicBezTo>
                    <a:pt x="11733" y="82966"/>
                    <a:pt x="13626" y="72747"/>
                    <a:pt x="20817" y="66313"/>
                  </a:cubicBezTo>
                  <a:lnTo>
                    <a:pt x="22331" y="65556"/>
                  </a:lnTo>
                  <a:cubicBezTo>
                    <a:pt x="22990" y="65160"/>
                    <a:pt x="23558" y="64995"/>
                    <a:pt x="24066" y="64995"/>
                  </a:cubicBezTo>
                  <a:cubicBezTo>
                    <a:pt x="25015" y="64995"/>
                    <a:pt x="25754" y="65574"/>
                    <a:pt x="26494" y="66313"/>
                  </a:cubicBezTo>
                  <a:cubicBezTo>
                    <a:pt x="27629" y="67449"/>
                    <a:pt x="27629" y="68963"/>
                    <a:pt x="26494" y="70098"/>
                  </a:cubicBezTo>
                  <a:cubicBezTo>
                    <a:pt x="24602" y="72747"/>
                    <a:pt x="22331" y="75018"/>
                    <a:pt x="20438" y="77667"/>
                  </a:cubicBezTo>
                  <a:cubicBezTo>
                    <a:pt x="19303" y="79560"/>
                    <a:pt x="19303" y="82209"/>
                    <a:pt x="20817" y="84102"/>
                  </a:cubicBezTo>
                  <a:cubicBezTo>
                    <a:pt x="21440" y="85036"/>
                    <a:pt x="22319" y="85714"/>
                    <a:pt x="23454" y="85714"/>
                  </a:cubicBezTo>
                  <a:cubicBezTo>
                    <a:pt x="23699" y="85714"/>
                    <a:pt x="23955" y="85683"/>
                    <a:pt x="24223" y="85615"/>
                  </a:cubicBezTo>
                  <a:cubicBezTo>
                    <a:pt x="24980" y="85615"/>
                    <a:pt x="25737" y="84480"/>
                    <a:pt x="25737" y="83723"/>
                  </a:cubicBezTo>
                  <a:cubicBezTo>
                    <a:pt x="25737" y="79938"/>
                    <a:pt x="27629" y="76532"/>
                    <a:pt x="30657" y="74261"/>
                  </a:cubicBezTo>
                  <a:cubicBezTo>
                    <a:pt x="31414" y="73252"/>
                    <a:pt x="32676" y="72579"/>
                    <a:pt x="33993" y="72579"/>
                  </a:cubicBezTo>
                  <a:cubicBezTo>
                    <a:pt x="34652" y="72579"/>
                    <a:pt x="35325" y="72747"/>
                    <a:pt x="35956" y="73126"/>
                  </a:cubicBezTo>
                  <a:cubicBezTo>
                    <a:pt x="37848" y="74261"/>
                    <a:pt x="40119" y="75397"/>
                    <a:pt x="42011" y="76154"/>
                  </a:cubicBezTo>
                  <a:cubicBezTo>
                    <a:pt x="43034" y="76575"/>
                    <a:pt x="44048" y="76766"/>
                    <a:pt x="45018" y="76766"/>
                  </a:cubicBezTo>
                  <a:cubicBezTo>
                    <a:pt x="50151" y="76766"/>
                    <a:pt x="54080" y="71406"/>
                    <a:pt x="51852" y="66313"/>
                  </a:cubicBezTo>
                  <a:cubicBezTo>
                    <a:pt x="51473" y="64042"/>
                    <a:pt x="50338" y="61393"/>
                    <a:pt x="49203" y="59122"/>
                  </a:cubicBezTo>
                  <a:cubicBezTo>
                    <a:pt x="50338" y="57230"/>
                    <a:pt x="52230" y="57230"/>
                    <a:pt x="53744" y="56094"/>
                  </a:cubicBezTo>
                  <a:cubicBezTo>
                    <a:pt x="54501" y="55716"/>
                    <a:pt x="54880" y="54580"/>
                    <a:pt x="54880" y="53824"/>
                  </a:cubicBezTo>
                  <a:cubicBezTo>
                    <a:pt x="54501" y="53067"/>
                    <a:pt x="53744" y="52310"/>
                    <a:pt x="52609" y="51931"/>
                  </a:cubicBezTo>
                  <a:cubicBezTo>
                    <a:pt x="51134" y="51563"/>
                    <a:pt x="49660" y="51553"/>
                    <a:pt x="48185" y="51203"/>
                  </a:cubicBezTo>
                  <a:lnTo>
                    <a:pt x="48185" y="51203"/>
                  </a:lnTo>
                  <a:cubicBezTo>
                    <a:pt x="48699" y="50039"/>
                    <a:pt x="50086" y="50039"/>
                    <a:pt x="51473" y="50039"/>
                  </a:cubicBezTo>
                  <a:cubicBezTo>
                    <a:pt x="60646" y="48032"/>
                    <a:pt x="70036" y="47111"/>
                    <a:pt x="79478" y="47111"/>
                  </a:cubicBezTo>
                  <a:cubicBezTo>
                    <a:pt x="82503" y="47111"/>
                    <a:pt x="85534" y="47206"/>
                    <a:pt x="88564" y="47389"/>
                  </a:cubicBezTo>
                  <a:cubicBezTo>
                    <a:pt x="88943" y="47389"/>
                    <a:pt x="89321" y="47389"/>
                    <a:pt x="89700" y="47768"/>
                  </a:cubicBezTo>
                  <a:cubicBezTo>
                    <a:pt x="90078" y="48146"/>
                    <a:pt x="90456" y="48525"/>
                    <a:pt x="90456" y="48903"/>
                  </a:cubicBezTo>
                  <a:cubicBezTo>
                    <a:pt x="90078" y="49282"/>
                    <a:pt x="89321" y="50039"/>
                    <a:pt x="88943" y="50039"/>
                  </a:cubicBezTo>
                  <a:lnTo>
                    <a:pt x="69262" y="50039"/>
                  </a:lnTo>
                  <a:cubicBezTo>
                    <a:pt x="68656" y="50039"/>
                    <a:pt x="67990" y="49978"/>
                    <a:pt x="67336" y="49978"/>
                  </a:cubicBezTo>
                  <a:cubicBezTo>
                    <a:pt x="66355" y="49978"/>
                    <a:pt x="65401" y="50114"/>
                    <a:pt x="64720" y="50796"/>
                  </a:cubicBezTo>
                  <a:cubicBezTo>
                    <a:pt x="63963" y="51553"/>
                    <a:pt x="63585" y="52688"/>
                    <a:pt x="63585" y="53445"/>
                  </a:cubicBezTo>
                  <a:cubicBezTo>
                    <a:pt x="63585" y="54202"/>
                    <a:pt x="63963" y="54580"/>
                    <a:pt x="64720" y="54959"/>
                  </a:cubicBezTo>
                  <a:cubicBezTo>
                    <a:pt x="65477" y="55337"/>
                    <a:pt x="66612" y="55337"/>
                    <a:pt x="67369" y="55337"/>
                  </a:cubicBezTo>
                  <a:cubicBezTo>
                    <a:pt x="71911" y="55716"/>
                    <a:pt x="76358" y="55905"/>
                    <a:pt x="80805" y="55905"/>
                  </a:cubicBezTo>
                  <a:cubicBezTo>
                    <a:pt x="85252" y="55905"/>
                    <a:pt x="89700" y="55716"/>
                    <a:pt x="94241" y="55337"/>
                  </a:cubicBezTo>
                  <a:cubicBezTo>
                    <a:pt x="94525" y="55290"/>
                    <a:pt x="94797" y="55266"/>
                    <a:pt x="95057" y="55266"/>
                  </a:cubicBezTo>
                  <a:cubicBezTo>
                    <a:pt x="96873" y="55266"/>
                    <a:pt x="98073" y="56426"/>
                    <a:pt x="98405" y="58744"/>
                  </a:cubicBezTo>
                  <a:cubicBezTo>
                    <a:pt x="95377" y="59122"/>
                    <a:pt x="91970" y="59879"/>
                    <a:pt x="88943" y="60636"/>
                  </a:cubicBezTo>
                  <a:cubicBezTo>
                    <a:pt x="87429" y="61015"/>
                    <a:pt x="86672" y="62150"/>
                    <a:pt x="87050" y="63664"/>
                  </a:cubicBezTo>
                  <a:cubicBezTo>
                    <a:pt x="87429" y="64421"/>
                    <a:pt x="88186" y="65178"/>
                    <a:pt x="89321" y="65178"/>
                  </a:cubicBezTo>
                  <a:cubicBezTo>
                    <a:pt x="89700" y="65367"/>
                    <a:pt x="90173" y="65462"/>
                    <a:pt x="90646" y="65462"/>
                  </a:cubicBezTo>
                  <a:cubicBezTo>
                    <a:pt x="91119" y="65462"/>
                    <a:pt x="91592" y="65367"/>
                    <a:pt x="91970" y="65178"/>
                  </a:cubicBezTo>
                  <a:cubicBezTo>
                    <a:pt x="93863" y="65178"/>
                    <a:pt x="95377" y="64799"/>
                    <a:pt x="96891" y="64799"/>
                  </a:cubicBezTo>
                  <a:cubicBezTo>
                    <a:pt x="98405" y="64295"/>
                    <a:pt x="99960" y="64042"/>
                    <a:pt x="101488" y="64042"/>
                  </a:cubicBezTo>
                  <a:cubicBezTo>
                    <a:pt x="104544" y="64042"/>
                    <a:pt x="107488" y="65052"/>
                    <a:pt x="109759" y="67070"/>
                  </a:cubicBezTo>
                  <a:cubicBezTo>
                    <a:pt x="110894" y="68016"/>
                    <a:pt x="112219" y="68489"/>
                    <a:pt x="113544" y="68489"/>
                  </a:cubicBezTo>
                  <a:cubicBezTo>
                    <a:pt x="114868" y="68489"/>
                    <a:pt x="116193" y="68016"/>
                    <a:pt x="117328" y="67070"/>
                  </a:cubicBezTo>
                  <a:cubicBezTo>
                    <a:pt x="119599" y="65178"/>
                    <a:pt x="120735" y="61772"/>
                    <a:pt x="119599" y="59122"/>
                  </a:cubicBezTo>
                  <a:cubicBezTo>
                    <a:pt x="118842" y="56851"/>
                    <a:pt x="117707" y="54959"/>
                    <a:pt x="116571" y="52688"/>
                  </a:cubicBezTo>
                  <a:cubicBezTo>
                    <a:pt x="115057" y="50417"/>
                    <a:pt x="113922" y="48146"/>
                    <a:pt x="113544" y="45497"/>
                  </a:cubicBezTo>
                  <a:cubicBezTo>
                    <a:pt x="116571" y="44488"/>
                    <a:pt x="119599" y="43983"/>
                    <a:pt x="122627" y="43983"/>
                  </a:cubicBezTo>
                  <a:close/>
                  <a:moveTo>
                    <a:pt x="141755" y="121344"/>
                  </a:moveTo>
                  <a:cubicBezTo>
                    <a:pt x="143163" y="121344"/>
                    <a:pt x="144514" y="121608"/>
                    <a:pt x="145714" y="122328"/>
                  </a:cubicBezTo>
                  <a:cubicBezTo>
                    <a:pt x="146093" y="122706"/>
                    <a:pt x="146471" y="123085"/>
                    <a:pt x="146471" y="123085"/>
                  </a:cubicBezTo>
                  <a:cubicBezTo>
                    <a:pt x="151391" y="131790"/>
                    <a:pt x="154798" y="140873"/>
                    <a:pt x="156690" y="150713"/>
                  </a:cubicBezTo>
                  <a:cubicBezTo>
                    <a:pt x="157068" y="152227"/>
                    <a:pt x="156690" y="154120"/>
                    <a:pt x="155555" y="155255"/>
                  </a:cubicBezTo>
                  <a:cubicBezTo>
                    <a:pt x="154798" y="156012"/>
                    <a:pt x="154041" y="156769"/>
                    <a:pt x="153284" y="157147"/>
                  </a:cubicBezTo>
                  <a:lnTo>
                    <a:pt x="153662" y="157526"/>
                  </a:lnTo>
                  <a:cubicBezTo>
                    <a:pt x="152905" y="156769"/>
                    <a:pt x="151770" y="156390"/>
                    <a:pt x="151013" y="155633"/>
                  </a:cubicBezTo>
                  <a:cubicBezTo>
                    <a:pt x="144579" y="146550"/>
                    <a:pt x="140415" y="136710"/>
                    <a:pt x="138145" y="126112"/>
                  </a:cubicBezTo>
                  <a:cubicBezTo>
                    <a:pt x="137766" y="124598"/>
                    <a:pt x="138145" y="122706"/>
                    <a:pt x="139280" y="121571"/>
                  </a:cubicBezTo>
                  <a:cubicBezTo>
                    <a:pt x="140111" y="121432"/>
                    <a:pt x="140942" y="121344"/>
                    <a:pt x="141755" y="121344"/>
                  </a:cubicBezTo>
                  <a:close/>
                  <a:moveTo>
                    <a:pt x="155630" y="1"/>
                  </a:moveTo>
                  <a:cubicBezTo>
                    <a:pt x="153738" y="1"/>
                    <a:pt x="151910" y="1089"/>
                    <a:pt x="151013" y="3108"/>
                  </a:cubicBezTo>
                  <a:cubicBezTo>
                    <a:pt x="150256" y="5757"/>
                    <a:pt x="149499" y="8406"/>
                    <a:pt x="149499" y="11056"/>
                  </a:cubicBezTo>
                  <a:cubicBezTo>
                    <a:pt x="148742" y="19004"/>
                    <a:pt x="148742" y="26952"/>
                    <a:pt x="149499" y="34521"/>
                  </a:cubicBezTo>
                  <a:cubicBezTo>
                    <a:pt x="149877" y="36414"/>
                    <a:pt x="150634" y="38306"/>
                    <a:pt x="148742" y="40577"/>
                  </a:cubicBezTo>
                  <a:cubicBezTo>
                    <a:pt x="140735" y="39121"/>
                    <a:pt x="132728" y="38443"/>
                    <a:pt x="124621" y="38443"/>
                  </a:cubicBezTo>
                  <a:cubicBezTo>
                    <a:pt x="120082" y="38443"/>
                    <a:pt x="115513" y="38655"/>
                    <a:pt x="110894" y="39063"/>
                  </a:cubicBezTo>
                  <a:cubicBezTo>
                    <a:pt x="110626" y="39130"/>
                    <a:pt x="110358" y="39161"/>
                    <a:pt x="110092" y="39161"/>
                  </a:cubicBezTo>
                  <a:cubicBezTo>
                    <a:pt x="108856" y="39161"/>
                    <a:pt x="107665" y="38483"/>
                    <a:pt x="106731" y="37549"/>
                  </a:cubicBezTo>
                  <a:cubicBezTo>
                    <a:pt x="104839" y="35657"/>
                    <a:pt x="103325" y="34143"/>
                    <a:pt x="101432" y="32629"/>
                  </a:cubicBezTo>
                  <a:cubicBezTo>
                    <a:pt x="99161" y="30737"/>
                    <a:pt x="96891" y="29223"/>
                    <a:pt x="94241" y="28087"/>
                  </a:cubicBezTo>
                  <a:cubicBezTo>
                    <a:pt x="92993" y="27047"/>
                    <a:pt x="91403" y="26465"/>
                    <a:pt x="89783" y="26465"/>
                  </a:cubicBezTo>
                  <a:cubicBezTo>
                    <a:pt x="88455" y="26465"/>
                    <a:pt x="87108" y="26856"/>
                    <a:pt x="85915" y="27709"/>
                  </a:cubicBezTo>
                  <a:cubicBezTo>
                    <a:pt x="83644" y="29601"/>
                    <a:pt x="82887" y="33007"/>
                    <a:pt x="84022" y="35657"/>
                  </a:cubicBezTo>
                  <a:cubicBezTo>
                    <a:pt x="84779" y="37549"/>
                    <a:pt x="86293" y="39063"/>
                    <a:pt x="84022" y="41334"/>
                  </a:cubicBezTo>
                  <a:cubicBezTo>
                    <a:pt x="73047" y="41334"/>
                    <a:pt x="61692" y="42091"/>
                    <a:pt x="51095" y="43983"/>
                  </a:cubicBezTo>
                  <a:cubicBezTo>
                    <a:pt x="47689" y="43983"/>
                    <a:pt x="44282" y="45119"/>
                    <a:pt x="41633" y="46633"/>
                  </a:cubicBezTo>
                  <a:cubicBezTo>
                    <a:pt x="40930" y="47159"/>
                    <a:pt x="40146" y="47442"/>
                    <a:pt x="39394" y="47442"/>
                  </a:cubicBezTo>
                  <a:cubicBezTo>
                    <a:pt x="38526" y="47442"/>
                    <a:pt x="37700" y="47065"/>
                    <a:pt x="37091" y="46254"/>
                  </a:cubicBezTo>
                  <a:cubicBezTo>
                    <a:pt x="31793" y="41712"/>
                    <a:pt x="26115" y="37549"/>
                    <a:pt x="20060" y="34521"/>
                  </a:cubicBezTo>
                  <a:cubicBezTo>
                    <a:pt x="18954" y="33889"/>
                    <a:pt x="17716" y="33587"/>
                    <a:pt x="16512" y="33587"/>
                  </a:cubicBezTo>
                  <a:cubicBezTo>
                    <a:pt x="14831" y="33587"/>
                    <a:pt x="13214" y="34176"/>
                    <a:pt x="12112" y="35278"/>
                  </a:cubicBezTo>
                  <a:cubicBezTo>
                    <a:pt x="9462" y="37171"/>
                    <a:pt x="8327" y="40577"/>
                    <a:pt x="9462" y="43226"/>
                  </a:cubicBezTo>
                  <a:cubicBezTo>
                    <a:pt x="10598" y="46633"/>
                    <a:pt x="12112" y="49660"/>
                    <a:pt x="14004" y="52310"/>
                  </a:cubicBezTo>
                  <a:cubicBezTo>
                    <a:pt x="15518" y="54580"/>
                    <a:pt x="18167" y="56473"/>
                    <a:pt x="18546" y="60258"/>
                  </a:cubicBezTo>
                  <a:cubicBezTo>
                    <a:pt x="17410" y="61393"/>
                    <a:pt x="15897" y="63285"/>
                    <a:pt x="14383" y="64799"/>
                  </a:cubicBezTo>
                  <a:cubicBezTo>
                    <a:pt x="6435" y="73883"/>
                    <a:pt x="5678" y="86751"/>
                    <a:pt x="12112" y="96970"/>
                  </a:cubicBezTo>
                  <a:cubicBezTo>
                    <a:pt x="15518" y="102647"/>
                    <a:pt x="14383" y="103404"/>
                    <a:pt x="10598" y="106810"/>
                  </a:cubicBezTo>
                  <a:cubicBezTo>
                    <a:pt x="8327" y="108703"/>
                    <a:pt x="6813" y="110595"/>
                    <a:pt x="4921" y="112487"/>
                  </a:cubicBezTo>
                  <a:cubicBezTo>
                    <a:pt x="3785" y="114001"/>
                    <a:pt x="2271" y="115515"/>
                    <a:pt x="1514" y="117407"/>
                  </a:cubicBezTo>
                  <a:cubicBezTo>
                    <a:pt x="1" y="119678"/>
                    <a:pt x="1" y="122328"/>
                    <a:pt x="1514" y="124598"/>
                  </a:cubicBezTo>
                  <a:cubicBezTo>
                    <a:pt x="2836" y="126581"/>
                    <a:pt x="5023" y="127698"/>
                    <a:pt x="7320" y="127698"/>
                  </a:cubicBezTo>
                  <a:cubicBezTo>
                    <a:pt x="7654" y="127698"/>
                    <a:pt x="7991" y="127674"/>
                    <a:pt x="8327" y="127626"/>
                  </a:cubicBezTo>
                  <a:cubicBezTo>
                    <a:pt x="12112" y="127248"/>
                    <a:pt x="15518" y="125734"/>
                    <a:pt x="18546" y="123842"/>
                  </a:cubicBezTo>
                  <a:cubicBezTo>
                    <a:pt x="21952" y="121571"/>
                    <a:pt x="25737" y="118921"/>
                    <a:pt x="29143" y="116272"/>
                  </a:cubicBezTo>
                  <a:cubicBezTo>
                    <a:pt x="30153" y="115263"/>
                    <a:pt x="31666" y="114758"/>
                    <a:pt x="33236" y="114758"/>
                  </a:cubicBezTo>
                  <a:cubicBezTo>
                    <a:pt x="34021" y="114758"/>
                    <a:pt x="34820" y="114884"/>
                    <a:pt x="35577" y="115137"/>
                  </a:cubicBezTo>
                  <a:cubicBezTo>
                    <a:pt x="36713" y="115515"/>
                    <a:pt x="37848" y="115894"/>
                    <a:pt x="39362" y="116272"/>
                  </a:cubicBezTo>
                  <a:cubicBezTo>
                    <a:pt x="55258" y="122706"/>
                    <a:pt x="71911" y="126112"/>
                    <a:pt x="88943" y="126869"/>
                  </a:cubicBezTo>
                  <a:cubicBezTo>
                    <a:pt x="89332" y="126804"/>
                    <a:pt x="89722" y="126773"/>
                    <a:pt x="90110" y="126773"/>
                  </a:cubicBezTo>
                  <a:cubicBezTo>
                    <a:pt x="91982" y="126773"/>
                    <a:pt x="93809" y="127508"/>
                    <a:pt x="95377" y="128762"/>
                  </a:cubicBezTo>
                  <a:cubicBezTo>
                    <a:pt x="96998" y="130181"/>
                    <a:pt x="99162" y="130948"/>
                    <a:pt x="101288" y="130948"/>
                  </a:cubicBezTo>
                  <a:cubicBezTo>
                    <a:pt x="103132" y="130948"/>
                    <a:pt x="104946" y="130371"/>
                    <a:pt x="106353" y="129140"/>
                  </a:cubicBezTo>
                  <a:cubicBezTo>
                    <a:pt x="109002" y="127626"/>
                    <a:pt x="111651" y="126491"/>
                    <a:pt x="114679" y="126491"/>
                  </a:cubicBezTo>
                  <a:cubicBezTo>
                    <a:pt x="119221" y="127248"/>
                    <a:pt x="123384" y="127248"/>
                    <a:pt x="127547" y="127248"/>
                  </a:cubicBezTo>
                  <a:cubicBezTo>
                    <a:pt x="127774" y="127215"/>
                    <a:pt x="128002" y="127200"/>
                    <a:pt x="128228" y="127200"/>
                  </a:cubicBezTo>
                  <a:cubicBezTo>
                    <a:pt x="130634" y="127200"/>
                    <a:pt x="132878" y="128989"/>
                    <a:pt x="133224" y="131411"/>
                  </a:cubicBezTo>
                  <a:cubicBezTo>
                    <a:pt x="135495" y="138981"/>
                    <a:pt x="138523" y="146172"/>
                    <a:pt x="142308" y="153363"/>
                  </a:cubicBezTo>
                  <a:cubicBezTo>
                    <a:pt x="143443" y="156390"/>
                    <a:pt x="145714" y="159040"/>
                    <a:pt x="147985" y="161311"/>
                  </a:cubicBezTo>
                  <a:cubicBezTo>
                    <a:pt x="149512" y="162837"/>
                    <a:pt x="151470" y="163563"/>
                    <a:pt x="153411" y="163563"/>
                  </a:cubicBezTo>
                  <a:cubicBezTo>
                    <a:pt x="156283" y="163563"/>
                    <a:pt x="159120" y="161975"/>
                    <a:pt x="160475" y="159040"/>
                  </a:cubicBezTo>
                  <a:cubicBezTo>
                    <a:pt x="162367" y="155633"/>
                    <a:pt x="163124" y="151470"/>
                    <a:pt x="161989" y="147307"/>
                  </a:cubicBezTo>
                  <a:cubicBezTo>
                    <a:pt x="160853" y="142387"/>
                    <a:pt x="159339" y="137467"/>
                    <a:pt x="157447" y="132546"/>
                  </a:cubicBezTo>
                  <a:cubicBezTo>
                    <a:pt x="156690" y="130654"/>
                    <a:pt x="155555" y="129140"/>
                    <a:pt x="156690" y="126491"/>
                  </a:cubicBezTo>
                  <a:cubicBezTo>
                    <a:pt x="163503" y="126112"/>
                    <a:pt x="170315" y="125355"/>
                    <a:pt x="176749" y="123463"/>
                  </a:cubicBezTo>
                  <a:cubicBezTo>
                    <a:pt x="178487" y="122831"/>
                    <a:pt x="180291" y="122529"/>
                    <a:pt x="182078" y="122529"/>
                  </a:cubicBezTo>
                  <a:cubicBezTo>
                    <a:pt x="184572" y="122529"/>
                    <a:pt x="187034" y="123118"/>
                    <a:pt x="189239" y="124220"/>
                  </a:cubicBezTo>
                  <a:cubicBezTo>
                    <a:pt x="193524" y="125868"/>
                    <a:pt x="198095" y="126942"/>
                    <a:pt x="202704" y="126942"/>
                  </a:cubicBezTo>
                  <a:cubicBezTo>
                    <a:pt x="203388" y="126942"/>
                    <a:pt x="204072" y="126918"/>
                    <a:pt x="204756" y="126869"/>
                  </a:cubicBezTo>
                  <a:cubicBezTo>
                    <a:pt x="210434" y="126491"/>
                    <a:pt x="212705" y="123842"/>
                    <a:pt x="211569" y="117786"/>
                  </a:cubicBezTo>
                  <a:cubicBezTo>
                    <a:pt x="211569" y="116650"/>
                    <a:pt x="210812" y="115515"/>
                    <a:pt x="211569" y="113623"/>
                  </a:cubicBezTo>
                  <a:cubicBezTo>
                    <a:pt x="216868" y="112109"/>
                    <a:pt x="222923" y="111352"/>
                    <a:pt x="228601" y="109459"/>
                  </a:cubicBezTo>
                  <a:cubicBezTo>
                    <a:pt x="238062" y="105296"/>
                    <a:pt x="248281" y="102268"/>
                    <a:pt x="258500" y="99998"/>
                  </a:cubicBezTo>
                  <a:cubicBezTo>
                    <a:pt x="262285" y="99241"/>
                    <a:pt x="266070" y="97348"/>
                    <a:pt x="268719" y="94320"/>
                  </a:cubicBezTo>
                  <a:cubicBezTo>
                    <a:pt x="270990" y="92050"/>
                    <a:pt x="270611" y="88265"/>
                    <a:pt x="267962" y="86751"/>
                  </a:cubicBezTo>
                  <a:cubicBezTo>
                    <a:pt x="265691" y="85237"/>
                    <a:pt x="263042" y="84480"/>
                    <a:pt x="260393" y="84102"/>
                  </a:cubicBezTo>
                  <a:cubicBezTo>
                    <a:pt x="257365" y="83723"/>
                    <a:pt x="254337" y="83723"/>
                    <a:pt x="251688" y="83723"/>
                  </a:cubicBezTo>
                  <a:cubicBezTo>
                    <a:pt x="249038" y="83723"/>
                    <a:pt x="247146" y="82209"/>
                    <a:pt x="246389" y="79938"/>
                  </a:cubicBezTo>
                  <a:cubicBezTo>
                    <a:pt x="244118" y="74261"/>
                    <a:pt x="239955" y="69720"/>
                    <a:pt x="234656" y="67449"/>
                  </a:cubicBezTo>
                  <a:cubicBezTo>
                    <a:pt x="230493" y="65178"/>
                    <a:pt x="225951" y="63664"/>
                    <a:pt x="221788" y="61393"/>
                  </a:cubicBezTo>
                  <a:cubicBezTo>
                    <a:pt x="218760" y="60258"/>
                    <a:pt x="218003" y="58365"/>
                    <a:pt x="220274" y="55716"/>
                  </a:cubicBezTo>
                  <a:cubicBezTo>
                    <a:pt x="223680" y="51553"/>
                    <a:pt x="226708" y="47011"/>
                    <a:pt x="228979" y="42469"/>
                  </a:cubicBezTo>
                  <a:cubicBezTo>
                    <a:pt x="230871" y="39441"/>
                    <a:pt x="230493" y="35657"/>
                    <a:pt x="228601" y="33007"/>
                  </a:cubicBezTo>
                  <a:cubicBezTo>
                    <a:pt x="226628" y="30753"/>
                    <a:pt x="224026" y="29548"/>
                    <a:pt x="221419" y="29548"/>
                  </a:cubicBezTo>
                  <a:cubicBezTo>
                    <a:pt x="220525" y="29548"/>
                    <a:pt x="219630" y="29690"/>
                    <a:pt x="218760" y="29980"/>
                  </a:cubicBezTo>
                  <a:cubicBezTo>
                    <a:pt x="216489" y="30737"/>
                    <a:pt x="214218" y="31493"/>
                    <a:pt x="212326" y="32250"/>
                  </a:cubicBezTo>
                  <a:cubicBezTo>
                    <a:pt x="207406" y="34900"/>
                    <a:pt x="202864" y="37549"/>
                    <a:pt x="199079" y="41334"/>
                  </a:cubicBezTo>
                  <a:lnTo>
                    <a:pt x="194159" y="45876"/>
                  </a:lnTo>
                  <a:cubicBezTo>
                    <a:pt x="193308" y="46727"/>
                    <a:pt x="192030" y="47153"/>
                    <a:pt x="190646" y="47153"/>
                  </a:cubicBezTo>
                  <a:cubicBezTo>
                    <a:pt x="190185" y="47153"/>
                    <a:pt x="189712" y="47106"/>
                    <a:pt x="189239" y="47011"/>
                  </a:cubicBezTo>
                  <a:lnTo>
                    <a:pt x="168044" y="43226"/>
                  </a:lnTo>
                  <a:cubicBezTo>
                    <a:pt x="164259" y="42469"/>
                    <a:pt x="163503" y="40955"/>
                    <a:pt x="164638" y="37928"/>
                  </a:cubicBezTo>
                  <a:cubicBezTo>
                    <a:pt x="165395" y="36414"/>
                    <a:pt x="165773" y="34900"/>
                    <a:pt x="166152" y="33007"/>
                  </a:cubicBezTo>
                  <a:cubicBezTo>
                    <a:pt x="167287" y="26573"/>
                    <a:pt x="167287" y="20139"/>
                    <a:pt x="166152" y="13705"/>
                  </a:cubicBezTo>
                  <a:cubicBezTo>
                    <a:pt x="165016" y="8785"/>
                    <a:pt x="162746" y="4622"/>
                    <a:pt x="159339" y="1594"/>
                  </a:cubicBezTo>
                  <a:cubicBezTo>
                    <a:pt x="158260" y="515"/>
                    <a:pt x="156930" y="1"/>
                    <a:pt x="15563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643750" y="2568600"/>
              <a:ext cx="1007175" cy="907000"/>
            </a:xfrm>
            <a:custGeom>
              <a:rect b="b" l="l" r="r" t="t"/>
              <a:pathLst>
                <a:path extrusionOk="0" h="36280" w="40287">
                  <a:moveTo>
                    <a:pt x="31913" y="7677"/>
                  </a:moveTo>
                  <a:cubicBezTo>
                    <a:pt x="32244" y="7677"/>
                    <a:pt x="32528" y="7771"/>
                    <a:pt x="32717" y="7960"/>
                  </a:cubicBezTo>
                  <a:cubicBezTo>
                    <a:pt x="33096" y="8339"/>
                    <a:pt x="33474" y="9096"/>
                    <a:pt x="33852" y="9853"/>
                  </a:cubicBezTo>
                  <a:cubicBezTo>
                    <a:pt x="33474" y="10610"/>
                    <a:pt x="33096" y="11367"/>
                    <a:pt x="32717" y="12502"/>
                  </a:cubicBezTo>
                  <a:cubicBezTo>
                    <a:pt x="26661" y="20072"/>
                    <a:pt x="18713" y="25749"/>
                    <a:pt x="9630" y="29534"/>
                  </a:cubicBezTo>
                  <a:cubicBezTo>
                    <a:pt x="9441" y="29723"/>
                    <a:pt x="8968" y="29817"/>
                    <a:pt x="8542" y="29817"/>
                  </a:cubicBezTo>
                  <a:cubicBezTo>
                    <a:pt x="8116" y="29817"/>
                    <a:pt x="7738" y="29723"/>
                    <a:pt x="7738" y="29534"/>
                  </a:cubicBezTo>
                  <a:cubicBezTo>
                    <a:pt x="7359" y="28777"/>
                    <a:pt x="7359" y="28020"/>
                    <a:pt x="7359" y="27263"/>
                  </a:cubicBezTo>
                  <a:cubicBezTo>
                    <a:pt x="8116" y="25370"/>
                    <a:pt x="9251" y="23856"/>
                    <a:pt x="10387" y="22343"/>
                  </a:cubicBezTo>
                  <a:cubicBezTo>
                    <a:pt x="16064" y="15908"/>
                    <a:pt x="23255" y="10988"/>
                    <a:pt x="30825" y="7960"/>
                  </a:cubicBezTo>
                  <a:cubicBezTo>
                    <a:pt x="31203" y="7771"/>
                    <a:pt x="31582" y="7677"/>
                    <a:pt x="31913" y="7677"/>
                  </a:cubicBezTo>
                  <a:close/>
                  <a:moveTo>
                    <a:pt x="34485" y="0"/>
                  </a:moveTo>
                  <a:cubicBezTo>
                    <a:pt x="33504" y="0"/>
                    <a:pt x="32491" y="352"/>
                    <a:pt x="31582" y="1148"/>
                  </a:cubicBezTo>
                  <a:cubicBezTo>
                    <a:pt x="21363" y="5311"/>
                    <a:pt x="12658" y="11367"/>
                    <a:pt x="5467" y="19693"/>
                  </a:cubicBezTo>
                  <a:cubicBezTo>
                    <a:pt x="3196" y="21586"/>
                    <a:pt x="1682" y="24235"/>
                    <a:pt x="1303" y="26884"/>
                  </a:cubicBezTo>
                  <a:cubicBezTo>
                    <a:pt x="0" y="32423"/>
                    <a:pt x="2904" y="36279"/>
                    <a:pt x="7601" y="36279"/>
                  </a:cubicBezTo>
                  <a:cubicBezTo>
                    <a:pt x="8360" y="36279"/>
                    <a:pt x="9166" y="36178"/>
                    <a:pt x="10008" y="35968"/>
                  </a:cubicBezTo>
                  <a:lnTo>
                    <a:pt x="11144" y="35589"/>
                  </a:lnTo>
                  <a:cubicBezTo>
                    <a:pt x="21363" y="31048"/>
                    <a:pt x="30825" y="23856"/>
                    <a:pt x="37637" y="14773"/>
                  </a:cubicBezTo>
                  <a:cubicBezTo>
                    <a:pt x="39908" y="11745"/>
                    <a:pt x="40287" y="7960"/>
                    <a:pt x="39151" y="4554"/>
                  </a:cubicBezTo>
                  <a:cubicBezTo>
                    <a:pt x="38886" y="1907"/>
                    <a:pt x="36770" y="0"/>
                    <a:pt x="344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638475" y="2152575"/>
              <a:ext cx="463650" cy="151425"/>
            </a:xfrm>
            <a:custGeom>
              <a:rect b="b" l="l" r="r" t="t"/>
              <a:pathLst>
                <a:path extrusionOk="0" h="6057" w="18546">
                  <a:moveTo>
                    <a:pt x="3785" y="1"/>
                  </a:moveTo>
                  <a:cubicBezTo>
                    <a:pt x="3028" y="1"/>
                    <a:pt x="1893" y="379"/>
                    <a:pt x="1136" y="1136"/>
                  </a:cubicBezTo>
                  <a:cubicBezTo>
                    <a:pt x="758" y="1893"/>
                    <a:pt x="379" y="2650"/>
                    <a:pt x="379" y="3785"/>
                  </a:cubicBezTo>
                  <a:cubicBezTo>
                    <a:pt x="1" y="4164"/>
                    <a:pt x="758" y="4921"/>
                    <a:pt x="1514" y="4921"/>
                  </a:cubicBezTo>
                  <a:cubicBezTo>
                    <a:pt x="6435" y="5678"/>
                    <a:pt x="11733" y="6056"/>
                    <a:pt x="17032" y="6056"/>
                  </a:cubicBezTo>
                  <a:cubicBezTo>
                    <a:pt x="17789" y="6056"/>
                    <a:pt x="18546" y="4921"/>
                    <a:pt x="18546" y="4164"/>
                  </a:cubicBezTo>
                  <a:cubicBezTo>
                    <a:pt x="18546" y="3407"/>
                    <a:pt x="18167" y="2650"/>
                    <a:pt x="17789" y="2271"/>
                  </a:cubicBezTo>
                  <a:cubicBezTo>
                    <a:pt x="17032" y="1514"/>
                    <a:pt x="16275" y="1136"/>
                    <a:pt x="15518" y="758"/>
                  </a:cubicBezTo>
                  <a:cubicBezTo>
                    <a:pt x="11733" y="379"/>
                    <a:pt x="7949" y="1"/>
                    <a:pt x="378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" name="Google Shape;51;p5"/>
          <p:cNvSpPr txBox="1"/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" type="subTitle"/>
          </p:nvPr>
        </p:nvSpPr>
        <p:spPr>
          <a:xfrm>
            <a:off x="721950" y="1932850"/>
            <a:ext cx="2916900" cy="26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2" type="subTitle"/>
          </p:nvPr>
        </p:nvSpPr>
        <p:spPr>
          <a:xfrm>
            <a:off x="5361300" y="1932850"/>
            <a:ext cx="2916900" cy="26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3" type="subTitle"/>
          </p:nvPr>
        </p:nvSpPr>
        <p:spPr>
          <a:xfrm>
            <a:off x="721950" y="1555900"/>
            <a:ext cx="29169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4" type="subTitle"/>
          </p:nvPr>
        </p:nvSpPr>
        <p:spPr>
          <a:xfrm>
            <a:off x="5361300" y="1555900"/>
            <a:ext cx="29169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/>
        </p:nvSpPr>
        <p:spPr>
          <a:xfrm>
            <a:off x="235250" y="4822375"/>
            <a:ext cx="87375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A4339"/>
                </a:solidFill>
                <a:latin typeface="Barlow Medium"/>
                <a:ea typeface="Barlow Medium"/>
                <a:cs typeface="Barlow Medium"/>
                <a:sym typeface="Barlow Medium"/>
              </a:rPr>
              <a:t>CIET, Sept 26, 2023			Process of e-content development- Science		Dr. Ajita Deshmukh</a:t>
            </a:r>
            <a:endParaRPr>
              <a:solidFill>
                <a:srgbClr val="5A4339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235250" y="4822375"/>
            <a:ext cx="87375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A4339"/>
                </a:solidFill>
                <a:latin typeface="Barlow Medium"/>
                <a:ea typeface="Barlow Medium"/>
                <a:cs typeface="Barlow Medium"/>
                <a:sym typeface="Barlow Medium"/>
              </a:rPr>
              <a:t>CIET, Sept 26, 2023			Process of e-content development- Science		Dr. Ajita Deshmukh</a:t>
            </a:r>
            <a:endParaRPr>
              <a:solidFill>
                <a:srgbClr val="5A4339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" name="Google Shape;64;p7"/>
          <p:cNvGrpSpPr/>
          <p:nvPr/>
        </p:nvGrpSpPr>
        <p:grpSpPr>
          <a:xfrm>
            <a:off x="301675" y="-123752"/>
            <a:ext cx="8891327" cy="5376564"/>
            <a:chOff x="301675" y="-123752"/>
            <a:chExt cx="8891327" cy="5376564"/>
          </a:xfrm>
        </p:grpSpPr>
        <p:sp>
          <p:nvSpPr>
            <p:cNvPr id="65" name="Google Shape;65;p7"/>
            <p:cNvSpPr/>
            <p:nvPr/>
          </p:nvSpPr>
          <p:spPr>
            <a:xfrm>
              <a:off x="301675" y="381963"/>
              <a:ext cx="274925" cy="315075"/>
            </a:xfrm>
            <a:custGeom>
              <a:rect b="b" l="l" r="r" t="t"/>
              <a:pathLst>
                <a:path extrusionOk="0" h="12603" w="10997">
                  <a:moveTo>
                    <a:pt x="3099" y="0"/>
                  </a:moveTo>
                  <a:cubicBezTo>
                    <a:pt x="1422" y="0"/>
                    <a:pt x="1" y="1450"/>
                    <a:pt x="1" y="3183"/>
                  </a:cubicBezTo>
                  <a:cubicBezTo>
                    <a:pt x="1" y="3818"/>
                    <a:pt x="1" y="4452"/>
                    <a:pt x="212" y="5086"/>
                  </a:cubicBezTo>
                  <a:cubicBezTo>
                    <a:pt x="1058" y="7835"/>
                    <a:pt x="2961" y="10373"/>
                    <a:pt x="5287" y="11853"/>
                  </a:cubicBezTo>
                  <a:cubicBezTo>
                    <a:pt x="5881" y="12328"/>
                    <a:pt x="6608" y="12603"/>
                    <a:pt x="7356" y="12603"/>
                  </a:cubicBezTo>
                  <a:cubicBezTo>
                    <a:pt x="7940" y="12603"/>
                    <a:pt x="8537" y="12435"/>
                    <a:pt x="9093" y="12064"/>
                  </a:cubicBezTo>
                  <a:cubicBezTo>
                    <a:pt x="10150" y="11430"/>
                    <a:pt x="10996" y="10161"/>
                    <a:pt x="10785" y="8892"/>
                  </a:cubicBezTo>
                  <a:cubicBezTo>
                    <a:pt x="10573" y="4875"/>
                    <a:pt x="8036" y="1492"/>
                    <a:pt x="4230" y="223"/>
                  </a:cubicBezTo>
                  <a:cubicBezTo>
                    <a:pt x="3849" y="70"/>
                    <a:pt x="3468" y="0"/>
                    <a:pt x="30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3739405" y="4410234"/>
              <a:ext cx="662427" cy="712288"/>
            </a:xfrm>
            <a:custGeom>
              <a:rect b="b" l="l" r="r" t="t"/>
              <a:pathLst>
                <a:path extrusionOk="0" h="38685" w="35977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3114905" y="4342016"/>
              <a:ext cx="387141" cy="413416"/>
            </a:xfrm>
            <a:custGeom>
              <a:rect b="b" l="l" r="r" t="t"/>
              <a:pathLst>
                <a:path extrusionOk="0" h="22453" w="21026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 rot="3124332">
              <a:off x="8138905" y="4044800"/>
              <a:ext cx="754827" cy="1127555"/>
            </a:xfrm>
            <a:custGeom>
              <a:rect b="b" l="l" r="r" t="t"/>
              <a:pathLst>
                <a:path extrusionOk="0" h="206118" w="137983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 rot="2227564">
              <a:off x="7444479" y="245574"/>
              <a:ext cx="1513716" cy="863296"/>
            </a:xfrm>
            <a:custGeom>
              <a:rect b="b" l="l" r="r" t="t"/>
              <a:pathLst>
                <a:path extrusionOk="0" h="160821" w="281986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" name="Google Shape;70;p7"/>
          <p:cNvSpPr txBox="1"/>
          <p:nvPr>
            <p:ph type="title"/>
          </p:nvPr>
        </p:nvSpPr>
        <p:spPr>
          <a:xfrm>
            <a:off x="720000" y="1015750"/>
            <a:ext cx="429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" type="subTitle"/>
          </p:nvPr>
        </p:nvSpPr>
        <p:spPr>
          <a:xfrm>
            <a:off x="720000" y="1829450"/>
            <a:ext cx="4294800" cy="22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" name="Google Shape;74;p8"/>
          <p:cNvGrpSpPr/>
          <p:nvPr/>
        </p:nvGrpSpPr>
        <p:grpSpPr>
          <a:xfrm>
            <a:off x="28025" y="69914"/>
            <a:ext cx="6667960" cy="4948790"/>
            <a:chOff x="28025" y="69914"/>
            <a:chExt cx="6667960" cy="4948790"/>
          </a:xfrm>
        </p:grpSpPr>
        <p:sp>
          <p:nvSpPr>
            <p:cNvPr id="75" name="Google Shape;75;p8"/>
            <p:cNvSpPr/>
            <p:nvPr/>
          </p:nvSpPr>
          <p:spPr>
            <a:xfrm>
              <a:off x="28025" y="3948127"/>
              <a:ext cx="919176" cy="1047252"/>
            </a:xfrm>
            <a:custGeom>
              <a:rect b="b" l="l" r="r" t="t"/>
              <a:pathLst>
                <a:path extrusionOk="0" h="205042" w="179966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5478155" y="4780934"/>
              <a:ext cx="245306" cy="237759"/>
            </a:xfrm>
            <a:custGeom>
              <a:rect b="b" l="l" r="r" t="t"/>
              <a:pathLst>
                <a:path extrusionOk="0" h="18115" w="1869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6382862" y="4705009"/>
              <a:ext cx="313123" cy="313694"/>
            </a:xfrm>
            <a:custGeom>
              <a:rect b="b" l="l" r="r" t="t"/>
              <a:pathLst>
                <a:path extrusionOk="0" h="17037" w="17006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5651897" y="4334644"/>
              <a:ext cx="253798" cy="274217"/>
            </a:xfrm>
            <a:custGeom>
              <a:rect b="b" l="l" r="r" t="t"/>
              <a:pathLst>
                <a:path extrusionOk="0" h="14893" w="13784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2442042">
              <a:off x="4419887" y="179671"/>
              <a:ext cx="754867" cy="1127615"/>
            </a:xfrm>
            <a:custGeom>
              <a:rect b="b" l="l" r="r" t="t"/>
              <a:pathLst>
                <a:path extrusionOk="0" h="206118" w="137983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3631712" y="180384"/>
              <a:ext cx="313123" cy="313694"/>
            </a:xfrm>
            <a:custGeom>
              <a:rect b="b" l="l" r="r" t="t"/>
              <a:pathLst>
                <a:path extrusionOk="0" h="17037" w="17006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" name="Google Shape;81;p8"/>
          <p:cNvGrpSpPr/>
          <p:nvPr/>
        </p:nvGrpSpPr>
        <p:grpSpPr>
          <a:xfrm rot="-582705">
            <a:off x="339645" y="291410"/>
            <a:ext cx="645511" cy="1024578"/>
            <a:chOff x="2190225" y="236575"/>
            <a:chExt cx="3165475" cy="5024350"/>
          </a:xfrm>
        </p:grpSpPr>
        <p:sp>
          <p:nvSpPr>
            <p:cNvPr id="82" name="Google Shape;82;p8"/>
            <p:cNvSpPr/>
            <p:nvPr/>
          </p:nvSpPr>
          <p:spPr>
            <a:xfrm>
              <a:off x="2887500" y="2847125"/>
              <a:ext cx="1727750" cy="1964200"/>
            </a:xfrm>
            <a:custGeom>
              <a:rect b="b" l="l" r="r" t="t"/>
              <a:pathLst>
                <a:path extrusionOk="0" h="78568" w="6911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208350" y="392500"/>
              <a:ext cx="1049000" cy="2288375"/>
            </a:xfrm>
            <a:custGeom>
              <a:rect b="b" l="l" r="r" t="t"/>
              <a:pathLst>
                <a:path extrusionOk="0" h="91535" w="4196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2190225" y="236575"/>
              <a:ext cx="3165475" cy="5024350"/>
            </a:xfrm>
            <a:custGeom>
              <a:rect b="b" l="l" r="r" t="t"/>
              <a:pathLst>
                <a:path extrusionOk="0" h="200974" w="126619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3109625" y="4816625"/>
              <a:ext cx="1308175" cy="104925"/>
            </a:xfrm>
            <a:custGeom>
              <a:rect b="b" l="l" r="r" t="t"/>
              <a:pathLst>
                <a:path extrusionOk="0" h="4197" w="52327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3683475" y="460250"/>
              <a:ext cx="172800" cy="99000"/>
            </a:xfrm>
            <a:custGeom>
              <a:rect b="b" l="l" r="r" t="t"/>
              <a:pathLst>
                <a:path extrusionOk="0" h="3960" w="6912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8"/>
          <p:cNvSpPr txBox="1"/>
          <p:nvPr>
            <p:ph type="title"/>
          </p:nvPr>
        </p:nvSpPr>
        <p:spPr>
          <a:xfrm>
            <a:off x="720000" y="1307100"/>
            <a:ext cx="77037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88" name="Google Shape;88;p8"/>
          <p:cNvGrpSpPr/>
          <p:nvPr/>
        </p:nvGrpSpPr>
        <p:grpSpPr>
          <a:xfrm>
            <a:off x="257852" y="3958922"/>
            <a:ext cx="1223205" cy="1378898"/>
            <a:chOff x="1462300" y="238775"/>
            <a:chExt cx="4518675" cy="5093825"/>
          </a:xfrm>
        </p:grpSpPr>
        <p:sp>
          <p:nvSpPr>
            <p:cNvPr id="89" name="Google Shape;89;p8"/>
            <p:cNvSpPr/>
            <p:nvPr/>
          </p:nvSpPr>
          <p:spPr>
            <a:xfrm>
              <a:off x="3104100" y="2080550"/>
              <a:ext cx="910125" cy="865750"/>
            </a:xfrm>
            <a:custGeom>
              <a:rect b="b" l="l" r="r" t="t"/>
              <a:pathLst>
                <a:path extrusionOk="0" h="34630" w="36405">
                  <a:moveTo>
                    <a:pt x="11543" y="1"/>
                  </a:moveTo>
                  <a:lnTo>
                    <a:pt x="11543" y="1"/>
                  </a:lnTo>
                  <a:cubicBezTo>
                    <a:pt x="4085" y="3730"/>
                    <a:pt x="0" y="11721"/>
                    <a:pt x="1243" y="19890"/>
                  </a:cubicBezTo>
                  <a:cubicBezTo>
                    <a:pt x="2842" y="28059"/>
                    <a:pt x="9590" y="34097"/>
                    <a:pt x="17936" y="34630"/>
                  </a:cubicBezTo>
                  <a:cubicBezTo>
                    <a:pt x="26105" y="34630"/>
                    <a:pt x="33386" y="28947"/>
                    <a:pt x="35162" y="20778"/>
                  </a:cubicBezTo>
                  <a:cubicBezTo>
                    <a:pt x="36405" y="12609"/>
                    <a:pt x="31255" y="4618"/>
                    <a:pt x="23441" y="2309"/>
                  </a:cubicBezTo>
                  <a:cubicBezTo>
                    <a:pt x="22267" y="2054"/>
                    <a:pt x="21092" y="1931"/>
                    <a:pt x="19935" y="1931"/>
                  </a:cubicBezTo>
                  <a:cubicBezTo>
                    <a:pt x="14989" y="1931"/>
                    <a:pt x="10352" y="4179"/>
                    <a:pt x="7340" y="7976"/>
                  </a:cubicBezTo>
                  <a:lnTo>
                    <a:pt x="7340" y="7976"/>
                  </a:lnTo>
                  <a:lnTo>
                    <a:pt x="11543" y="1"/>
                  </a:ln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4156275" y="329900"/>
              <a:ext cx="816900" cy="661700"/>
            </a:xfrm>
            <a:custGeom>
              <a:rect b="b" l="l" r="r" t="t"/>
              <a:pathLst>
                <a:path extrusionOk="0" h="26468" w="32676">
                  <a:moveTo>
                    <a:pt x="21394" y="1"/>
                  </a:moveTo>
                  <a:cubicBezTo>
                    <a:pt x="19603" y="1"/>
                    <a:pt x="17818" y="371"/>
                    <a:pt x="16161" y="1124"/>
                  </a:cubicBezTo>
                  <a:cubicBezTo>
                    <a:pt x="12254" y="3077"/>
                    <a:pt x="8702" y="5563"/>
                    <a:pt x="5861" y="8938"/>
                  </a:cubicBezTo>
                  <a:lnTo>
                    <a:pt x="11721" y="769"/>
                  </a:lnTo>
                  <a:lnTo>
                    <a:pt x="11721" y="769"/>
                  </a:lnTo>
                  <a:cubicBezTo>
                    <a:pt x="5328" y="946"/>
                    <a:pt x="178" y="6096"/>
                    <a:pt x="1" y="12489"/>
                  </a:cubicBezTo>
                  <a:cubicBezTo>
                    <a:pt x="178" y="18882"/>
                    <a:pt x="4440" y="24210"/>
                    <a:pt x="10478" y="25986"/>
                  </a:cubicBezTo>
                  <a:cubicBezTo>
                    <a:pt x="11855" y="26310"/>
                    <a:pt x="13250" y="26467"/>
                    <a:pt x="14636" y="26467"/>
                  </a:cubicBezTo>
                  <a:cubicBezTo>
                    <a:pt x="19329" y="26467"/>
                    <a:pt x="23921" y="24659"/>
                    <a:pt x="27348" y="21368"/>
                  </a:cubicBezTo>
                  <a:cubicBezTo>
                    <a:pt x="30012" y="18882"/>
                    <a:pt x="31788" y="15508"/>
                    <a:pt x="32321" y="11956"/>
                  </a:cubicBezTo>
                  <a:cubicBezTo>
                    <a:pt x="32676" y="8227"/>
                    <a:pt x="31255" y="4498"/>
                    <a:pt x="28414" y="2012"/>
                  </a:cubicBezTo>
                  <a:cubicBezTo>
                    <a:pt x="26267" y="682"/>
                    <a:pt x="23825" y="1"/>
                    <a:pt x="21394" y="1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4924325" y="2733175"/>
              <a:ext cx="936775" cy="916675"/>
            </a:xfrm>
            <a:custGeom>
              <a:rect b="b" l="l" r="r" t="t"/>
              <a:pathLst>
                <a:path extrusionOk="0" h="36667" w="37471">
                  <a:moveTo>
                    <a:pt x="10833" y="1"/>
                  </a:moveTo>
                  <a:lnTo>
                    <a:pt x="10833" y="1"/>
                  </a:lnTo>
                  <a:cubicBezTo>
                    <a:pt x="9864" y="221"/>
                    <a:pt x="8938" y="550"/>
                    <a:pt x="8070" y="976"/>
                  </a:cubicBezTo>
                  <a:lnTo>
                    <a:pt x="8070" y="976"/>
                  </a:lnTo>
                  <a:lnTo>
                    <a:pt x="10833" y="1"/>
                  </a:lnTo>
                  <a:close/>
                  <a:moveTo>
                    <a:pt x="14628" y="457"/>
                  </a:moveTo>
                  <a:cubicBezTo>
                    <a:pt x="12383" y="457"/>
                    <a:pt x="10145" y="650"/>
                    <a:pt x="7931" y="1045"/>
                  </a:cubicBezTo>
                  <a:lnTo>
                    <a:pt x="7931" y="1045"/>
                  </a:lnTo>
                  <a:cubicBezTo>
                    <a:pt x="7977" y="1022"/>
                    <a:pt x="8024" y="999"/>
                    <a:pt x="8070" y="976"/>
                  </a:cubicBezTo>
                  <a:lnTo>
                    <a:pt x="8070" y="976"/>
                  </a:lnTo>
                  <a:lnTo>
                    <a:pt x="7814" y="1066"/>
                  </a:lnTo>
                  <a:cubicBezTo>
                    <a:pt x="7853" y="1059"/>
                    <a:pt x="7892" y="1052"/>
                    <a:pt x="7931" y="1045"/>
                  </a:cubicBezTo>
                  <a:lnTo>
                    <a:pt x="7931" y="1045"/>
                  </a:lnTo>
                  <a:cubicBezTo>
                    <a:pt x="5364" y="2342"/>
                    <a:pt x="3312" y="4481"/>
                    <a:pt x="2132" y="7104"/>
                  </a:cubicBezTo>
                  <a:cubicBezTo>
                    <a:pt x="711" y="10833"/>
                    <a:pt x="1" y="14740"/>
                    <a:pt x="178" y="18647"/>
                  </a:cubicBezTo>
                  <a:cubicBezTo>
                    <a:pt x="356" y="25395"/>
                    <a:pt x="2664" y="33031"/>
                    <a:pt x="8880" y="35695"/>
                  </a:cubicBezTo>
                  <a:cubicBezTo>
                    <a:pt x="10425" y="36371"/>
                    <a:pt x="12037" y="36667"/>
                    <a:pt x="13667" y="36667"/>
                  </a:cubicBezTo>
                  <a:cubicBezTo>
                    <a:pt x="18032" y="36667"/>
                    <a:pt x="22534" y="34552"/>
                    <a:pt x="26283" y="31966"/>
                  </a:cubicBezTo>
                  <a:cubicBezTo>
                    <a:pt x="31966" y="27881"/>
                    <a:pt x="37471" y="21844"/>
                    <a:pt x="36760" y="14740"/>
                  </a:cubicBezTo>
                  <a:cubicBezTo>
                    <a:pt x="36228" y="8880"/>
                    <a:pt x="31255" y="4085"/>
                    <a:pt x="25573" y="1954"/>
                  </a:cubicBezTo>
                  <a:cubicBezTo>
                    <a:pt x="21964" y="970"/>
                    <a:pt x="18288" y="457"/>
                    <a:pt x="14628" y="457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2271150" y="3600725"/>
              <a:ext cx="877375" cy="692150"/>
            </a:xfrm>
            <a:custGeom>
              <a:rect b="b" l="l" r="r" t="t"/>
              <a:pathLst>
                <a:path extrusionOk="0" h="27686" w="35095">
                  <a:moveTo>
                    <a:pt x="19606" y="0"/>
                  </a:moveTo>
                  <a:cubicBezTo>
                    <a:pt x="17350" y="0"/>
                    <a:pt x="15046" y="319"/>
                    <a:pt x="12789" y="701"/>
                  </a:cubicBezTo>
                  <a:lnTo>
                    <a:pt x="12789" y="701"/>
                  </a:lnTo>
                  <a:cubicBezTo>
                    <a:pt x="12825" y="680"/>
                    <a:pt x="12860" y="659"/>
                    <a:pt x="12896" y="638"/>
                  </a:cubicBezTo>
                  <a:lnTo>
                    <a:pt x="12896" y="638"/>
                  </a:lnTo>
                  <a:lnTo>
                    <a:pt x="11120" y="993"/>
                  </a:lnTo>
                  <a:cubicBezTo>
                    <a:pt x="11673" y="895"/>
                    <a:pt x="12230" y="796"/>
                    <a:pt x="12789" y="701"/>
                  </a:cubicBezTo>
                  <a:lnTo>
                    <a:pt x="12789" y="701"/>
                  </a:lnTo>
                  <a:cubicBezTo>
                    <a:pt x="1" y="8330"/>
                    <a:pt x="5819" y="27685"/>
                    <a:pt x="20097" y="27685"/>
                  </a:cubicBezTo>
                  <a:cubicBezTo>
                    <a:pt x="20530" y="27685"/>
                    <a:pt x="20972" y="27667"/>
                    <a:pt x="21420" y="27631"/>
                  </a:cubicBezTo>
                  <a:cubicBezTo>
                    <a:pt x="27635" y="26921"/>
                    <a:pt x="32785" y="22303"/>
                    <a:pt x="34029" y="16088"/>
                  </a:cubicBezTo>
                  <a:cubicBezTo>
                    <a:pt x="35094" y="9872"/>
                    <a:pt x="31720" y="3835"/>
                    <a:pt x="26037" y="1171"/>
                  </a:cubicBezTo>
                  <a:cubicBezTo>
                    <a:pt x="24001" y="309"/>
                    <a:pt x="21827" y="0"/>
                    <a:pt x="1960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4031975" y="4399625"/>
              <a:ext cx="963400" cy="932975"/>
            </a:xfrm>
            <a:custGeom>
              <a:rect b="b" l="l" r="r" t="t"/>
              <a:pathLst>
                <a:path extrusionOk="0" h="37319" w="38536">
                  <a:moveTo>
                    <a:pt x="21526" y="0"/>
                  </a:moveTo>
                  <a:cubicBezTo>
                    <a:pt x="16678" y="0"/>
                    <a:pt x="11993" y="2114"/>
                    <a:pt x="8879" y="5975"/>
                  </a:cubicBezTo>
                  <a:lnTo>
                    <a:pt x="11628" y="5315"/>
                  </a:lnTo>
                  <a:lnTo>
                    <a:pt x="11628" y="5315"/>
                  </a:lnTo>
                  <a:cubicBezTo>
                    <a:pt x="5724" y="7072"/>
                    <a:pt x="1360" y="12056"/>
                    <a:pt x="711" y="18228"/>
                  </a:cubicBezTo>
                  <a:cubicBezTo>
                    <a:pt x="0" y="24976"/>
                    <a:pt x="3374" y="31369"/>
                    <a:pt x="9235" y="34921"/>
                  </a:cubicBezTo>
                  <a:cubicBezTo>
                    <a:pt x="12165" y="36519"/>
                    <a:pt x="15406" y="37319"/>
                    <a:pt x="18646" y="37319"/>
                  </a:cubicBezTo>
                  <a:cubicBezTo>
                    <a:pt x="21887" y="37319"/>
                    <a:pt x="25128" y="36519"/>
                    <a:pt x="28058" y="34921"/>
                  </a:cubicBezTo>
                  <a:cubicBezTo>
                    <a:pt x="34274" y="31369"/>
                    <a:pt x="38358" y="24976"/>
                    <a:pt x="38536" y="17873"/>
                  </a:cubicBezTo>
                  <a:cubicBezTo>
                    <a:pt x="38536" y="10592"/>
                    <a:pt x="34274" y="4021"/>
                    <a:pt x="27703" y="1180"/>
                  </a:cubicBezTo>
                  <a:cubicBezTo>
                    <a:pt x="25687" y="384"/>
                    <a:pt x="23592" y="0"/>
                    <a:pt x="21526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1585750" y="948450"/>
              <a:ext cx="803600" cy="743675"/>
            </a:xfrm>
            <a:custGeom>
              <a:rect b="b" l="l" r="r" t="t"/>
              <a:pathLst>
                <a:path extrusionOk="0" h="29747" w="32144">
                  <a:moveTo>
                    <a:pt x="15805" y="1"/>
                  </a:moveTo>
                  <a:cubicBezTo>
                    <a:pt x="9945" y="178"/>
                    <a:pt x="4618" y="3907"/>
                    <a:pt x="178" y="7637"/>
                  </a:cubicBezTo>
                  <a:lnTo>
                    <a:pt x="7104" y="3375"/>
                  </a:lnTo>
                  <a:lnTo>
                    <a:pt x="7104" y="3375"/>
                  </a:lnTo>
                  <a:cubicBezTo>
                    <a:pt x="1421" y="7992"/>
                    <a:pt x="1" y="15806"/>
                    <a:pt x="3375" y="22376"/>
                  </a:cubicBezTo>
                  <a:cubicBezTo>
                    <a:pt x="6229" y="26998"/>
                    <a:pt x="11268" y="29747"/>
                    <a:pt x="16581" y="29747"/>
                  </a:cubicBezTo>
                  <a:cubicBezTo>
                    <a:pt x="18210" y="29747"/>
                    <a:pt x="19864" y="29488"/>
                    <a:pt x="21488" y="28947"/>
                  </a:cubicBezTo>
                  <a:cubicBezTo>
                    <a:pt x="28236" y="26283"/>
                    <a:pt x="32143" y="19180"/>
                    <a:pt x="30900" y="12076"/>
                  </a:cubicBezTo>
                  <a:cubicBezTo>
                    <a:pt x="29302" y="4973"/>
                    <a:pt x="23086" y="1"/>
                    <a:pt x="1580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1462300" y="866650"/>
              <a:ext cx="4518675" cy="4455875"/>
            </a:xfrm>
            <a:custGeom>
              <a:rect b="b" l="l" r="r" t="t"/>
              <a:pathLst>
                <a:path extrusionOk="0" h="178235" w="180747">
                  <a:moveTo>
                    <a:pt x="19842" y="2863"/>
                  </a:moveTo>
                  <a:cubicBezTo>
                    <a:pt x="20309" y="2863"/>
                    <a:pt x="20787" y="2881"/>
                    <a:pt x="21276" y="2917"/>
                  </a:cubicBezTo>
                  <a:cubicBezTo>
                    <a:pt x="21589" y="2898"/>
                    <a:pt x="21900" y="2889"/>
                    <a:pt x="22210" y="2889"/>
                  </a:cubicBezTo>
                  <a:cubicBezTo>
                    <a:pt x="27717" y="2889"/>
                    <a:pt x="32812" y="5837"/>
                    <a:pt x="35838" y="10376"/>
                  </a:cubicBezTo>
                  <a:cubicBezTo>
                    <a:pt x="40100" y="15881"/>
                    <a:pt x="41343" y="23162"/>
                    <a:pt x="39035" y="29733"/>
                  </a:cubicBezTo>
                  <a:cubicBezTo>
                    <a:pt x="38679" y="30976"/>
                    <a:pt x="37792" y="31864"/>
                    <a:pt x="36726" y="32219"/>
                  </a:cubicBezTo>
                  <a:cubicBezTo>
                    <a:pt x="35128" y="32929"/>
                    <a:pt x="33707" y="33640"/>
                    <a:pt x="32286" y="34350"/>
                  </a:cubicBezTo>
                  <a:cubicBezTo>
                    <a:pt x="28826" y="36162"/>
                    <a:pt x="24908" y="37210"/>
                    <a:pt x="21098" y="37210"/>
                  </a:cubicBezTo>
                  <a:cubicBezTo>
                    <a:pt x="20801" y="37210"/>
                    <a:pt x="20506" y="37204"/>
                    <a:pt x="20211" y="37191"/>
                  </a:cubicBezTo>
                  <a:cubicBezTo>
                    <a:pt x="19960" y="37209"/>
                    <a:pt x="19708" y="37218"/>
                    <a:pt x="19458" y="37218"/>
                  </a:cubicBezTo>
                  <a:cubicBezTo>
                    <a:pt x="17226" y="37218"/>
                    <a:pt x="15023" y="36515"/>
                    <a:pt x="13107" y="35238"/>
                  </a:cubicBezTo>
                  <a:cubicBezTo>
                    <a:pt x="10621" y="33817"/>
                    <a:pt x="8490" y="31686"/>
                    <a:pt x="6714" y="29378"/>
                  </a:cubicBezTo>
                  <a:cubicBezTo>
                    <a:pt x="5649" y="27779"/>
                    <a:pt x="4761" y="25826"/>
                    <a:pt x="4583" y="23872"/>
                  </a:cubicBezTo>
                  <a:cubicBezTo>
                    <a:pt x="4051" y="19610"/>
                    <a:pt x="4939" y="15526"/>
                    <a:pt x="6714" y="11797"/>
                  </a:cubicBezTo>
                  <a:cubicBezTo>
                    <a:pt x="9360" y="6175"/>
                    <a:pt x="13545" y="2863"/>
                    <a:pt x="19842" y="2863"/>
                  </a:cubicBezTo>
                  <a:close/>
                  <a:moveTo>
                    <a:pt x="86114" y="46040"/>
                  </a:moveTo>
                  <a:cubicBezTo>
                    <a:pt x="87583" y="46040"/>
                    <a:pt x="89062" y="46168"/>
                    <a:pt x="90534" y="46426"/>
                  </a:cubicBezTo>
                  <a:cubicBezTo>
                    <a:pt x="95151" y="47314"/>
                    <a:pt x="99058" y="50155"/>
                    <a:pt x="101367" y="54239"/>
                  </a:cubicBezTo>
                  <a:cubicBezTo>
                    <a:pt x="102787" y="56903"/>
                    <a:pt x="103675" y="59922"/>
                    <a:pt x="104030" y="63119"/>
                  </a:cubicBezTo>
                  <a:cubicBezTo>
                    <a:pt x="104563" y="70044"/>
                    <a:pt x="100834" y="76615"/>
                    <a:pt x="94441" y="79634"/>
                  </a:cubicBezTo>
                  <a:cubicBezTo>
                    <a:pt x="93020" y="80344"/>
                    <a:pt x="91777" y="81055"/>
                    <a:pt x="90534" y="81765"/>
                  </a:cubicBezTo>
                  <a:cubicBezTo>
                    <a:pt x="87337" y="83203"/>
                    <a:pt x="84141" y="83923"/>
                    <a:pt x="80815" y="83923"/>
                  </a:cubicBezTo>
                  <a:cubicBezTo>
                    <a:pt x="80445" y="83923"/>
                    <a:pt x="80074" y="83914"/>
                    <a:pt x="79701" y="83896"/>
                  </a:cubicBezTo>
                  <a:lnTo>
                    <a:pt x="79524" y="83896"/>
                  </a:lnTo>
                  <a:cubicBezTo>
                    <a:pt x="79376" y="83901"/>
                    <a:pt x="79229" y="83903"/>
                    <a:pt x="79082" y="83903"/>
                  </a:cubicBezTo>
                  <a:cubicBezTo>
                    <a:pt x="73397" y="83903"/>
                    <a:pt x="68269" y="80570"/>
                    <a:pt x="65672" y="75550"/>
                  </a:cubicBezTo>
                  <a:cubicBezTo>
                    <a:pt x="64429" y="73419"/>
                    <a:pt x="63364" y="70932"/>
                    <a:pt x="62831" y="68446"/>
                  </a:cubicBezTo>
                  <a:cubicBezTo>
                    <a:pt x="62298" y="64894"/>
                    <a:pt x="62831" y="61165"/>
                    <a:pt x="64607" y="58146"/>
                  </a:cubicBezTo>
                  <a:cubicBezTo>
                    <a:pt x="65276" y="56807"/>
                    <a:pt x="65946" y="55467"/>
                    <a:pt x="67806" y="55467"/>
                  </a:cubicBezTo>
                  <a:cubicBezTo>
                    <a:pt x="67919" y="55467"/>
                    <a:pt x="68036" y="55472"/>
                    <a:pt x="68158" y="55482"/>
                  </a:cubicBezTo>
                  <a:cubicBezTo>
                    <a:pt x="68691" y="55482"/>
                    <a:pt x="69224" y="54950"/>
                    <a:pt x="69224" y="54417"/>
                  </a:cubicBezTo>
                  <a:cubicBezTo>
                    <a:pt x="69224" y="53174"/>
                    <a:pt x="69579" y="52286"/>
                    <a:pt x="70645" y="51576"/>
                  </a:cubicBezTo>
                  <a:cubicBezTo>
                    <a:pt x="75009" y="47915"/>
                    <a:pt x="80490" y="46040"/>
                    <a:pt x="86114" y="46040"/>
                  </a:cubicBezTo>
                  <a:close/>
                  <a:moveTo>
                    <a:pt x="154855" y="70443"/>
                  </a:moveTo>
                  <a:cubicBezTo>
                    <a:pt x="158488" y="70443"/>
                    <a:pt x="162047" y="71481"/>
                    <a:pt x="165297" y="73241"/>
                  </a:cubicBezTo>
                  <a:cubicBezTo>
                    <a:pt x="170091" y="76082"/>
                    <a:pt x="173998" y="80344"/>
                    <a:pt x="176307" y="85494"/>
                  </a:cubicBezTo>
                  <a:cubicBezTo>
                    <a:pt x="177372" y="87448"/>
                    <a:pt x="177728" y="89756"/>
                    <a:pt x="177728" y="92065"/>
                  </a:cubicBezTo>
                  <a:cubicBezTo>
                    <a:pt x="177195" y="100056"/>
                    <a:pt x="172045" y="107160"/>
                    <a:pt x="164409" y="109823"/>
                  </a:cubicBezTo>
                  <a:cubicBezTo>
                    <a:pt x="161999" y="110627"/>
                    <a:pt x="159532" y="111018"/>
                    <a:pt x="157096" y="111018"/>
                  </a:cubicBezTo>
                  <a:cubicBezTo>
                    <a:pt x="150918" y="111018"/>
                    <a:pt x="144943" y="108498"/>
                    <a:pt x="140613" y="103786"/>
                  </a:cubicBezTo>
                  <a:cubicBezTo>
                    <a:pt x="137949" y="100944"/>
                    <a:pt x="136351" y="97215"/>
                    <a:pt x="135995" y="93308"/>
                  </a:cubicBezTo>
                  <a:cubicBezTo>
                    <a:pt x="135285" y="87625"/>
                    <a:pt x="136883" y="81765"/>
                    <a:pt x="140613" y="77325"/>
                  </a:cubicBezTo>
                  <a:cubicBezTo>
                    <a:pt x="141500" y="76260"/>
                    <a:pt x="142388" y="75194"/>
                    <a:pt x="143987" y="75194"/>
                  </a:cubicBezTo>
                  <a:lnTo>
                    <a:pt x="143987" y="75372"/>
                  </a:lnTo>
                  <a:cubicBezTo>
                    <a:pt x="144164" y="75017"/>
                    <a:pt x="144519" y="74662"/>
                    <a:pt x="144875" y="74484"/>
                  </a:cubicBezTo>
                  <a:cubicBezTo>
                    <a:pt x="145940" y="73774"/>
                    <a:pt x="145585" y="72175"/>
                    <a:pt x="147006" y="71643"/>
                  </a:cubicBezTo>
                  <a:cubicBezTo>
                    <a:pt x="148426" y="71110"/>
                    <a:pt x="149847" y="70755"/>
                    <a:pt x="151445" y="70755"/>
                  </a:cubicBezTo>
                  <a:cubicBezTo>
                    <a:pt x="152584" y="70544"/>
                    <a:pt x="153723" y="70443"/>
                    <a:pt x="154855" y="70443"/>
                  </a:cubicBezTo>
                  <a:close/>
                  <a:moveTo>
                    <a:pt x="37792" y="116572"/>
                  </a:moveTo>
                  <a:lnTo>
                    <a:pt x="37969" y="117282"/>
                  </a:lnTo>
                  <a:lnTo>
                    <a:pt x="37614" y="117637"/>
                  </a:lnTo>
                  <a:cubicBezTo>
                    <a:pt x="37614" y="117282"/>
                    <a:pt x="37614" y="117104"/>
                    <a:pt x="37436" y="116749"/>
                  </a:cubicBezTo>
                  <a:cubicBezTo>
                    <a:pt x="37436" y="116749"/>
                    <a:pt x="37792" y="116572"/>
                    <a:pt x="37792" y="116572"/>
                  </a:cubicBezTo>
                  <a:close/>
                  <a:moveTo>
                    <a:pt x="51465" y="108048"/>
                  </a:moveTo>
                  <a:cubicBezTo>
                    <a:pt x="55727" y="108580"/>
                    <a:pt x="59989" y="109291"/>
                    <a:pt x="63364" y="112487"/>
                  </a:cubicBezTo>
                  <a:cubicBezTo>
                    <a:pt x="66560" y="115329"/>
                    <a:pt x="68514" y="119413"/>
                    <a:pt x="68691" y="123675"/>
                  </a:cubicBezTo>
                  <a:cubicBezTo>
                    <a:pt x="68869" y="125096"/>
                    <a:pt x="68691" y="126694"/>
                    <a:pt x="67981" y="128115"/>
                  </a:cubicBezTo>
                  <a:cubicBezTo>
                    <a:pt x="65183" y="135217"/>
                    <a:pt x="58537" y="139125"/>
                    <a:pt x="51758" y="139125"/>
                  </a:cubicBezTo>
                  <a:cubicBezTo>
                    <a:pt x="47351" y="139125"/>
                    <a:pt x="42888" y="137473"/>
                    <a:pt x="39390" y="133975"/>
                  </a:cubicBezTo>
                  <a:cubicBezTo>
                    <a:pt x="35483" y="130068"/>
                    <a:pt x="34595" y="124030"/>
                    <a:pt x="37081" y="119235"/>
                  </a:cubicBezTo>
                  <a:lnTo>
                    <a:pt x="37081" y="119235"/>
                  </a:lnTo>
                  <a:cubicBezTo>
                    <a:pt x="37081" y="121544"/>
                    <a:pt x="37081" y="123497"/>
                    <a:pt x="37081" y="125451"/>
                  </a:cubicBezTo>
                  <a:cubicBezTo>
                    <a:pt x="37081" y="127049"/>
                    <a:pt x="37614" y="128825"/>
                    <a:pt x="38502" y="130246"/>
                  </a:cubicBezTo>
                  <a:cubicBezTo>
                    <a:pt x="39160" y="131727"/>
                    <a:pt x="40582" y="132751"/>
                    <a:pt x="42201" y="132751"/>
                  </a:cubicBezTo>
                  <a:cubicBezTo>
                    <a:pt x="42328" y="132751"/>
                    <a:pt x="42457" y="132745"/>
                    <a:pt x="42586" y="132732"/>
                  </a:cubicBezTo>
                  <a:cubicBezTo>
                    <a:pt x="43119" y="132732"/>
                    <a:pt x="43474" y="132377"/>
                    <a:pt x="43474" y="132022"/>
                  </a:cubicBezTo>
                  <a:cubicBezTo>
                    <a:pt x="43652" y="131666"/>
                    <a:pt x="43474" y="131489"/>
                    <a:pt x="43474" y="131134"/>
                  </a:cubicBezTo>
                  <a:cubicBezTo>
                    <a:pt x="43297" y="130956"/>
                    <a:pt x="43297" y="130778"/>
                    <a:pt x="43119" y="130778"/>
                  </a:cubicBezTo>
                  <a:cubicBezTo>
                    <a:pt x="39923" y="129535"/>
                    <a:pt x="39745" y="126694"/>
                    <a:pt x="39745" y="123853"/>
                  </a:cubicBezTo>
                  <a:cubicBezTo>
                    <a:pt x="39390" y="118880"/>
                    <a:pt x="41876" y="114263"/>
                    <a:pt x="46138" y="111777"/>
                  </a:cubicBezTo>
                  <a:cubicBezTo>
                    <a:pt x="47559" y="110889"/>
                    <a:pt x="49867" y="110711"/>
                    <a:pt x="50222" y="108403"/>
                  </a:cubicBezTo>
                  <a:cubicBezTo>
                    <a:pt x="50400" y="108225"/>
                    <a:pt x="51110" y="108048"/>
                    <a:pt x="51465" y="108048"/>
                  </a:cubicBezTo>
                  <a:close/>
                  <a:moveTo>
                    <a:pt x="123920" y="140546"/>
                  </a:moveTo>
                  <a:cubicBezTo>
                    <a:pt x="126761" y="140546"/>
                    <a:pt x="129780" y="141789"/>
                    <a:pt x="131733" y="143920"/>
                  </a:cubicBezTo>
                  <a:cubicBezTo>
                    <a:pt x="134575" y="146583"/>
                    <a:pt x="136706" y="149958"/>
                    <a:pt x="137416" y="153864"/>
                  </a:cubicBezTo>
                  <a:cubicBezTo>
                    <a:pt x="138482" y="157416"/>
                    <a:pt x="137771" y="161323"/>
                    <a:pt x="135463" y="164342"/>
                  </a:cubicBezTo>
                  <a:cubicBezTo>
                    <a:pt x="132444" y="169314"/>
                    <a:pt x="127471" y="173044"/>
                    <a:pt x="121966" y="174819"/>
                  </a:cubicBezTo>
                  <a:cubicBezTo>
                    <a:pt x="120661" y="175109"/>
                    <a:pt x="119475" y="175399"/>
                    <a:pt x="118310" y="175399"/>
                  </a:cubicBezTo>
                  <a:cubicBezTo>
                    <a:pt x="118048" y="175399"/>
                    <a:pt x="117787" y="175385"/>
                    <a:pt x="117527" y="175352"/>
                  </a:cubicBezTo>
                  <a:cubicBezTo>
                    <a:pt x="108115" y="175352"/>
                    <a:pt x="101189" y="166651"/>
                    <a:pt x="103498" y="157594"/>
                  </a:cubicBezTo>
                  <a:cubicBezTo>
                    <a:pt x="104385" y="153509"/>
                    <a:pt x="106516" y="149780"/>
                    <a:pt x="109358" y="146761"/>
                  </a:cubicBezTo>
                  <a:cubicBezTo>
                    <a:pt x="110423" y="145163"/>
                    <a:pt x="112199" y="143920"/>
                    <a:pt x="114330" y="143742"/>
                  </a:cubicBezTo>
                  <a:cubicBezTo>
                    <a:pt x="114863" y="143742"/>
                    <a:pt x="115751" y="143565"/>
                    <a:pt x="115928" y="143209"/>
                  </a:cubicBezTo>
                  <a:cubicBezTo>
                    <a:pt x="117882" y="140190"/>
                    <a:pt x="121078" y="140723"/>
                    <a:pt x="123920" y="140546"/>
                  </a:cubicBezTo>
                  <a:close/>
                  <a:moveTo>
                    <a:pt x="20903" y="0"/>
                  </a:moveTo>
                  <a:cubicBezTo>
                    <a:pt x="20270" y="0"/>
                    <a:pt x="19625" y="25"/>
                    <a:pt x="18968" y="76"/>
                  </a:cubicBezTo>
                  <a:cubicBezTo>
                    <a:pt x="14883" y="254"/>
                    <a:pt x="10976" y="2029"/>
                    <a:pt x="8135" y="4871"/>
                  </a:cubicBezTo>
                  <a:cubicBezTo>
                    <a:pt x="4939" y="8423"/>
                    <a:pt x="2808" y="12862"/>
                    <a:pt x="2097" y="17657"/>
                  </a:cubicBezTo>
                  <a:cubicBezTo>
                    <a:pt x="0" y="29365"/>
                    <a:pt x="9080" y="40041"/>
                    <a:pt x="20877" y="40041"/>
                  </a:cubicBezTo>
                  <a:cubicBezTo>
                    <a:pt x="21068" y="40041"/>
                    <a:pt x="21261" y="40038"/>
                    <a:pt x="21454" y="40033"/>
                  </a:cubicBezTo>
                  <a:cubicBezTo>
                    <a:pt x="25893" y="40033"/>
                    <a:pt x="30333" y="38790"/>
                    <a:pt x="34240" y="36481"/>
                  </a:cubicBezTo>
                  <a:cubicBezTo>
                    <a:pt x="35055" y="35888"/>
                    <a:pt x="35994" y="35604"/>
                    <a:pt x="36928" y="35604"/>
                  </a:cubicBezTo>
                  <a:cubicBezTo>
                    <a:pt x="38231" y="35604"/>
                    <a:pt x="39524" y="36157"/>
                    <a:pt x="40455" y="37191"/>
                  </a:cubicBezTo>
                  <a:cubicBezTo>
                    <a:pt x="42586" y="38967"/>
                    <a:pt x="45072" y="40565"/>
                    <a:pt x="47559" y="42164"/>
                  </a:cubicBezTo>
                  <a:cubicBezTo>
                    <a:pt x="52531" y="45538"/>
                    <a:pt x="57326" y="48734"/>
                    <a:pt x="62298" y="51931"/>
                  </a:cubicBezTo>
                  <a:cubicBezTo>
                    <a:pt x="63008" y="52464"/>
                    <a:pt x="64074" y="52641"/>
                    <a:pt x="64074" y="54062"/>
                  </a:cubicBezTo>
                  <a:cubicBezTo>
                    <a:pt x="61410" y="57436"/>
                    <a:pt x="59812" y="61520"/>
                    <a:pt x="59634" y="65960"/>
                  </a:cubicBezTo>
                  <a:cubicBezTo>
                    <a:pt x="59279" y="68091"/>
                    <a:pt x="59812" y="70577"/>
                    <a:pt x="60877" y="72531"/>
                  </a:cubicBezTo>
                  <a:cubicBezTo>
                    <a:pt x="62476" y="75727"/>
                    <a:pt x="64429" y="78746"/>
                    <a:pt x="66738" y="81410"/>
                  </a:cubicBezTo>
                  <a:cubicBezTo>
                    <a:pt x="67803" y="82475"/>
                    <a:pt x="67803" y="84074"/>
                    <a:pt x="66915" y="85317"/>
                  </a:cubicBezTo>
                  <a:cubicBezTo>
                    <a:pt x="64074" y="90644"/>
                    <a:pt x="61588" y="95794"/>
                    <a:pt x="58569" y="101299"/>
                  </a:cubicBezTo>
                  <a:cubicBezTo>
                    <a:pt x="56729" y="104865"/>
                    <a:pt x="56527" y="105972"/>
                    <a:pt x="55070" y="105972"/>
                  </a:cubicBezTo>
                  <a:cubicBezTo>
                    <a:pt x="54277" y="105972"/>
                    <a:pt x="53113" y="105644"/>
                    <a:pt x="51110" y="105206"/>
                  </a:cubicBezTo>
                  <a:cubicBezTo>
                    <a:pt x="50221" y="104933"/>
                    <a:pt x="49332" y="104791"/>
                    <a:pt x="48453" y="104791"/>
                  </a:cubicBezTo>
                  <a:cubicBezTo>
                    <a:pt x="47050" y="104791"/>
                    <a:pt x="45672" y="105152"/>
                    <a:pt x="44362" y="105917"/>
                  </a:cubicBezTo>
                  <a:cubicBezTo>
                    <a:pt x="37259" y="109468"/>
                    <a:pt x="32642" y="116927"/>
                    <a:pt x="32819" y="124918"/>
                  </a:cubicBezTo>
                  <a:cubicBezTo>
                    <a:pt x="32819" y="128647"/>
                    <a:pt x="34240" y="132377"/>
                    <a:pt x="36726" y="135218"/>
                  </a:cubicBezTo>
                  <a:cubicBezTo>
                    <a:pt x="40643" y="139436"/>
                    <a:pt x="46094" y="141610"/>
                    <a:pt x="51568" y="141610"/>
                  </a:cubicBezTo>
                  <a:cubicBezTo>
                    <a:pt x="55773" y="141610"/>
                    <a:pt x="59992" y="140327"/>
                    <a:pt x="63541" y="137704"/>
                  </a:cubicBezTo>
                  <a:cubicBezTo>
                    <a:pt x="66205" y="135396"/>
                    <a:pt x="68336" y="132732"/>
                    <a:pt x="69934" y="129713"/>
                  </a:cubicBezTo>
                  <a:cubicBezTo>
                    <a:pt x="71000" y="127759"/>
                    <a:pt x="71532" y="125451"/>
                    <a:pt x="71355" y="123142"/>
                  </a:cubicBezTo>
                  <a:cubicBezTo>
                    <a:pt x="71000" y="117815"/>
                    <a:pt x="68336" y="112842"/>
                    <a:pt x="63896" y="109823"/>
                  </a:cubicBezTo>
                  <a:cubicBezTo>
                    <a:pt x="62831" y="109113"/>
                    <a:pt x="61765" y="108403"/>
                    <a:pt x="60522" y="107515"/>
                  </a:cubicBezTo>
                  <a:cubicBezTo>
                    <a:pt x="59279" y="106627"/>
                    <a:pt x="59102" y="106272"/>
                    <a:pt x="59812" y="104851"/>
                  </a:cubicBezTo>
                  <a:cubicBezTo>
                    <a:pt x="62831" y="98813"/>
                    <a:pt x="65850" y="92953"/>
                    <a:pt x="68869" y="87093"/>
                  </a:cubicBezTo>
                  <a:cubicBezTo>
                    <a:pt x="69758" y="85536"/>
                    <a:pt x="70091" y="84954"/>
                    <a:pt x="70868" y="84954"/>
                  </a:cubicBezTo>
                  <a:cubicBezTo>
                    <a:pt x="71333" y="84954"/>
                    <a:pt x="71957" y="85162"/>
                    <a:pt x="72953" y="85494"/>
                  </a:cubicBezTo>
                  <a:cubicBezTo>
                    <a:pt x="75389" y="86306"/>
                    <a:pt x="77940" y="86712"/>
                    <a:pt x="80508" y="86712"/>
                  </a:cubicBezTo>
                  <a:cubicBezTo>
                    <a:pt x="82434" y="86712"/>
                    <a:pt x="84369" y="86484"/>
                    <a:pt x="86272" y="86027"/>
                  </a:cubicBezTo>
                  <a:cubicBezTo>
                    <a:pt x="87337" y="85849"/>
                    <a:pt x="88580" y="85317"/>
                    <a:pt x="89824" y="84962"/>
                  </a:cubicBezTo>
                  <a:cubicBezTo>
                    <a:pt x="90521" y="84708"/>
                    <a:pt x="90991" y="84545"/>
                    <a:pt x="91349" y="84545"/>
                  </a:cubicBezTo>
                  <a:cubicBezTo>
                    <a:pt x="91994" y="84545"/>
                    <a:pt x="92271" y="85075"/>
                    <a:pt x="92843" y="86560"/>
                  </a:cubicBezTo>
                  <a:cubicBezTo>
                    <a:pt x="93908" y="89401"/>
                    <a:pt x="94796" y="92420"/>
                    <a:pt x="95861" y="95261"/>
                  </a:cubicBezTo>
                  <a:cubicBezTo>
                    <a:pt x="97815" y="101832"/>
                    <a:pt x="99591" y="108403"/>
                    <a:pt x="102077" y="114796"/>
                  </a:cubicBezTo>
                  <a:cubicBezTo>
                    <a:pt x="104918" y="122610"/>
                    <a:pt x="107937" y="130601"/>
                    <a:pt x="110956" y="138592"/>
                  </a:cubicBezTo>
                  <a:cubicBezTo>
                    <a:pt x="111666" y="140368"/>
                    <a:pt x="111666" y="141256"/>
                    <a:pt x="109891" y="142499"/>
                  </a:cubicBezTo>
                  <a:cubicBezTo>
                    <a:pt x="105629" y="146051"/>
                    <a:pt x="102432" y="150845"/>
                    <a:pt x="101011" y="156351"/>
                  </a:cubicBezTo>
                  <a:cubicBezTo>
                    <a:pt x="97713" y="167501"/>
                    <a:pt x="106498" y="178235"/>
                    <a:pt x="117417" y="178235"/>
                  </a:cubicBezTo>
                  <a:cubicBezTo>
                    <a:pt x="118845" y="178235"/>
                    <a:pt x="120310" y="178051"/>
                    <a:pt x="121789" y="177661"/>
                  </a:cubicBezTo>
                  <a:cubicBezTo>
                    <a:pt x="128714" y="175707"/>
                    <a:pt x="134752" y="171268"/>
                    <a:pt x="138304" y="164875"/>
                  </a:cubicBezTo>
                  <a:cubicBezTo>
                    <a:pt x="140435" y="161501"/>
                    <a:pt x="141145" y="157239"/>
                    <a:pt x="140080" y="153332"/>
                  </a:cubicBezTo>
                  <a:cubicBezTo>
                    <a:pt x="139369" y="149958"/>
                    <a:pt x="137771" y="146583"/>
                    <a:pt x="135463" y="143920"/>
                  </a:cubicBezTo>
                  <a:cubicBezTo>
                    <a:pt x="132059" y="140220"/>
                    <a:pt x="128162" y="137754"/>
                    <a:pt x="123258" y="137754"/>
                  </a:cubicBezTo>
                  <a:cubicBezTo>
                    <a:pt x="122277" y="137754"/>
                    <a:pt x="121256" y="137852"/>
                    <a:pt x="120190" y="138059"/>
                  </a:cubicBezTo>
                  <a:cubicBezTo>
                    <a:pt x="119125" y="138415"/>
                    <a:pt x="118059" y="138415"/>
                    <a:pt x="116994" y="138592"/>
                  </a:cubicBezTo>
                  <a:cubicBezTo>
                    <a:pt x="116372" y="138675"/>
                    <a:pt x="115876" y="138729"/>
                    <a:pt x="115467" y="138729"/>
                  </a:cubicBezTo>
                  <a:cubicBezTo>
                    <a:pt x="114126" y="138729"/>
                    <a:pt x="113726" y="138148"/>
                    <a:pt x="112909" y="136106"/>
                  </a:cubicBezTo>
                  <a:cubicBezTo>
                    <a:pt x="110778" y="130778"/>
                    <a:pt x="108825" y="125451"/>
                    <a:pt x="106872" y="120123"/>
                  </a:cubicBezTo>
                  <a:cubicBezTo>
                    <a:pt x="102432" y="108580"/>
                    <a:pt x="99413" y="96505"/>
                    <a:pt x="95151" y="84962"/>
                  </a:cubicBezTo>
                  <a:cubicBezTo>
                    <a:pt x="94618" y="83186"/>
                    <a:pt x="94618" y="83008"/>
                    <a:pt x="96394" y="81943"/>
                  </a:cubicBezTo>
                  <a:cubicBezTo>
                    <a:pt x="100123" y="79634"/>
                    <a:pt x="103142" y="76260"/>
                    <a:pt x="105096" y="72531"/>
                  </a:cubicBezTo>
                  <a:cubicBezTo>
                    <a:pt x="105796" y="71247"/>
                    <a:pt x="106036" y="70807"/>
                    <a:pt x="106722" y="70807"/>
                  </a:cubicBezTo>
                  <a:cubicBezTo>
                    <a:pt x="107081" y="70807"/>
                    <a:pt x="107561" y="70927"/>
                    <a:pt x="108292" y="71110"/>
                  </a:cubicBezTo>
                  <a:cubicBezTo>
                    <a:pt x="115396" y="73241"/>
                    <a:pt x="122321" y="75194"/>
                    <a:pt x="129247" y="77503"/>
                  </a:cubicBezTo>
                  <a:cubicBezTo>
                    <a:pt x="131201" y="78036"/>
                    <a:pt x="133154" y="78391"/>
                    <a:pt x="135107" y="78391"/>
                  </a:cubicBezTo>
                  <a:cubicBezTo>
                    <a:pt x="135352" y="78268"/>
                    <a:pt x="135598" y="78061"/>
                    <a:pt x="135843" y="78061"/>
                  </a:cubicBezTo>
                  <a:cubicBezTo>
                    <a:pt x="135953" y="78061"/>
                    <a:pt x="136063" y="78103"/>
                    <a:pt x="136173" y="78213"/>
                  </a:cubicBezTo>
                  <a:cubicBezTo>
                    <a:pt x="136351" y="78568"/>
                    <a:pt x="136173" y="78924"/>
                    <a:pt x="135818" y="79279"/>
                  </a:cubicBezTo>
                  <a:cubicBezTo>
                    <a:pt x="135285" y="80522"/>
                    <a:pt x="134752" y="81765"/>
                    <a:pt x="134397" y="83186"/>
                  </a:cubicBezTo>
                  <a:cubicBezTo>
                    <a:pt x="131911" y="89579"/>
                    <a:pt x="132621" y="96860"/>
                    <a:pt x="136351" y="102720"/>
                  </a:cubicBezTo>
                  <a:cubicBezTo>
                    <a:pt x="141175" y="109761"/>
                    <a:pt x="149159" y="113739"/>
                    <a:pt x="157420" y="113739"/>
                  </a:cubicBezTo>
                  <a:cubicBezTo>
                    <a:pt x="160410" y="113739"/>
                    <a:pt x="163436" y="113217"/>
                    <a:pt x="166362" y="112132"/>
                  </a:cubicBezTo>
                  <a:cubicBezTo>
                    <a:pt x="174886" y="108403"/>
                    <a:pt x="179326" y="101477"/>
                    <a:pt x="180569" y="92598"/>
                  </a:cubicBezTo>
                  <a:cubicBezTo>
                    <a:pt x="180746" y="90289"/>
                    <a:pt x="180391" y="88158"/>
                    <a:pt x="179503" y="86027"/>
                  </a:cubicBezTo>
                  <a:cubicBezTo>
                    <a:pt x="175627" y="74862"/>
                    <a:pt x="165114" y="67623"/>
                    <a:pt x="153642" y="67623"/>
                  </a:cubicBezTo>
                  <a:cubicBezTo>
                    <a:pt x="151977" y="67623"/>
                    <a:pt x="150292" y="67776"/>
                    <a:pt x="148604" y="68091"/>
                  </a:cubicBezTo>
                  <a:cubicBezTo>
                    <a:pt x="145585" y="68801"/>
                    <a:pt x="142566" y="69512"/>
                    <a:pt x="141145" y="72708"/>
                  </a:cubicBezTo>
                  <a:cubicBezTo>
                    <a:pt x="140613" y="73419"/>
                    <a:pt x="140080" y="73951"/>
                    <a:pt x="139369" y="74306"/>
                  </a:cubicBezTo>
                  <a:cubicBezTo>
                    <a:pt x="137620" y="75123"/>
                    <a:pt x="135717" y="75556"/>
                    <a:pt x="133812" y="75556"/>
                  </a:cubicBezTo>
                  <a:cubicBezTo>
                    <a:pt x="132816" y="75556"/>
                    <a:pt x="131820" y="75438"/>
                    <a:pt x="130845" y="75194"/>
                  </a:cubicBezTo>
                  <a:cubicBezTo>
                    <a:pt x="123742" y="73063"/>
                    <a:pt x="116461" y="70755"/>
                    <a:pt x="109180" y="68624"/>
                  </a:cubicBezTo>
                  <a:cubicBezTo>
                    <a:pt x="106872" y="67913"/>
                    <a:pt x="106872" y="67913"/>
                    <a:pt x="106872" y="65427"/>
                  </a:cubicBezTo>
                  <a:cubicBezTo>
                    <a:pt x="106872" y="59922"/>
                    <a:pt x="105096" y="54595"/>
                    <a:pt x="101722" y="50333"/>
                  </a:cubicBezTo>
                  <a:cubicBezTo>
                    <a:pt x="99946" y="48912"/>
                    <a:pt x="99591" y="46603"/>
                    <a:pt x="100834" y="44650"/>
                  </a:cubicBezTo>
                  <a:cubicBezTo>
                    <a:pt x="101722" y="42696"/>
                    <a:pt x="102610" y="40388"/>
                    <a:pt x="103498" y="38434"/>
                  </a:cubicBezTo>
                  <a:cubicBezTo>
                    <a:pt x="105273" y="34705"/>
                    <a:pt x="107227" y="31153"/>
                    <a:pt x="109003" y="27602"/>
                  </a:cubicBezTo>
                  <a:cubicBezTo>
                    <a:pt x="111844" y="22452"/>
                    <a:pt x="114508" y="17302"/>
                    <a:pt x="117349" y="12152"/>
                  </a:cubicBezTo>
                  <a:cubicBezTo>
                    <a:pt x="117704" y="11441"/>
                    <a:pt x="117527" y="10554"/>
                    <a:pt x="116816" y="10198"/>
                  </a:cubicBezTo>
                  <a:cubicBezTo>
                    <a:pt x="116668" y="10099"/>
                    <a:pt x="116505" y="10055"/>
                    <a:pt x="116340" y="10055"/>
                  </a:cubicBezTo>
                  <a:cubicBezTo>
                    <a:pt x="115915" y="10055"/>
                    <a:pt x="115474" y="10347"/>
                    <a:pt x="115218" y="10731"/>
                  </a:cubicBezTo>
                  <a:cubicBezTo>
                    <a:pt x="114508" y="11619"/>
                    <a:pt x="113975" y="12507"/>
                    <a:pt x="113442" y="13395"/>
                  </a:cubicBezTo>
                  <a:cubicBezTo>
                    <a:pt x="110778" y="18367"/>
                    <a:pt x="108292" y="23340"/>
                    <a:pt x="105629" y="28134"/>
                  </a:cubicBezTo>
                  <a:cubicBezTo>
                    <a:pt x="102787" y="33107"/>
                    <a:pt x="100301" y="38434"/>
                    <a:pt x="98348" y="43762"/>
                  </a:cubicBezTo>
                  <a:cubicBezTo>
                    <a:pt x="97992" y="44472"/>
                    <a:pt x="97637" y="45005"/>
                    <a:pt x="97282" y="45715"/>
                  </a:cubicBezTo>
                  <a:cubicBezTo>
                    <a:pt x="96749" y="45715"/>
                    <a:pt x="96217" y="45538"/>
                    <a:pt x="95684" y="45360"/>
                  </a:cubicBezTo>
                  <a:cubicBezTo>
                    <a:pt x="92403" y="43887"/>
                    <a:pt x="89197" y="43222"/>
                    <a:pt x="86058" y="43222"/>
                  </a:cubicBezTo>
                  <a:cubicBezTo>
                    <a:pt x="80872" y="43222"/>
                    <a:pt x="75867" y="45037"/>
                    <a:pt x="71000" y="48024"/>
                  </a:cubicBezTo>
                  <a:cubicBezTo>
                    <a:pt x="69934" y="48734"/>
                    <a:pt x="68691" y="49445"/>
                    <a:pt x="67626" y="50333"/>
                  </a:cubicBezTo>
                  <a:cubicBezTo>
                    <a:pt x="67245" y="50713"/>
                    <a:pt x="66762" y="50890"/>
                    <a:pt x="66287" y="50890"/>
                  </a:cubicBezTo>
                  <a:cubicBezTo>
                    <a:pt x="65875" y="50890"/>
                    <a:pt x="65469" y="50757"/>
                    <a:pt x="65139" y="50510"/>
                  </a:cubicBezTo>
                  <a:cubicBezTo>
                    <a:pt x="64252" y="49800"/>
                    <a:pt x="63364" y="49267"/>
                    <a:pt x="62298" y="48557"/>
                  </a:cubicBezTo>
                  <a:cubicBezTo>
                    <a:pt x="58036" y="45715"/>
                    <a:pt x="53596" y="42874"/>
                    <a:pt x="49157" y="40033"/>
                  </a:cubicBezTo>
                  <a:cubicBezTo>
                    <a:pt x="47381" y="38790"/>
                    <a:pt x="45605" y="37546"/>
                    <a:pt x="43829" y="36303"/>
                  </a:cubicBezTo>
                  <a:cubicBezTo>
                    <a:pt x="42764" y="35593"/>
                    <a:pt x="41343" y="34883"/>
                    <a:pt x="40988" y="33462"/>
                  </a:cubicBezTo>
                  <a:cubicBezTo>
                    <a:pt x="40455" y="32219"/>
                    <a:pt x="41521" y="31153"/>
                    <a:pt x="41876" y="30088"/>
                  </a:cubicBezTo>
                  <a:cubicBezTo>
                    <a:pt x="45985" y="17932"/>
                    <a:pt x="37880" y="0"/>
                    <a:pt x="20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4085250" y="238775"/>
              <a:ext cx="945650" cy="869525"/>
            </a:xfrm>
            <a:custGeom>
              <a:rect b="b" l="l" r="r" t="t"/>
              <a:pathLst>
                <a:path extrusionOk="0" h="34781" w="37826">
                  <a:moveTo>
                    <a:pt x="20915" y="2812"/>
                  </a:moveTo>
                  <a:cubicBezTo>
                    <a:pt x="23974" y="2812"/>
                    <a:pt x="26887" y="4191"/>
                    <a:pt x="28946" y="6545"/>
                  </a:cubicBezTo>
                  <a:cubicBezTo>
                    <a:pt x="33208" y="10984"/>
                    <a:pt x="34807" y="17377"/>
                    <a:pt x="33386" y="23238"/>
                  </a:cubicBezTo>
                  <a:cubicBezTo>
                    <a:pt x="32498" y="28210"/>
                    <a:pt x="28769" y="30696"/>
                    <a:pt x="24152" y="31762"/>
                  </a:cubicBezTo>
                  <a:cubicBezTo>
                    <a:pt x="23264" y="31939"/>
                    <a:pt x="22376" y="31939"/>
                    <a:pt x="21488" y="31939"/>
                  </a:cubicBezTo>
                  <a:cubicBezTo>
                    <a:pt x="17581" y="31762"/>
                    <a:pt x="13852" y="30519"/>
                    <a:pt x="10655" y="28210"/>
                  </a:cubicBezTo>
                  <a:cubicBezTo>
                    <a:pt x="7814" y="25724"/>
                    <a:pt x="6216" y="21995"/>
                    <a:pt x="6216" y="18088"/>
                  </a:cubicBezTo>
                  <a:cubicBezTo>
                    <a:pt x="6216" y="16667"/>
                    <a:pt x="6216" y="15246"/>
                    <a:pt x="6393" y="13826"/>
                  </a:cubicBezTo>
                  <a:cubicBezTo>
                    <a:pt x="6748" y="10452"/>
                    <a:pt x="8702" y="7433"/>
                    <a:pt x="11721" y="5657"/>
                  </a:cubicBezTo>
                  <a:cubicBezTo>
                    <a:pt x="13852" y="4236"/>
                    <a:pt x="16338" y="3348"/>
                    <a:pt x="19002" y="2993"/>
                  </a:cubicBezTo>
                  <a:cubicBezTo>
                    <a:pt x="19642" y="2871"/>
                    <a:pt x="20281" y="2812"/>
                    <a:pt x="20915" y="2812"/>
                  </a:cubicBezTo>
                  <a:close/>
                  <a:moveTo>
                    <a:pt x="20934" y="1"/>
                  </a:moveTo>
                  <a:cubicBezTo>
                    <a:pt x="20289" y="1"/>
                    <a:pt x="19642" y="50"/>
                    <a:pt x="19002" y="152"/>
                  </a:cubicBezTo>
                  <a:cubicBezTo>
                    <a:pt x="15095" y="507"/>
                    <a:pt x="11366" y="2283"/>
                    <a:pt x="8347" y="4769"/>
                  </a:cubicBezTo>
                  <a:cubicBezTo>
                    <a:pt x="7104" y="5834"/>
                    <a:pt x="6038" y="7077"/>
                    <a:pt x="5328" y="8320"/>
                  </a:cubicBezTo>
                  <a:cubicBezTo>
                    <a:pt x="0" y="18976"/>
                    <a:pt x="5505" y="34070"/>
                    <a:pt x="21133" y="34781"/>
                  </a:cubicBezTo>
                  <a:cubicBezTo>
                    <a:pt x="22198" y="34781"/>
                    <a:pt x="23441" y="34603"/>
                    <a:pt x="24507" y="34425"/>
                  </a:cubicBezTo>
                  <a:cubicBezTo>
                    <a:pt x="30012" y="33005"/>
                    <a:pt x="34096" y="30341"/>
                    <a:pt x="35872" y="24658"/>
                  </a:cubicBezTo>
                  <a:cubicBezTo>
                    <a:pt x="37826" y="16489"/>
                    <a:pt x="34984" y="7965"/>
                    <a:pt x="28591" y="2638"/>
                  </a:cubicBezTo>
                  <a:cubicBezTo>
                    <a:pt x="26433" y="911"/>
                    <a:pt x="23692" y="1"/>
                    <a:pt x="209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4906575" y="2750925"/>
              <a:ext cx="230875" cy="707050"/>
            </a:xfrm>
            <a:custGeom>
              <a:rect b="b" l="l" r="r" t="t"/>
              <a:pathLst>
                <a:path extrusionOk="0" h="28282" w="9235">
                  <a:moveTo>
                    <a:pt x="6038" y="1"/>
                  </a:moveTo>
                  <a:cubicBezTo>
                    <a:pt x="6094" y="1"/>
                    <a:pt x="6155" y="5"/>
                    <a:pt x="6219" y="13"/>
                  </a:cubicBezTo>
                  <a:lnTo>
                    <a:pt x="6219" y="13"/>
                  </a:lnTo>
                  <a:cubicBezTo>
                    <a:pt x="6218" y="9"/>
                    <a:pt x="6217" y="5"/>
                    <a:pt x="6216" y="1"/>
                  </a:cubicBezTo>
                  <a:close/>
                  <a:moveTo>
                    <a:pt x="6219" y="13"/>
                  </a:moveTo>
                  <a:lnTo>
                    <a:pt x="6219" y="13"/>
                  </a:lnTo>
                  <a:cubicBezTo>
                    <a:pt x="6389" y="715"/>
                    <a:pt x="6036" y="1069"/>
                    <a:pt x="5683" y="1599"/>
                  </a:cubicBezTo>
                  <a:cubicBezTo>
                    <a:pt x="3019" y="4796"/>
                    <a:pt x="1421" y="8703"/>
                    <a:pt x="1066" y="12787"/>
                  </a:cubicBezTo>
                  <a:cubicBezTo>
                    <a:pt x="0" y="19003"/>
                    <a:pt x="3197" y="23620"/>
                    <a:pt x="7281" y="27882"/>
                  </a:cubicBezTo>
                  <a:cubicBezTo>
                    <a:pt x="7459" y="28148"/>
                    <a:pt x="7770" y="28281"/>
                    <a:pt x="8080" y="28281"/>
                  </a:cubicBezTo>
                  <a:cubicBezTo>
                    <a:pt x="8391" y="28281"/>
                    <a:pt x="8702" y="28148"/>
                    <a:pt x="8879" y="27882"/>
                  </a:cubicBezTo>
                  <a:cubicBezTo>
                    <a:pt x="9057" y="27527"/>
                    <a:pt x="9235" y="26994"/>
                    <a:pt x="9057" y="26639"/>
                  </a:cubicBezTo>
                  <a:cubicBezTo>
                    <a:pt x="7814" y="24863"/>
                    <a:pt x="6571" y="23087"/>
                    <a:pt x="5328" y="21134"/>
                  </a:cubicBezTo>
                  <a:cubicBezTo>
                    <a:pt x="3552" y="18470"/>
                    <a:pt x="3019" y="15096"/>
                    <a:pt x="3907" y="11899"/>
                  </a:cubicBezTo>
                  <a:cubicBezTo>
                    <a:pt x="4440" y="8347"/>
                    <a:pt x="5860" y="5151"/>
                    <a:pt x="8347" y="2487"/>
                  </a:cubicBezTo>
                  <a:cubicBezTo>
                    <a:pt x="9057" y="1777"/>
                    <a:pt x="9057" y="534"/>
                    <a:pt x="7281" y="179"/>
                  </a:cubicBezTo>
                  <a:cubicBezTo>
                    <a:pt x="6982" y="179"/>
                    <a:pt x="6557" y="53"/>
                    <a:pt x="6219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5248425" y="3446825"/>
              <a:ext cx="226425" cy="89950"/>
            </a:xfrm>
            <a:custGeom>
              <a:rect b="b" l="l" r="r" t="t"/>
              <a:pathLst>
                <a:path extrusionOk="0" h="3598" w="9057">
                  <a:moveTo>
                    <a:pt x="1426" y="1"/>
                  </a:moveTo>
                  <a:cubicBezTo>
                    <a:pt x="888" y="1"/>
                    <a:pt x="472" y="345"/>
                    <a:pt x="178" y="934"/>
                  </a:cubicBezTo>
                  <a:cubicBezTo>
                    <a:pt x="0" y="1466"/>
                    <a:pt x="178" y="2177"/>
                    <a:pt x="888" y="2354"/>
                  </a:cubicBezTo>
                  <a:cubicBezTo>
                    <a:pt x="2486" y="3065"/>
                    <a:pt x="4262" y="3420"/>
                    <a:pt x="6216" y="3597"/>
                  </a:cubicBezTo>
                  <a:cubicBezTo>
                    <a:pt x="6926" y="3420"/>
                    <a:pt x="7636" y="3242"/>
                    <a:pt x="8347" y="2532"/>
                  </a:cubicBezTo>
                  <a:cubicBezTo>
                    <a:pt x="8879" y="2354"/>
                    <a:pt x="9057" y="1644"/>
                    <a:pt x="8879" y="934"/>
                  </a:cubicBezTo>
                  <a:cubicBezTo>
                    <a:pt x="8733" y="495"/>
                    <a:pt x="8347" y="177"/>
                    <a:pt x="7818" y="177"/>
                  </a:cubicBezTo>
                  <a:cubicBezTo>
                    <a:pt x="7705" y="177"/>
                    <a:pt x="7585" y="192"/>
                    <a:pt x="7459" y="223"/>
                  </a:cubicBezTo>
                  <a:cubicBezTo>
                    <a:pt x="6748" y="490"/>
                    <a:pt x="5994" y="623"/>
                    <a:pt x="5239" y="623"/>
                  </a:cubicBezTo>
                  <a:cubicBezTo>
                    <a:pt x="4484" y="623"/>
                    <a:pt x="3729" y="490"/>
                    <a:pt x="3019" y="223"/>
                  </a:cubicBezTo>
                  <a:cubicBezTo>
                    <a:pt x="2664" y="223"/>
                    <a:pt x="2131" y="46"/>
                    <a:pt x="1776" y="46"/>
                  </a:cubicBezTo>
                  <a:cubicBezTo>
                    <a:pt x="1654" y="15"/>
                    <a:pt x="1537" y="1"/>
                    <a:pt x="1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3055250" y="2287475"/>
              <a:ext cx="621575" cy="600000"/>
            </a:xfrm>
            <a:custGeom>
              <a:rect b="b" l="l" r="r" t="t"/>
              <a:pathLst>
                <a:path extrusionOk="0" h="24000" w="24863">
                  <a:moveTo>
                    <a:pt x="6178" y="0"/>
                  </a:moveTo>
                  <a:cubicBezTo>
                    <a:pt x="5848" y="0"/>
                    <a:pt x="5588" y="165"/>
                    <a:pt x="5328" y="425"/>
                  </a:cubicBezTo>
                  <a:cubicBezTo>
                    <a:pt x="4085" y="2201"/>
                    <a:pt x="3375" y="4332"/>
                    <a:pt x="3020" y="6286"/>
                  </a:cubicBezTo>
                  <a:cubicBezTo>
                    <a:pt x="1" y="16763"/>
                    <a:pt x="8347" y="22979"/>
                    <a:pt x="15273" y="23867"/>
                  </a:cubicBezTo>
                  <a:cubicBezTo>
                    <a:pt x="16516" y="23955"/>
                    <a:pt x="17759" y="24000"/>
                    <a:pt x="19002" y="24000"/>
                  </a:cubicBezTo>
                  <a:cubicBezTo>
                    <a:pt x="20245" y="24000"/>
                    <a:pt x="21488" y="23955"/>
                    <a:pt x="22731" y="23867"/>
                  </a:cubicBezTo>
                  <a:cubicBezTo>
                    <a:pt x="23442" y="23867"/>
                    <a:pt x="24152" y="23511"/>
                    <a:pt x="24685" y="22801"/>
                  </a:cubicBezTo>
                  <a:cubicBezTo>
                    <a:pt x="24862" y="22623"/>
                    <a:pt x="24862" y="22268"/>
                    <a:pt x="24862" y="21913"/>
                  </a:cubicBezTo>
                  <a:cubicBezTo>
                    <a:pt x="24862" y="21735"/>
                    <a:pt x="24507" y="21380"/>
                    <a:pt x="24330" y="21380"/>
                  </a:cubicBezTo>
                  <a:lnTo>
                    <a:pt x="17404" y="21380"/>
                  </a:lnTo>
                  <a:cubicBezTo>
                    <a:pt x="8347" y="21380"/>
                    <a:pt x="3375" y="14455"/>
                    <a:pt x="5861" y="5753"/>
                  </a:cubicBezTo>
                  <a:cubicBezTo>
                    <a:pt x="6394" y="4332"/>
                    <a:pt x="6927" y="2912"/>
                    <a:pt x="7459" y="1313"/>
                  </a:cubicBezTo>
                  <a:cubicBezTo>
                    <a:pt x="7637" y="780"/>
                    <a:pt x="7104" y="70"/>
                    <a:pt x="6571" y="70"/>
                  </a:cubicBezTo>
                  <a:cubicBezTo>
                    <a:pt x="6429" y="23"/>
                    <a:pt x="6299" y="0"/>
                    <a:pt x="6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3738950" y="2585075"/>
              <a:ext cx="159850" cy="183125"/>
            </a:xfrm>
            <a:custGeom>
              <a:rect b="b" l="l" r="r" t="t"/>
              <a:pathLst>
                <a:path extrusionOk="0" h="7325" w="6394">
                  <a:moveTo>
                    <a:pt x="4753" y="0"/>
                  </a:moveTo>
                  <a:cubicBezTo>
                    <a:pt x="4312" y="0"/>
                    <a:pt x="3866" y="232"/>
                    <a:pt x="3730" y="775"/>
                  </a:cubicBezTo>
                  <a:cubicBezTo>
                    <a:pt x="3197" y="2373"/>
                    <a:pt x="2309" y="3794"/>
                    <a:pt x="889" y="4859"/>
                  </a:cubicBezTo>
                  <a:cubicBezTo>
                    <a:pt x="356" y="5392"/>
                    <a:pt x="1" y="6102"/>
                    <a:pt x="356" y="6813"/>
                  </a:cubicBezTo>
                  <a:cubicBezTo>
                    <a:pt x="607" y="7148"/>
                    <a:pt x="978" y="7325"/>
                    <a:pt x="1392" y="7325"/>
                  </a:cubicBezTo>
                  <a:cubicBezTo>
                    <a:pt x="1855" y="7325"/>
                    <a:pt x="2373" y="7104"/>
                    <a:pt x="2842" y="6635"/>
                  </a:cubicBezTo>
                  <a:cubicBezTo>
                    <a:pt x="3908" y="5569"/>
                    <a:pt x="4973" y="4326"/>
                    <a:pt x="5861" y="3261"/>
                  </a:cubicBezTo>
                  <a:cubicBezTo>
                    <a:pt x="6039" y="2906"/>
                    <a:pt x="6216" y="2551"/>
                    <a:pt x="6394" y="2018"/>
                  </a:cubicBezTo>
                  <a:cubicBezTo>
                    <a:pt x="6394" y="1307"/>
                    <a:pt x="6039" y="420"/>
                    <a:pt x="5151" y="64"/>
                  </a:cubicBezTo>
                  <a:cubicBezTo>
                    <a:pt x="5025" y="22"/>
                    <a:pt x="4889" y="0"/>
                    <a:pt x="4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1670100" y="1142925"/>
              <a:ext cx="679275" cy="524775"/>
            </a:xfrm>
            <a:custGeom>
              <a:rect b="b" l="l" r="r" t="t"/>
              <a:pathLst>
                <a:path extrusionOk="0" h="20991" w="27171">
                  <a:moveTo>
                    <a:pt x="2976" y="0"/>
                  </a:moveTo>
                  <a:cubicBezTo>
                    <a:pt x="2487" y="0"/>
                    <a:pt x="1954" y="462"/>
                    <a:pt x="1954" y="923"/>
                  </a:cubicBezTo>
                  <a:cubicBezTo>
                    <a:pt x="533" y="3942"/>
                    <a:pt x="1" y="7139"/>
                    <a:pt x="711" y="10513"/>
                  </a:cubicBezTo>
                  <a:cubicBezTo>
                    <a:pt x="1421" y="15663"/>
                    <a:pt x="5506" y="19570"/>
                    <a:pt x="10656" y="20458"/>
                  </a:cubicBezTo>
                  <a:cubicBezTo>
                    <a:pt x="12431" y="20635"/>
                    <a:pt x="14030" y="20813"/>
                    <a:pt x="15806" y="20990"/>
                  </a:cubicBezTo>
                  <a:cubicBezTo>
                    <a:pt x="18824" y="20990"/>
                    <a:pt x="21843" y="20458"/>
                    <a:pt x="24862" y="19570"/>
                  </a:cubicBezTo>
                  <a:cubicBezTo>
                    <a:pt x="25750" y="19392"/>
                    <a:pt x="26461" y="18859"/>
                    <a:pt x="26993" y="17971"/>
                  </a:cubicBezTo>
                  <a:cubicBezTo>
                    <a:pt x="27171" y="17616"/>
                    <a:pt x="27171" y="17083"/>
                    <a:pt x="26993" y="16728"/>
                  </a:cubicBezTo>
                  <a:cubicBezTo>
                    <a:pt x="26816" y="16551"/>
                    <a:pt x="26638" y="16373"/>
                    <a:pt x="26283" y="16373"/>
                  </a:cubicBezTo>
                  <a:cubicBezTo>
                    <a:pt x="25750" y="16373"/>
                    <a:pt x="25040" y="16551"/>
                    <a:pt x="24507" y="16906"/>
                  </a:cubicBezTo>
                  <a:cubicBezTo>
                    <a:pt x="21784" y="17853"/>
                    <a:pt x="18903" y="18327"/>
                    <a:pt x="16023" y="18327"/>
                  </a:cubicBezTo>
                  <a:cubicBezTo>
                    <a:pt x="14582" y="18327"/>
                    <a:pt x="13142" y="18208"/>
                    <a:pt x="11721" y="17971"/>
                  </a:cubicBezTo>
                  <a:cubicBezTo>
                    <a:pt x="7104" y="17616"/>
                    <a:pt x="3375" y="13887"/>
                    <a:pt x="3197" y="9092"/>
                  </a:cubicBezTo>
                  <a:cubicBezTo>
                    <a:pt x="3020" y="7671"/>
                    <a:pt x="3020" y="6073"/>
                    <a:pt x="3552" y="4652"/>
                  </a:cubicBezTo>
                  <a:cubicBezTo>
                    <a:pt x="3730" y="3587"/>
                    <a:pt x="3907" y="2521"/>
                    <a:pt x="4085" y="1456"/>
                  </a:cubicBezTo>
                  <a:cubicBezTo>
                    <a:pt x="4263" y="923"/>
                    <a:pt x="4085" y="213"/>
                    <a:pt x="3197" y="35"/>
                  </a:cubicBezTo>
                  <a:cubicBezTo>
                    <a:pt x="3126" y="11"/>
                    <a:pt x="3051" y="0"/>
                    <a:pt x="2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4120750" y="4557850"/>
              <a:ext cx="488400" cy="571125"/>
            </a:xfrm>
            <a:custGeom>
              <a:rect b="b" l="l" r="r" t="t"/>
              <a:pathLst>
                <a:path extrusionOk="0" h="22845" w="19536">
                  <a:moveTo>
                    <a:pt x="6394" y="1"/>
                  </a:moveTo>
                  <a:cubicBezTo>
                    <a:pt x="5506" y="356"/>
                    <a:pt x="4796" y="889"/>
                    <a:pt x="4263" y="1599"/>
                  </a:cubicBezTo>
                  <a:cubicBezTo>
                    <a:pt x="1599" y="4618"/>
                    <a:pt x="178" y="8525"/>
                    <a:pt x="356" y="12432"/>
                  </a:cubicBezTo>
                  <a:cubicBezTo>
                    <a:pt x="1" y="15451"/>
                    <a:pt x="1244" y="18292"/>
                    <a:pt x="3730" y="19890"/>
                  </a:cubicBezTo>
                  <a:cubicBezTo>
                    <a:pt x="6089" y="21821"/>
                    <a:pt x="8966" y="22844"/>
                    <a:pt x="11892" y="22844"/>
                  </a:cubicBezTo>
                  <a:cubicBezTo>
                    <a:pt x="13811" y="22844"/>
                    <a:pt x="15752" y="22403"/>
                    <a:pt x="17582" y="21489"/>
                  </a:cubicBezTo>
                  <a:cubicBezTo>
                    <a:pt x="18470" y="20956"/>
                    <a:pt x="19535" y="20601"/>
                    <a:pt x="19535" y="19180"/>
                  </a:cubicBezTo>
                  <a:cubicBezTo>
                    <a:pt x="19535" y="18781"/>
                    <a:pt x="19199" y="18550"/>
                    <a:pt x="18527" y="18550"/>
                  </a:cubicBezTo>
                  <a:cubicBezTo>
                    <a:pt x="18002" y="18550"/>
                    <a:pt x="17273" y="18691"/>
                    <a:pt x="16339" y="19003"/>
                  </a:cubicBezTo>
                  <a:cubicBezTo>
                    <a:pt x="15983" y="19180"/>
                    <a:pt x="15451" y="19358"/>
                    <a:pt x="15095" y="19535"/>
                  </a:cubicBezTo>
                  <a:cubicBezTo>
                    <a:pt x="14022" y="20019"/>
                    <a:pt x="12997" y="20226"/>
                    <a:pt x="12005" y="20226"/>
                  </a:cubicBezTo>
                  <a:cubicBezTo>
                    <a:pt x="9718" y="20226"/>
                    <a:pt x="7612" y="19122"/>
                    <a:pt x="5506" y="17759"/>
                  </a:cubicBezTo>
                  <a:cubicBezTo>
                    <a:pt x="4085" y="16872"/>
                    <a:pt x="3020" y="15096"/>
                    <a:pt x="3020" y="13142"/>
                  </a:cubicBezTo>
                  <a:cubicBezTo>
                    <a:pt x="2665" y="9591"/>
                    <a:pt x="3730" y="6039"/>
                    <a:pt x="6216" y="3375"/>
                  </a:cubicBezTo>
                  <a:cubicBezTo>
                    <a:pt x="6571" y="2842"/>
                    <a:pt x="7282" y="2310"/>
                    <a:pt x="7637" y="1777"/>
                  </a:cubicBezTo>
                  <a:cubicBezTo>
                    <a:pt x="7992" y="1244"/>
                    <a:pt x="7992" y="711"/>
                    <a:pt x="7637" y="356"/>
                  </a:cubicBezTo>
                  <a:cubicBezTo>
                    <a:pt x="7282" y="1"/>
                    <a:pt x="6927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4689025" y="4802050"/>
              <a:ext cx="111025" cy="168725"/>
            </a:xfrm>
            <a:custGeom>
              <a:rect b="b" l="l" r="r" t="t"/>
              <a:pathLst>
                <a:path extrusionOk="0" h="6749" w="4441">
                  <a:moveTo>
                    <a:pt x="3730" y="0"/>
                  </a:moveTo>
                  <a:cubicBezTo>
                    <a:pt x="3375" y="0"/>
                    <a:pt x="2842" y="0"/>
                    <a:pt x="2842" y="178"/>
                  </a:cubicBezTo>
                  <a:cubicBezTo>
                    <a:pt x="1421" y="1776"/>
                    <a:pt x="533" y="3729"/>
                    <a:pt x="178" y="5860"/>
                  </a:cubicBezTo>
                  <a:cubicBezTo>
                    <a:pt x="1" y="6393"/>
                    <a:pt x="533" y="6748"/>
                    <a:pt x="1066" y="6748"/>
                  </a:cubicBezTo>
                  <a:lnTo>
                    <a:pt x="1421" y="6748"/>
                  </a:lnTo>
                  <a:cubicBezTo>
                    <a:pt x="3375" y="5328"/>
                    <a:pt x="4440" y="3197"/>
                    <a:pt x="4440" y="888"/>
                  </a:cubicBezTo>
                  <a:cubicBezTo>
                    <a:pt x="4440" y="533"/>
                    <a:pt x="4085" y="0"/>
                    <a:pt x="3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2629050" y="4143825"/>
              <a:ext cx="182050" cy="89975"/>
            </a:xfrm>
            <a:custGeom>
              <a:rect b="b" l="l" r="r" t="t"/>
              <a:pathLst>
                <a:path extrusionOk="0" h="3599" w="7282">
                  <a:moveTo>
                    <a:pt x="800" y="0"/>
                  </a:moveTo>
                  <a:cubicBezTo>
                    <a:pt x="413" y="0"/>
                    <a:pt x="147" y="319"/>
                    <a:pt x="1" y="757"/>
                  </a:cubicBezTo>
                  <a:cubicBezTo>
                    <a:pt x="1" y="1112"/>
                    <a:pt x="1" y="1645"/>
                    <a:pt x="356" y="2000"/>
                  </a:cubicBezTo>
                  <a:cubicBezTo>
                    <a:pt x="1599" y="2888"/>
                    <a:pt x="3020" y="3421"/>
                    <a:pt x="4618" y="3598"/>
                  </a:cubicBezTo>
                  <a:cubicBezTo>
                    <a:pt x="5683" y="3598"/>
                    <a:pt x="6571" y="3598"/>
                    <a:pt x="6926" y="2888"/>
                  </a:cubicBezTo>
                  <a:cubicBezTo>
                    <a:pt x="7282" y="2533"/>
                    <a:pt x="7282" y="2178"/>
                    <a:pt x="7282" y="1645"/>
                  </a:cubicBezTo>
                  <a:cubicBezTo>
                    <a:pt x="7282" y="1467"/>
                    <a:pt x="7104" y="1112"/>
                    <a:pt x="6749" y="1112"/>
                  </a:cubicBezTo>
                  <a:cubicBezTo>
                    <a:pt x="4795" y="935"/>
                    <a:pt x="3020" y="579"/>
                    <a:pt x="1066" y="47"/>
                  </a:cubicBezTo>
                  <a:cubicBezTo>
                    <a:pt x="972" y="15"/>
                    <a:pt x="883" y="0"/>
                    <a:pt x="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4316100" y="458125"/>
              <a:ext cx="301925" cy="508100"/>
            </a:xfrm>
            <a:custGeom>
              <a:rect b="b" l="l" r="r" t="t"/>
              <a:pathLst>
                <a:path extrusionOk="0" h="20324" w="12077">
                  <a:moveTo>
                    <a:pt x="3611" y="0"/>
                  </a:moveTo>
                  <a:cubicBezTo>
                    <a:pt x="3098" y="0"/>
                    <a:pt x="2664" y="316"/>
                    <a:pt x="2309" y="790"/>
                  </a:cubicBezTo>
                  <a:cubicBezTo>
                    <a:pt x="888" y="2565"/>
                    <a:pt x="1" y="4874"/>
                    <a:pt x="1" y="7360"/>
                  </a:cubicBezTo>
                  <a:cubicBezTo>
                    <a:pt x="1" y="8603"/>
                    <a:pt x="356" y="10024"/>
                    <a:pt x="888" y="11267"/>
                  </a:cubicBezTo>
                  <a:cubicBezTo>
                    <a:pt x="2487" y="15707"/>
                    <a:pt x="6394" y="17838"/>
                    <a:pt x="10123" y="20146"/>
                  </a:cubicBezTo>
                  <a:cubicBezTo>
                    <a:pt x="10360" y="20265"/>
                    <a:pt x="10596" y="20324"/>
                    <a:pt x="10820" y="20324"/>
                  </a:cubicBezTo>
                  <a:cubicBezTo>
                    <a:pt x="11267" y="20324"/>
                    <a:pt x="11662" y="20087"/>
                    <a:pt x="11899" y="19614"/>
                  </a:cubicBezTo>
                  <a:cubicBezTo>
                    <a:pt x="12076" y="19081"/>
                    <a:pt x="11899" y="18370"/>
                    <a:pt x="11366" y="18015"/>
                  </a:cubicBezTo>
                  <a:cubicBezTo>
                    <a:pt x="9590" y="16595"/>
                    <a:pt x="7637" y="15352"/>
                    <a:pt x="5861" y="13931"/>
                  </a:cubicBezTo>
                  <a:cubicBezTo>
                    <a:pt x="2664" y="11267"/>
                    <a:pt x="1776" y="6650"/>
                    <a:pt x="3907" y="3098"/>
                  </a:cubicBezTo>
                  <a:cubicBezTo>
                    <a:pt x="4085" y="2565"/>
                    <a:pt x="4440" y="2388"/>
                    <a:pt x="4618" y="1855"/>
                  </a:cubicBezTo>
                  <a:cubicBezTo>
                    <a:pt x="4973" y="1322"/>
                    <a:pt x="4795" y="612"/>
                    <a:pt x="4440" y="257"/>
                  </a:cubicBezTo>
                  <a:cubicBezTo>
                    <a:pt x="4144" y="79"/>
                    <a:pt x="3868" y="0"/>
                    <a:pt x="3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" name="Google Shape;106;p8"/>
          <p:cNvGrpSpPr/>
          <p:nvPr/>
        </p:nvGrpSpPr>
        <p:grpSpPr>
          <a:xfrm rot="-222599">
            <a:off x="7939067" y="3713794"/>
            <a:ext cx="772354" cy="1192945"/>
            <a:chOff x="2144500" y="237375"/>
            <a:chExt cx="3245200" cy="5012400"/>
          </a:xfrm>
        </p:grpSpPr>
        <p:sp>
          <p:nvSpPr>
            <p:cNvPr id="107" name="Google Shape;107;p8"/>
            <p:cNvSpPr/>
            <p:nvPr/>
          </p:nvSpPr>
          <p:spPr>
            <a:xfrm>
              <a:off x="2775350" y="2842350"/>
              <a:ext cx="1938050" cy="1952850"/>
            </a:xfrm>
            <a:custGeom>
              <a:rect b="b" l="l" r="r" t="t"/>
              <a:pathLst>
                <a:path extrusionOk="0" h="78114" w="77522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3103400" y="386175"/>
              <a:ext cx="1256725" cy="2288800"/>
            </a:xfrm>
            <a:custGeom>
              <a:rect b="b" l="l" r="r" t="t"/>
              <a:pathLst>
                <a:path extrusionOk="0" h="91552" w="50269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2144500" y="237375"/>
              <a:ext cx="3245200" cy="5012400"/>
            </a:xfrm>
            <a:custGeom>
              <a:rect b="b" l="l" r="r" t="t"/>
              <a:pathLst>
                <a:path extrusionOk="0" h="200496" w="129808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3088275" y="4755150"/>
              <a:ext cx="1357650" cy="154675"/>
            </a:xfrm>
            <a:custGeom>
              <a:rect b="b" l="l" r="r" t="t"/>
              <a:pathLst>
                <a:path extrusionOk="0" h="6187" w="54306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3678750" y="460175"/>
              <a:ext cx="171625" cy="100975"/>
            </a:xfrm>
            <a:custGeom>
              <a:rect b="b" l="l" r="r" t="t"/>
              <a:pathLst>
                <a:path extrusionOk="0" h="4039" w="6865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" name="Google Shape;112;p8"/>
          <p:cNvGrpSpPr/>
          <p:nvPr/>
        </p:nvGrpSpPr>
        <p:grpSpPr>
          <a:xfrm>
            <a:off x="7614923" y="216505"/>
            <a:ext cx="1420650" cy="645974"/>
            <a:chOff x="185500" y="1150675"/>
            <a:chExt cx="7156925" cy="3254275"/>
          </a:xfrm>
        </p:grpSpPr>
        <p:sp>
          <p:nvSpPr>
            <p:cNvPr id="113" name="Google Shape;113;p8"/>
            <p:cNvSpPr/>
            <p:nvPr/>
          </p:nvSpPr>
          <p:spPr>
            <a:xfrm>
              <a:off x="1172400" y="1670150"/>
              <a:ext cx="5525375" cy="2229975"/>
            </a:xfrm>
            <a:custGeom>
              <a:rect b="b" l="l" r="r" t="t"/>
              <a:pathLst>
                <a:path extrusionOk="0" h="89199" w="221015">
                  <a:moveTo>
                    <a:pt x="11043" y="1"/>
                  </a:moveTo>
                  <a:lnTo>
                    <a:pt x="13148" y="2369"/>
                  </a:lnTo>
                  <a:cubicBezTo>
                    <a:pt x="12915" y="2351"/>
                    <a:pt x="12683" y="2343"/>
                    <a:pt x="12452" y="2343"/>
                  </a:cubicBezTo>
                  <a:cubicBezTo>
                    <a:pt x="5653" y="2343"/>
                    <a:pt x="1" y="9706"/>
                    <a:pt x="255" y="16577"/>
                  </a:cubicBezTo>
                  <a:cubicBezTo>
                    <a:pt x="1045" y="23945"/>
                    <a:pt x="5518" y="30260"/>
                    <a:pt x="12096" y="33680"/>
                  </a:cubicBezTo>
                  <a:cubicBezTo>
                    <a:pt x="18411" y="36838"/>
                    <a:pt x="25252" y="39206"/>
                    <a:pt x="32356" y="40258"/>
                  </a:cubicBezTo>
                  <a:cubicBezTo>
                    <a:pt x="92874" y="52625"/>
                    <a:pt x="152603" y="68938"/>
                    <a:pt x="211016" y="89199"/>
                  </a:cubicBezTo>
                  <a:lnTo>
                    <a:pt x="221014" y="53414"/>
                  </a:lnTo>
                  <a:lnTo>
                    <a:pt x="11043" y="1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05225" y="1242250"/>
              <a:ext cx="7137200" cy="3065725"/>
            </a:xfrm>
            <a:custGeom>
              <a:rect b="b" l="l" r="r" t="t"/>
              <a:pathLst>
                <a:path extrusionOk="0" h="122629" w="285488">
                  <a:moveTo>
                    <a:pt x="47370" y="1"/>
                  </a:moveTo>
                  <a:cubicBezTo>
                    <a:pt x="34604" y="1"/>
                    <a:pt x="21272" y="3748"/>
                    <a:pt x="12367" y="12907"/>
                  </a:cubicBezTo>
                  <a:cubicBezTo>
                    <a:pt x="3158" y="22116"/>
                    <a:pt x="0" y="37903"/>
                    <a:pt x="7368" y="48954"/>
                  </a:cubicBezTo>
                  <a:cubicBezTo>
                    <a:pt x="13946" y="58953"/>
                    <a:pt x="26576" y="62373"/>
                    <a:pt x="38153" y="65531"/>
                  </a:cubicBezTo>
                  <a:lnTo>
                    <a:pt x="262596" y="122628"/>
                  </a:lnTo>
                  <a:cubicBezTo>
                    <a:pt x="201288" y="92632"/>
                    <a:pt x="134719" y="74477"/>
                    <a:pt x="67360" y="64478"/>
                  </a:cubicBezTo>
                  <a:cubicBezTo>
                    <a:pt x="58150" y="63163"/>
                    <a:pt x="48941" y="62110"/>
                    <a:pt x="40784" y="57374"/>
                  </a:cubicBezTo>
                  <a:cubicBezTo>
                    <a:pt x="32627" y="52638"/>
                    <a:pt x="26313" y="43955"/>
                    <a:pt x="27891" y="34746"/>
                  </a:cubicBezTo>
                  <a:cubicBezTo>
                    <a:pt x="29470" y="25536"/>
                    <a:pt x="38416" y="18958"/>
                    <a:pt x="47625" y="17380"/>
                  </a:cubicBezTo>
                  <a:cubicBezTo>
                    <a:pt x="49873" y="16994"/>
                    <a:pt x="52121" y="16829"/>
                    <a:pt x="54369" y="16829"/>
                  </a:cubicBezTo>
                  <a:cubicBezTo>
                    <a:pt x="61330" y="16829"/>
                    <a:pt x="68292" y="18420"/>
                    <a:pt x="75253" y="20011"/>
                  </a:cubicBezTo>
                  <a:lnTo>
                    <a:pt x="279699" y="68952"/>
                  </a:lnTo>
                  <a:lnTo>
                    <a:pt x="285487" y="66847"/>
                  </a:lnTo>
                  <a:lnTo>
                    <a:pt x="87094" y="7644"/>
                  </a:lnTo>
                  <a:cubicBezTo>
                    <a:pt x="74464" y="3961"/>
                    <a:pt x="61834" y="277"/>
                    <a:pt x="48678" y="14"/>
                  </a:cubicBezTo>
                  <a:cubicBezTo>
                    <a:pt x="48243" y="5"/>
                    <a:pt x="47807" y="1"/>
                    <a:pt x="47370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185500" y="1150675"/>
              <a:ext cx="7137175" cy="3254275"/>
            </a:xfrm>
            <a:custGeom>
              <a:rect b="b" l="l" r="r" t="t"/>
              <a:pathLst>
                <a:path extrusionOk="0" h="130171" w="285487">
                  <a:moveTo>
                    <a:pt x="41310" y="22095"/>
                  </a:moveTo>
                  <a:lnTo>
                    <a:pt x="41310" y="22095"/>
                  </a:lnTo>
                  <a:cubicBezTo>
                    <a:pt x="38416" y="29989"/>
                    <a:pt x="36311" y="38146"/>
                    <a:pt x="34469" y="46565"/>
                  </a:cubicBezTo>
                  <a:cubicBezTo>
                    <a:pt x="32890" y="37619"/>
                    <a:pt x="35258" y="28673"/>
                    <a:pt x="41310" y="22095"/>
                  </a:cubicBezTo>
                  <a:close/>
                  <a:moveTo>
                    <a:pt x="34806" y="15978"/>
                  </a:moveTo>
                  <a:cubicBezTo>
                    <a:pt x="36541" y="15978"/>
                    <a:pt x="38284" y="16175"/>
                    <a:pt x="39995" y="16570"/>
                  </a:cubicBezTo>
                  <a:cubicBezTo>
                    <a:pt x="35785" y="21569"/>
                    <a:pt x="32627" y="27358"/>
                    <a:pt x="31048" y="33673"/>
                  </a:cubicBezTo>
                  <a:cubicBezTo>
                    <a:pt x="29733" y="39198"/>
                    <a:pt x="29470" y="44987"/>
                    <a:pt x="30522" y="50512"/>
                  </a:cubicBezTo>
                  <a:cubicBezTo>
                    <a:pt x="30785" y="51039"/>
                    <a:pt x="31048" y="52091"/>
                    <a:pt x="29996" y="52091"/>
                  </a:cubicBezTo>
                  <a:cubicBezTo>
                    <a:pt x="29842" y="52168"/>
                    <a:pt x="29665" y="52200"/>
                    <a:pt x="29479" y="52200"/>
                  </a:cubicBezTo>
                  <a:cubicBezTo>
                    <a:pt x="29030" y="52200"/>
                    <a:pt x="28526" y="52014"/>
                    <a:pt x="28154" y="51828"/>
                  </a:cubicBezTo>
                  <a:cubicBezTo>
                    <a:pt x="21839" y="47355"/>
                    <a:pt x="17629" y="41040"/>
                    <a:pt x="16050" y="33409"/>
                  </a:cubicBezTo>
                  <a:cubicBezTo>
                    <a:pt x="14998" y="28936"/>
                    <a:pt x="16840" y="24200"/>
                    <a:pt x="20524" y="21306"/>
                  </a:cubicBezTo>
                  <a:cubicBezTo>
                    <a:pt x="24470" y="17754"/>
                    <a:pt x="29601" y="15978"/>
                    <a:pt x="34806" y="15978"/>
                  </a:cubicBezTo>
                  <a:close/>
                  <a:moveTo>
                    <a:pt x="51391" y="18052"/>
                  </a:moveTo>
                  <a:cubicBezTo>
                    <a:pt x="52434" y="18052"/>
                    <a:pt x="53680" y="18281"/>
                    <a:pt x="55256" y="18675"/>
                  </a:cubicBezTo>
                  <a:cubicBezTo>
                    <a:pt x="93671" y="28673"/>
                    <a:pt x="132350" y="38672"/>
                    <a:pt x="170766" y="48670"/>
                  </a:cubicBezTo>
                  <a:cubicBezTo>
                    <a:pt x="191289" y="53933"/>
                    <a:pt x="211550" y="59195"/>
                    <a:pt x="231810" y="64984"/>
                  </a:cubicBezTo>
                  <a:cubicBezTo>
                    <a:pt x="242598" y="68405"/>
                    <a:pt x="253649" y="71562"/>
                    <a:pt x="264700" y="74719"/>
                  </a:cubicBezTo>
                  <a:cubicBezTo>
                    <a:pt x="267068" y="75246"/>
                    <a:pt x="267332" y="76035"/>
                    <a:pt x="266016" y="77877"/>
                  </a:cubicBezTo>
                  <a:cubicBezTo>
                    <a:pt x="262858" y="81824"/>
                    <a:pt x="260490" y="86297"/>
                    <a:pt x="258649" y="91033"/>
                  </a:cubicBezTo>
                  <a:cubicBezTo>
                    <a:pt x="255754" y="97085"/>
                    <a:pt x="254965" y="103926"/>
                    <a:pt x="256807" y="110504"/>
                  </a:cubicBezTo>
                  <a:cubicBezTo>
                    <a:pt x="257070" y="111556"/>
                    <a:pt x="257070" y="112872"/>
                    <a:pt x="256280" y="113661"/>
                  </a:cubicBezTo>
                  <a:cubicBezTo>
                    <a:pt x="242861" y="110504"/>
                    <a:pt x="229705" y="107347"/>
                    <a:pt x="216286" y="103926"/>
                  </a:cubicBezTo>
                  <a:cubicBezTo>
                    <a:pt x="203656" y="100768"/>
                    <a:pt x="191026" y="97085"/>
                    <a:pt x="178396" y="94190"/>
                  </a:cubicBezTo>
                  <a:cubicBezTo>
                    <a:pt x="163399" y="91033"/>
                    <a:pt x="148401" y="87612"/>
                    <a:pt x="133666" y="83402"/>
                  </a:cubicBezTo>
                  <a:cubicBezTo>
                    <a:pt x="121562" y="79719"/>
                    <a:pt x="109459" y="75772"/>
                    <a:pt x="97092" y="72088"/>
                  </a:cubicBezTo>
                  <a:cubicBezTo>
                    <a:pt x="88672" y="69457"/>
                    <a:pt x="80515" y="67089"/>
                    <a:pt x="72095" y="64721"/>
                  </a:cubicBezTo>
                  <a:cubicBezTo>
                    <a:pt x="62623" y="62353"/>
                    <a:pt x="52887" y="59985"/>
                    <a:pt x="43415" y="57617"/>
                  </a:cubicBezTo>
                  <a:cubicBezTo>
                    <a:pt x="39731" y="56827"/>
                    <a:pt x="39468" y="56564"/>
                    <a:pt x="39205" y="52617"/>
                  </a:cubicBezTo>
                  <a:cubicBezTo>
                    <a:pt x="38942" y="43671"/>
                    <a:pt x="40258" y="34725"/>
                    <a:pt x="43678" y="26305"/>
                  </a:cubicBezTo>
                  <a:cubicBezTo>
                    <a:pt x="44204" y="24990"/>
                    <a:pt x="44994" y="23674"/>
                    <a:pt x="45783" y="22621"/>
                  </a:cubicBezTo>
                  <a:cubicBezTo>
                    <a:pt x="47626" y="19304"/>
                    <a:pt x="48953" y="18052"/>
                    <a:pt x="51391" y="18052"/>
                  </a:cubicBezTo>
                  <a:close/>
                  <a:moveTo>
                    <a:pt x="39640" y="3982"/>
                  </a:moveTo>
                  <a:cubicBezTo>
                    <a:pt x="43095" y="3982"/>
                    <a:pt x="46580" y="4487"/>
                    <a:pt x="49993" y="5519"/>
                  </a:cubicBezTo>
                  <a:cubicBezTo>
                    <a:pt x="65780" y="9465"/>
                    <a:pt x="81305" y="14202"/>
                    <a:pt x="97092" y="18411"/>
                  </a:cubicBezTo>
                  <a:cubicBezTo>
                    <a:pt x="115774" y="23674"/>
                    <a:pt x="134718" y="28410"/>
                    <a:pt x="153400" y="33409"/>
                  </a:cubicBezTo>
                  <a:lnTo>
                    <a:pt x="274699" y="66563"/>
                  </a:lnTo>
                  <a:cubicBezTo>
                    <a:pt x="275488" y="66826"/>
                    <a:pt x="276541" y="67089"/>
                    <a:pt x="277330" y="67352"/>
                  </a:cubicBezTo>
                  <a:cubicBezTo>
                    <a:pt x="279172" y="67878"/>
                    <a:pt x="279698" y="68931"/>
                    <a:pt x="279435" y="70246"/>
                  </a:cubicBezTo>
                  <a:cubicBezTo>
                    <a:pt x="278962" y="72139"/>
                    <a:pt x="277851" y="73180"/>
                    <a:pt x="276102" y="73180"/>
                  </a:cubicBezTo>
                  <a:cubicBezTo>
                    <a:pt x="275906" y="73180"/>
                    <a:pt x="275701" y="73167"/>
                    <a:pt x="275488" y="73141"/>
                  </a:cubicBezTo>
                  <a:cubicBezTo>
                    <a:pt x="273646" y="72878"/>
                    <a:pt x="271541" y="72351"/>
                    <a:pt x="269700" y="71825"/>
                  </a:cubicBezTo>
                  <a:cubicBezTo>
                    <a:pt x="254965" y="67878"/>
                    <a:pt x="239967" y="63668"/>
                    <a:pt x="225232" y="59195"/>
                  </a:cubicBezTo>
                  <a:cubicBezTo>
                    <a:pt x="198657" y="51039"/>
                    <a:pt x="171292" y="44987"/>
                    <a:pt x="144191" y="37882"/>
                  </a:cubicBezTo>
                  <a:lnTo>
                    <a:pt x="56571" y="15254"/>
                  </a:lnTo>
                  <a:cubicBezTo>
                    <a:pt x="50256" y="13149"/>
                    <a:pt x="43678" y="12097"/>
                    <a:pt x="37100" y="11833"/>
                  </a:cubicBezTo>
                  <a:cubicBezTo>
                    <a:pt x="31838" y="11833"/>
                    <a:pt x="26575" y="13149"/>
                    <a:pt x="21839" y="15780"/>
                  </a:cubicBezTo>
                  <a:cubicBezTo>
                    <a:pt x="13682" y="19990"/>
                    <a:pt x="9999" y="29989"/>
                    <a:pt x="13419" y="38672"/>
                  </a:cubicBezTo>
                  <a:cubicBezTo>
                    <a:pt x="17366" y="48670"/>
                    <a:pt x="25260" y="56564"/>
                    <a:pt x="34995" y="60248"/>
                  </a:cubicBezTo>
                  <a:cubicBezTo>
                    <a:pt x="35521" y="60511"/>
                    <a:pt x="36048" y="60774"/>
                    <a:pt x="36311" y="60774"/>
                  </a:cubicBezTo>
                  <a:cubicBezTo>
                    <a:pt x="56045" y="64195"/>
                    <a:pt x="75253" y="68931"/>
                    <a:pt x="94461" y="75246"/>
                  </a:cubicBezTo>
                  <a:cubicBezTo>
                    <a:pt x="107880" y="79193"/>
                    <a:pt x="121299" y="83666"/>
                    <a:pt x="134981" y="87612"/>
                  </a:cubicBezTo>
                  <a:cubicBezTo>
                    <a:pt x="144980" y="90770"/>
                    <a:pt x="155242" y="93401"/>
                    <a:pt x="165503" y="95243"/>
                  </a:cubicBezTo>
                  <a:cubicBezTo>
                    <a:pt x="171555" y="96295"/>
                    <a:pt x="177344" y="97874"/>
                    <a:pt x="183133" y="99453"/>
                  </a:cubicBezTo>
                  <a:cubicBezTo>
                    <a:pt x="205498" y="104978"/>
                    <a:pt x="227600" y="111293"/>
                    <a:pt x="250229" y="116293"/>
                  </a:cubicBezTo>
                  <a:cubicBezTo>
                    <a:pt x="255228" y="117345"/>
                    <a:pt x="259964" y="118924"/>
                    <a:pt x="264963" y="120239"/>
                  </a:cubicBezTo>
                  <a:cubicBezTo>
                    <a:pt x="266279" y="120766"/>
                    <a:pt x="267068" y="121818"/>
                    <a:pt x="267332" y="123134"/>
                  </a:cubicBezTo>
                  <a:cubicBezTo>
                    <a:pt x="267332" y="124335"/>
                    <a:pt x="266674" y="125536"/>
                    <a:pt x="265758" y="125536"/>
                  </a:cubicBezTo>
                  <a:cubicBezTo>
                    <a:pt x="265671" y="125536"/>
                    <a:pt x="265581" y="125525"/>
                    <a:pt x="265490" y="125502"/>
                  </a:cubicBezTo>
                  <a:cubicBezTo>
                    <a:pt x="263385" y="125239"/>
                    <a:pt x="261543" y="124713"/>
                    <a:pt x="259438" y="124186"/>
                  </a:cubicBezTo>
                  <a:lnTo>
                    <a:pt x="147085" y="95243"/>
                  </a:lnTo>
                  <a:lnTo>
                    <a:pt x="147085" y="94980"/>
                  </a:lnTo>
                  <a:lnTo>
                    <a:pt x="40784" y="67615"/>
                  </a:lnTo>
                  <a:cubicBezTo>
                    <a:pt x="38679" y="67089"/>
                    <a:pt x="36837" y="66300"/>
                    <a:pt x="34732" y="66036"/>
                  </a:cubicBezTo>
                  <a:cubicBezTo>
                    <a:pt x="27891" y="64984"/>
                    <a:pt x="21576" y="61563"/>
                    <a:pt x="16840" y="56564"/>
                  </a:cubicBezTo>
                  <a:cubicBezTo>
                    <a:pt x="13419" y="53144"/>
                    <a:pt x="10788" y="49197"/>
                    <a:pt x="8946" y="44724"/>
                  </a:cubicBezTo>
                  <a:cubicBezTo>
                    <a:pt x="3157" y="31041"/>
                    <a:pt x="6315" y="20253"/>
                    <a:pt x="17366" y="11833"/>
                  </a:cubicBezTo>
                  <a:cubicBezTo>
                    <a:pt x="23797" y="6689"/>
                    <a:pt x="31640" y="3982"/>
                    <a:pt x="39640" y="3982"/>
                  </a:cubicBezTo>
                  <a:close/>
                  <a:moveTo>
                    <a:pt x="40340" y="1"/>
                  </a:moveTo>
                  <a:cubicBezTo>
                    <a:pt x="30989" y="1"/>
                    <a:pt x="21793" y="3195"/>
                    <a:pt x="14472" y="9202"/>
                  </a:cubicBezTo>
                  <a:cubicBezTo>
                    <a:pt x="4473" y="16833"/>
                    <a:pt x="0" y="26831"/>
                    <a:pt x="2894" y="39461"/>
                  </a:cubicBezTo>
                  <a:cubicBezTo>
                    <a:pt x="4999" y="47355"/>
                    <a:pt x="9209" y="54722"/>
                    <a:pt x="15261" y="60511"/>
                  </a:cubicBezTo>
                  <a:cubicBezTo>
                    <a:pt x="19471" y="63932"/>
                    <a:pt x="23944" y="67089"/>
                    <a:pt x="28943" y="69194"/>
                  </a:cubicBezTo>
                  <a:cubicBezTo>
                    <a:pt x="29996" y="69720"/>
                    <a:pt x="30785" y="69720"/>
                    <a:pt x="31838" y="69720"/>
                  </a:cubicBezTo>
                  <a:cubicBezTo>
                    <a:pt x="34995" y="69983"/>
                    <a:pt x="38153" y="70510"/>
                    <a:pt x="41047" y="71562"/>
                  </a:cubicBezTo>
                  <a:lnTo>
                    <a:pt x="150242" y="99716"/>
                  </a:lnTo>
                  <a:lnTo>
                    <a:pt x="150242" y="99979"/>
                  </a:lnTo>
                  <a:lnTo>
                    <a:pt x="163925" y="103926"/>
                  </a:lnTo>
                  <a:cubicBezTo>
                    <a:pt x="196815" y="112346"/>
                    <a:pt x="229968" y="120766"/>
                    <a:pt x="262858" y="129449"/>
                  </a:cubicBezTo>
                  <a:cubicBezTo>
                    <a:pt x="264486" y="129893"/>
                    <a:pt x="265843" y="130170"/>
                    <a:pt x="266953" y="130170"/>
                  </a:cubicBezTo>
                  <a:cubicBezTo>
                    <a:pt x="269792" y="130170"/>
                    <a:pt x="271015" y="128356"/>
                    <a:pt x="271015" y="122871"/>
                  </a:cubicBezTo>
                  <a:lnTo>
                    <a:pt x="271015" y="122344"/>
                  </a:lnTo>
                  <a:cubicBezTo>
                    <a:pt x="271541" y="119976"/>
                    <a:pt x="269963" y="117608"/>
                    <a:pt x="267332" y="117345"/>
                  </a:cubicBezTo>
                  <a:cubicBezTo>
                    <a:pt x="262595" y="116556"/>
                    <a:pt x="261280" y="113135"/>
                    <a:pt x="260227" y="109188"/>
                  </a:cubicBezTo>
                  <a:cubicBezTo>
                    <a:pt x="259438" y="105768"/>
                    <a:pt x="259438" y="102347"/>
                    <a:pt x="260227" y="98927"/>
                  </a:cubicBezTo>
                  <a:cubicBezTo>
                    <a:pt x="261543" y="93927"/>
                    <a:pt x="263385" y="88928"/>
                    <a:pt x="266279" y="84455"/>
                  </a:cubicBezTo>
                  <a:cubicBezTo>
                    <a:pt x="267595" y="82613"/>
                    <a:pt x="268910" y="80771"/>
                    <a:pt x="270489" y="79193"/>
                  </a:cubicBezTo>
                  <a:cubicBezTo>
                    <a:pt x="271322" y="77860"/>
                    <a:pt x="272788" y="77160"/>
                    <a:pt x="274219" y="77160"/>
                  </a:cubicBezTo>
                  <a:cubicBezTo>
                    <a:pt x="275048" y="77160"/>
                    <a:pt x="275865" y="77394"/>
                    <a:pt x="276541" y="77877"/>
                  </a:cubicBezTo>
                  <a:cubicBezTo>
                    <a:pt x="277067" y="78403"/>
                    <a:pt x="277856" y="78666"/>
                    <a:pt x="278383" y="78929"/>
                  </a:cubicBezTo>
                  <a:cubicBezTo>
                    <a:pt x="278665" y="79070"/>
                    <a:pt x="278947" y="79136"/>
                    <a:pt x="279213" y="79136"/>
                  </a:cubicBezTo>
                  <a:cubicBezTo>
                    <a:pt x="279942" y="79136"/>
                    <a:pt x="280558" y="78647"/>
                    <a:pt x="280751" y="77877"/>
                  </a:cubicBezTo>
                  <a:cubicBezTo>
                    <a:pt x="282066" y="74983"/>
                    <a:pt x="283119" y="71299"/>
                    <a:pt x="284434" y="69194"/>
                  </a:cubicBezTo>
                  <a:cubicBezTo>
                    <a:pt x="285487" y="66826"/>
                    <a:pt x="284698" y="64984"/>
                    <a:pt x="281803" y="64195"/>
                  </a:cubicBezTo>
                  <a:cubicBezTo>
                    <a:pt x="275751" y="62879"/>
                    <a:pt x="269700" y="61037"/>
                    <a:pt x="263911" y="59458"/>
                  </a:cubicBezTo>
                  <a:lnTo>
                    <a:pt x="150769" y="28673"/>
                  </a:lnTo>
                  <a:cubicBezTo>
                    <a:pt x="117615" y="19727"/>
                    <a:pt x="84462" y="10518"/>
                    <a:pt x="51572" y="1572"/>
                  </a:cubicBezTo>
                  <a:cubicBezTo>
                    <a:pt x="47877" y="516"/>
                    <a:pt x="44096" y="1"/>
                    <a:pt x="40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1599775" y="1821450"/>
              <a:ext cx="3190375" cy="807900"/>
            </a:xfrm>
            <a:custGeom>
              <a:rect b="b" l="l" r="r" t="t"/>
              <a:pathLst>
                <a:path extrusionOk="0" h="32316" w="127615">
                  <a:moveTo>
                    <a:pt x="1316" y="0"/>
                  </a:moveTo>
                  <a:cubicBezTo>
                    <a:pt x="526" y="264"/>
                    <a:pt x="0" y="1053"/>
                    <a:pt x="263" y="1579"/>
                  </a:cubicBezTo>
                  <a:cubicBezTo>
                    <a:pt x="263" y="2105"/>
                    <a:pt x="526" y="2368"/>
                    <a:pt x="790" y="2895"/>
                  </a:cubicBezTo>
                  <a:cubicBezTo>
                    <a:pt x="2631" y="3947"/>
                    <a:pt x="4473" y="4473"/>
                    <a:pt x="6578" y="4737"/>
                  </a:cubicBezTo>
                  <a:lnTo>
                    <a:pt x="62623" y="17893"/>
                  </a:lnTo>
                  <a:cubicBezTo>
                    <a:pt x="82094" y="22366"/>
                    <a:pt x="101828" y="26839"/>
                    <a:pt x="121299" y="31312"/>
                  </a:cubicBezTo>
                  <a:cubicBezTo>
                    <a:pt x="122399" y="31626"/>
                    <a:pt x="123593" y="32316"/>
                    <a:pt x="124713" y="32316"/>
                  </a:cubicBezTo>
                  <a:cubicBezTo>
                    <a:pt x="125468" y="32316"/>
                    <a:pt x="126189" y="32002"/>
                    <a:pt x="126825" y="31049"/>
                  </a:cubicBezTo>
                  <a:cubicBezTo>
                    <a:pt x="127614" y="29733"/>
                    <a:pt x="126035" y="28417"/>
                    <a:pt x="122089" y="27365"/>
                  </a:cubicBezTo>
                  <a:cubicBezTo>
                    <a:pt x="115247" y="26049"/>
                    <a:pt x="108143" y="24471"/>
                    <a:pt x="101302" y="22892"/>
                  </a:cubicBezTo>
                  <a:cubicBezTo>
                    <a:pt x="72095" y="16051"/>
                    <a:pt x="43152" y="9210"/>
                    <a:pt x="13946" y="2368"/>
                  </a:cubicBezTo>
                  <a:cubicBezTo>
                    <a:pt x="10788" y="1579"/>
                    <a:pt x="7631" y="790"/>
                    <a:pt x="4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1474775" y="1989175"/>
              <a:ext cx="2085275" cy="554475"/>
            </a:xfrm>
            <a:custGeom>
              <a:rect b="b" l="l" r="r" t="t"/>
              <a:pathLst>
                <a:path extrusionOk="0" h="22179" w="83411">
                  <a:moveTo>
                    <a:pt x="2698" y="1"/>
                  </a:moveTo>
                  <a:cubicBezTo>
                    <a:pt x="1974" y="1"/>
                    <a:pt x="1316" y="264"/>
                    <a:pt x="790" y="1185"/>
                  </a:cubicBezTo>
                  <a:cubicBezTo>
                    <a:pt x="1" y="2238"/>
                    <a:pt x="1316" y="3553"/>
                    <a:pt x="3685" y="4079"/>
                  </a:cubicBezTo>
                  <a:cubicBezTo>
                    <a:pt x="5000" y="4606"/>
                    <a:pt x="6316" y="4869"/>
                    <a:pt x="7631" y="5132"/>
                  </a:cubicBezTo>
                  <a:lnTo>
                    <a:pt x="41048" y="13025"/>
                  </a:lnTo>
                  <a:lnTo>
                    <a:pt x="41311" y="12499"/>
                  </a:lnTo>
                  <a:lnTo>
                    <a:pt x="49731" y="14867"/>
                  </a:lnTo>
                  <a:lnTo>
                    <a:pt x="79200" y="21972"/>
                  </a:lnTo>
                  <a:cubicBezTo>
                    <a:pt x="79553" y="22113"/>
                    <a:pt x="79924" y="22178"/>
                    <a:pt x="80294" y="22178"/>
                  </a:cubicBezTo>
                  <a:cubicBezTo>
                    <a:pt x="81305" y="22178"/>
                    <a:pt x="82306" y="21690"/>
                    <a:pt x="82884" y="20919"/>
                  </a:cubicBezTo>
                  <a:cubicBezTo>
                    <a:pt x="83410" y="20130"/>
                    <a:pt x="81832" y="18551"/>
                    <a:pt x="80516" y="18288"/>
                  </a:cubicBezTo>
                  <a:cubicBezTo>
                    <a:pt x="79200" y="17762"/>
                    <a:pt x="77885" y="17499"/>
                    <a:pt x="76569" y="17235"/>
                  </a:cubicBezTo>
                  <a:lnTo>
                    <a:pt x="5790" y="396"/>
                  </a:lnTo>
                  <a:lnTo>
                    <a:pt x="5000" y="396"/>
                  </a:lnTo>
                  <a:cubicBezTo>
                    <a:pt x="4211" y="264"/>
                    <a:pt x="3421" y="1"/>
                    <a:pt x="2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5046650" y="2647575"/>
              <a:ext cx="1401150" cy="414900"/>
            </a:xfrm>
            <a:custGeom>
              <a:rect b="b" l="l" r="r" t="t"/>
              <a:pathLst>
                <a:path extrusionOk="0" h="16596" w="56046">
                  <a:moveTo>
                    <a:pt x="1940" y="1"/>
                  </a:moveTo>
                  <a:cubicBezTo>
                    <a:pt x="730" y="1"/>
                    <a:pt x="1" y="530"/>
                    <a:pt x="1" y="1424"/>
                  </a:cubicBezTo>
                  <a:cubicBezTo>
                    <a:pt x="264" y="3003"/>
                    <a:pt x="1580" y="3266"/>
                    <a:pt x="2895" y="3792"/>
                  </a:cubicBezTo>
                  <a:cubicBezTo>
                    <a:pt x="11052" y="5897"/>
                    <a:pt x="19472" y="8002"/>
                    <a:pt x="27629" y="10107"/>
                  </a:cubicBezTo>
                  <a:lnTo>
                    <a:pt x="27365" y="10107"/>
                  </a:lnTo>
                  <a:lnTo>
                    <a:pt x="50783" y="16159"/>
                  </a:lnTo>
                  <a:cubicBezTo>
                    <a:pt x="51554" y="16467"/>
                    <a:pt x="52325" y="16595"/>
                    <a:pt x="53095" y="16595"/>
                  </a:cubicBezTo>
                  <a:cubicBezTo>
                    <a:pt x="53640" y="16595"/>
                    <a:pt x="54185" y="16531"/>
                    <a:pt x="54730" y="16422"/>
                  </a:cubicBezTo>
                  <a:cubicBezTo>
                    <a:pt x="54993" y="16422"/>
                    <a:pt x="55256" y="15896"/>
                    <a:pt x="55520" y="15633"/>
                  </a:cubicBezTo>
                  <a:cubicBezTo>
                    <a:pt x="56046" y="15107"/>
                    <a:pt x="55783" y="14843"/>
                    <a:pt x="55256" y="14317"/>
                  </a:cubicBezTo>
                  <a:cubicBezTo>
                    <a:pt x="54204" y="13265"/>
                    <a:pt x="52625" y="12739"/>
                    <a:pt x="51046" y="12475"/>
                  </a:cubicBezTo>
                  <a:cubicBezTo>
                    <a:pt x="35259" y="8265"/>
                    <a:pt x="19735" y="4319"/>
                    <a:pt x="3948" y="372"/>
                  </a:cubicBezTo>
                  <a:cubicBezTo>
                    <a:pt x="3189" y="119"/>
                    <a:pt x="2511" y="1"/>
                    <a:pt x="19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1409000" y="2170075"/>
              <a:ext cx="499950" cy="190800"/>
            </a:xfrm>
            <a:custGeom>
              <a:rect b="b" l="l" r="r" t="t"/>
              <a:pathLst>
                <a:path extrusionOk="0" h="7632" w="19998">
                  <a:moveTo>
                    <a:pt x="1842" y="1"/>
                  </a:moveTo>
                  <a:cubicBezTo>
                    <a:pt x="1316" y="1"/>
                    <a:pt x="527" y="527"/>
                    <a:pt x="264" y="1053"/>
                  </a:cubicBezTo>
                  <a:cubicBezTo>
                    <a:pt x="1" y="1843"/>
                    <a:pt x="264" y="2369"/>
                    <a:pt x="790" y="2895"/>
                  </a:cubicBezTo>
                  <a:cubicBezTo>
                    <a:pt x="3684" y="4474"/>
                    <a:pt x="6842" y="5789"/>
                    <a:pt x="10262" y="6316"/>
                  </a:cubicBezTo>
                  <a:cubicBezTo>
                    <a:pt x="12894" y="6842"/>
                    <a:pt x="15525" y="7368"/>
                    <a:pt x="18419" y="7631"/>
                  </a:cubicBezTo>
                  <a:cubicBezTo>
                    <a:pt x="19209" y="7368"/>
                    <a:pt x="19735" y="6842"/>
                    <a:pt x="19735" y="6316"/>
                  </a:cubicBezTo>
                  <a:cubicBezTo>
                    <a:pt x="19998" y="5526"/>
                    <a:pt x="19735" y="4737"/>
                    <a:pt x="19209" y="4474"/>
                  </a:cubicBezTo>
                  <a:cubicBezTo>
                    <a:pt x="13420" y="2895"/>
                    <a:pt x="7631" y="1580"/>
                    <a:pt x="1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" name="Google Shape;122;p9"/>
          <p:cNvGrpSpPr/>
          <p:nvPr/>
        </p:nvGrpSpPr>
        <p:grpSpPr>
          <a:xfrm>
            <a:off x="252972" y="257697"/>
            <a:ext cx="4611735" cy="4394045"/>
            <a:chOff x="252972" y="257697"/>
            <a:chExt cx="4611735" cy="4394045"/>
          </a:xfrm>
        </p:grpSpPr>
        <p:sp>
          <p:nvSpPr>
            <p:cNvPr id="123" name="Google Shape;123;p9"/>
            <p:cNvSpPr/>
            <p:nvPr/>
          </p:nvSpPr>
          <p:spPr>
            <a:xfrm>
              <a:off x="4202280" y="613709"/>
              <a:ext cx="662427" cy="712288"/>
            </a:xfrm>
            <a:custGeom>
              <a:rect b="b" l="l" r="r" t="t"/>
              <a:pathLst>
                <a:path extrusionOk="0" h="38685" w="35977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765469" y="4168340"/>
              <a:ext cx="460257" cy="483402"/>
            </a:xfrm>
            <a:custGeom>
              <a:rect b="b" l="l" r="r" t="t"/>
              <a:pathLst>
                <a:path extrusionOk="0" h="26254" w="24997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252972" y="257697"/>
              <a:ext cx="250032" cy="317214"/>
            </a:xfrm>
            <a:custGeom>
              <a:rect b="b" l="l" r="r" t="t"/>
              <a:pathLst>
                <a:path extrusionOk="0" h="26254" w="24997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9"/>
          <p:cNvSpPr txBox="1"/>
          <p:nvPr>
            <p:ph type="title"/>
          </p:nvPr>
        </p:nvSpPr>
        <p:spPr>
          <a:xfrm>
            <a:off x="713225" y="1503938"/>
            <a:ext cx="3170400" cy="11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7" name="Google Shape;127;p9"/>
          <p:cNvSpPr txBox="1"/>
          <p:nvPr>
            <p:ph idx="1" type="subTitle"/>
          </p:nvPr>
        </p:nvSpPr>
        <p:spPr>
          <a:xfrm>
            <a:off x="713225" y="2734463"/>
            <a:ext cx="3170400" cy="9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35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0"/>
          <p:cNvSpPr/>
          <p:nvPr/>
        </p:nvSpPr>
        <p:spPr>
          <a:xfrm>
            <a:off x="713225" y="539500"/>
            <a:ext cx="3656100" cy="1061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1" name="Google Shape;131;p10"/>
          <p:cNvSpPr txBox="1"/>
          <p:nvPr>
            <p:ph type="title"/>
          </p:nvPr>
        </p:nvSpPr>
        <p:spPr>
          <a:xfrm>
            <a:off x="917825" y="539500"/>
            <a:ext cx="3246900" cy="10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32" name="Google Shape;132;p10"/>
          <p:cNvGrpSpPr/>
          <p:nvPr/>
        </p:nvGrpSpPr>
        <p:grpSpPr>
          <a:xfrm>
            <a:off x="7506430" y="45819"/>
            <a:ext cx="1343922" cy="1942838"/>
            <a:chOff x="7506430" y="45819"/>
            <a:chExt cx="1343922" cy="1942838"/>
          </a:xfrm>
        </p:grpSpPr>
        <p:sp>
          <p:nvSpPr>
            <p:cNvPr id="133" name="Google Shape;133;p10"/>
            <p:cNvSpPr/>
            <p:nvPr/>
          </p:nvSpPr>
          <p:spPr>
            <a:xfrm>
              <a:off x="8104015" y="568844"/>
              <a:ext cx="421554" cy="449468"/>
            </a:xfrm>
            <a:custGeom>
              <a:rect b="b" l="l" r="r" t="t"/>
              <a:pathLst>
                <a:path extrusionOk="0" h="24411" w="22895">
                  <a:moveTo>
                    <a:pt x="9481" y="1"/>
                  </a:moveTo>
                  <a:cubicBezTo>
                    <a:pt x="5299" y="1"/>
                    <a:pt x="1572" y="3090"/>
                    <a:pt x="935" y="7338"/>
                  </a:cubicBezTo>
                  <a:cubicBezTo>
                    <a:pt x="702" y="8272"/>
                    <a:pt x="702" y="9206"/>
                    <a:pt x="702" y="10141"/>
                  </a:cubicBezTo>
                  <a:cubicBezTo>
                    <a:pt x="1" y="13645"/>
                    <a:pt x="2337" y="16448"/>
                    <a:pt x="3505" y="19485"/>
                  </a:cubicBezTo>
                  <a:cubicBezTo>
                    <a:pt x="3739" y="20186"/>
                    <a:pt x="4206" y="20653"/>
                    <a:pt x="4907" y="20887"/>
                  </a:cubicBezTo>
                  <a:cubicBezTo>
                    <a:pt x="6776" y="21821"/>
                    <a:pt x="8411" y="22990"/>
                    <a:pt x="10513" y="23924"/>
                  </a:cubicBezTo>
                  <a:cubicBezTo>
                    <a:pt x="11258" y="24255"/>
                    <a:pt x="12062" y="24410"/>
                    <a:pt x="12872" y="24410"/>
                  </a:cubicBezTo>
                  <a:cubicBezTo>
                    <a:pt x="14349" y="24410"/>
                    <a:pt x="15848" y="23895"/>
                    <a:pt x="17054" y="22990"/>
                  </a:cubicBezTo>
                  <a:cubicBezTo>
                    <a:pt x="21026" y="20186"/>
                    <a:pt x="22895" y="15280"/>
                    <a:pt x="22194" y="10608"/>
                  </a:cubicBezTo>
                  <a:cubicBezTo>
                    <a:pt x="20792" y="5001"/>
                    <a:pt x="16354" y="1030"/>
                    <a:pt x="10747" y="96"/>
                  </a:cubicBezTo>
                  <a:cubicBezTo>
                    <a:pt x="10322" y="32"/>
                    <a:pt x="9899" y="1"/>
                    <a:pt x="9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0"/>
            <p:cNvSpPr/>
            <p:nvPr/>
          </p:nvSpPr>
          <p:spPr>
            <a:xfrm>
              <a:off x="7577105" y="1575241"/>
              <a:ext cx="387141" cy="413416"/>
            </a:xfrm>
            <a:custGeom>
              <a:rect b="b" l="l" r="r" t="t"/>
              <a:pathLst>
                <a:path extrusionOk="0" h="22453" w="21026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0"/>
            <p:cNvSpPr/>
            <p:nvPr/>
          </p:nvSpPr>
          <p:spPr>
            <a:xfrm>
              <a:off x="7506430" y="411959"/>
              <a:ext cx="245306" cy="237759"/>
            </a:xfrm>
            <a:custGeom>
              <a:rect b="b" l="l" r="r" t="t"/>
              <a:pathLst>
                <a:path extrusionOk="0" h="18115" w="1869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0"/>
            <p:cNvSpPr/>
            <p:nvPr/>
          </p:nvSpPr>
          <p:spPr>
            <a:xfrm>
              <a:off x="8549234" y="170903"/>
              <a:ext cx="301118" cy="354735"/>
            </a:xfrm>
            <a:custGeom>
              <a:rect b="b" l="l" r="r" t="t"/>
              <a:pathLst>
                <a:path extrusionOk="0" h="19266" w="16354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0"/>
            <p:cNvSpPr/>
            <p:nvPr/>
          </p:nvSpPr>
          <p:spPr>
            <a:xfrm>
              <a:off x="7919062" y="1329759"/>
              <a:ext cx="313123" cy="313694"/>
            </a:xfrm>
            <a:custGeom>
              <a:rect b="b" l="l" r="r" t="t"/>
              <a:pathLst>
                <a:path extrusionOk="0" h="17037" w="17006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7643772" y="907132"/>
              <a:ext cx="253798" cy="274217"/>
            </a:xfrm>
            <a:custGeom>
              <a:rect b="b" l="l" r="r" t="t"/>
              <a:pathLst>
                <a:path extrusionOk="0" h="14893" w="13784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8241667" y="45819"/>
              <a:ext cx="154868" cy="163485"/>
            </a:xfrm>
            <a:custGeom>
              <a:rect b="b" l="l" r="r" t="t"/>
              <a:pathLst>
                <a:path extrusionOk="0" h="8879" w="8411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" name="Google Shape;140;p10"/>
          <p:cNvGrpSpPr/>
          <p:nvPr/>
        </p:nvGrpSpPr>
        <p:grpSpPr>
          <a:xfrm rot="-816287">
            <a:off x="7010838" y="4318221"/>
            <a:ext cx="2024863" cy="580694"/>
            <a:chOff x="230550" y="1790725"/>
            <a:chExt cx="6833500" cy="1959725"/>
          </a:xfrm>
        </p:grpSpPr>
        <p:sp>
          <p:nvSpPr>
            <p:cNvPr id="141" name="Google Shape;141;p10"/>
            <p:cNvSpPr/>
            <p:nvPr/>
          </p:nvSpPr>
          <p:spPr>
            <a:xfrm>
              <a:off x="434875" y="1958400"/>
              <a:ext cx="477350" cy="1542325"/>
            </a:xfrm>
            <a:custGeom>
              <a:rect b="b" l="l" r="r" t="t"/>
              <a:pathLst>
                <a:path extrusionOk="0" h="61693" w="19094">
                  <a:moveTo>
                    <a:pt x="15893" y="1"/>
                  </a:moveTo>
                  <a:cubicBezTo>
                    <a:pt x="14522" y="1"/>
                    <a:pt x="13156" y="850"/>
                    <a:pt x="13016" y="2667"/>
                  </a:cubicBezTo>
                  <a:cubicBezTo>
                    <a:pt x="10897" y="21434"/>
                    <a:pt x="6962" y="40201"/>
                    <a:pt x="606" y="58061"/>
                  </a:cubicBezTo>
                  <a:cubicBezTo>
                    <a:pt x="0" y="59574"/>
                    <a:pt x="908" y="61087"/>
                    <a:pt x="2422" y="61693"/>
                  </a:cubicBezTo>
                  <a:lnTo>
                    <a:pt x="3633" y="61693"/>
                  </a:lnTo>
                  <a:cubicBezTo>
                    <a:pt x="4843" y="61693"/>
                    <a:pt x="5752" y="61087"/>
                    <a:pt x="6357" y="59877"/>
                  </a:cubicBezTo>
                  <a:cubicBezTo>
                    <a:pt x="12714" y="41412"/>
                    <a:pt x="16952" y="22645"/>
                    <a:pt x="18768" y="3272"/>
                  </a:cubicBezTo>
                  <a:cubicBezTo>
                    <a:pt x="19094" y="1154"/>
                    <a:pt x="17490" y="1"/>
                    <a:pt x="15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0"/>
            <p:cNvSpPr/>
            <p:nvPr/>
          </p:nvSpPr>
          <p:spPr>
            <a:xfrm>
              <a:off x="919200" y="2053900"/>
              <a:ext cx="529750" cy="1280350"/>
            </a:xfrm>
            <a:custGeom>
              <a:rect b="b" l="l" r="r" t="t"/>
              <a:pathLst>
                <a:path extrusionOk="0" h="51214" w="21190">
                  <a:moveTo>
                    <a:pt x="10626" y="0"/>
                  </a:moveTo>
                  <a:cubicBezTo>
                    <a:pt x="9322" y="0"/>
                    <a:pt x="8135" y="894"/>
                    <a:pt x="7870" y="2479"/>
                  </a:cubicBezTo>
                  <a:lnTo>
                    <a:pt x="303" y="47581"/>
                  </a:lnTo>
                  <a:cubicBezTo>
                    <a:pt x="0" y="48489"/>
                    <a:pt x="303" y="49397"/>
                    <a:pt x="1211" y="50305"/>
                  </a:cubicBezTo>
                  <a:cubicBezTo>
                    <a:pt x="1816" y="50911"/>
                    <a:pt x="2422" y="51214"/>
                    <a:pt x="3330" y="51214"/>
                  </a:cubicBezTo>
                  <a:lnTo>
                    <a:pt x="3633" y="50911"/>
                  </a:lnTo>
                  <a:cubicBezTo>
                    <a:pt x="11200" y="49397"/>
                    <a:pt x="17557" y="44251"/>
                    <a:pt x="20584" y="36987"/>
                  </a:cubicBezTo>
                  <a:cubicBezTo>
                    <a:pt x="21189" y="35473"/>
                    <a:pt x="20281" y="33960"/>
                    <a:pt x="19070" y="33354"/>
                  </a:cubicBezTo>
                  <a:cubicBezTo>
                    <a:pt x="18679" y="33198"/>
                    <a:pt x="18268" y="33122"/>
                    <a:pt x="17863" y="33122"/>
                  </a:cubicBezTo>
                  <a:cubicBezTo>
                    <a:pt x="16699" y="33122"/>
                    <a:pt x="15584" y="33745"/>
                    <a:pt x="15135" y="34868"/>
                  </a:cubicBezTo>
                  <a:cubicBezTo>
                    <a:pt x="13622" y="38500"/>
                    <a:pt x="10595" y="41527"/>
                    <a:pt x="6962" y="43646"/>
                  </a:cubicBezTo>
                  <a:lnTo>
                    <a:pt x="13924" y="3387"/>
                  </a:lnTo>
                  <a:cubicBezTo>
                    <a:pt x="13924" y="1874"/>
                    <a:pt x="13016" y="57"/>
                    <a:pt x="11200" y="57"/>
                  </a:cubicBezTo>
                  <a:cubicBezTo>
                    <a:pt x="11008" y="19"/>
                    <a:pt x="10816" y="0"/>
                    <a:pt x="10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0"/>
            <p:cNvSpPr/>
            <p:nvPr/>
          </p:nvSpPr>
          <p:spPr>
            <a:xfrm>
              <a:off x="230550" y="1790725"/>
              <a:ext cx="1763250" cy="612725"/>
            </a:xfrm>
            <a:custGeom>
              <a:rect b="b" l="l" r="r" t="t"/>
              <a:pathLst>
                <a:path extrusionOk="0" h="24509" w="70530">
                  <a:moveTo>
                    <a:pt x="51955" y="0"/>
                  </a:moveTo>
                  <a:cubicBezTo>
                    <a:pt x="41220" y="0"/>
                    <a:pt x="30528" y="469"/>
                    <a:pt x="19979" y="1503"/>
                  </a:cubicBezTo>
                  <a:cubicBezTo>
                    <a:pt x="14530" y="1503"/>
                    <a:pt x="9384" y="3017"/>
                    <a:pt x="5146" y="6347"/>
                  </a:cubicBezTo>
                  <a:cubicBezTo>
                    <a:pt x="2119" y="8768"/>
                    <a:pt x="606" y="12098"/>
                    <a:pt x="303" y="16033"/>
                  </a:cubicBezTo>
                  <a:cubicBezTo>
                    <a:pt x="0" y="18757"/>
                    <a:pt x="1211" y="21482"/>
                    <a:pt x="3027" y="23600"/>
                  </a:cubicBezTo>
                  <a:cubicBezTo>
                    <a:pt x="3633" y="24206"/>
                    <a:pt x="4238" y="24509"/>
                    <a:pt x="5146" y="24509"/>
                  </a:cubicBezTo>
                  <a:cubicBezTo>
                    <a:pt x="6054" y="24509"/>
                    <a:pt x="6660" y="24206"/>
                    <a:pt x="7265" y="23903"/>
                  </a:cubicBezTo>
                  <a:cubicBezTo>
                    <a:pt x="8476" y="22692"/>
                    <a:pt x="8476" y="20574"/>
                    <a:pt x="7265" y="19363"/>
                  </a:cubicBezTo>
                  <a:cubicBezTo>
                    <a:pt x="6660" y="18757"/>
                    <a:pt x="6357" y="17547"/>
                    <a:pt x="6357" y="16336"/>
                  </a:cubicBezTo>
                  <a:cubicBezTo>
                    <a:pt x="6660" y="14217"/>
                    <a:pt x="7568" y="12401"/>
                    <a:pt x="9081" y="10887"/>
                  </a:cubicBezTo>
                  <a:cubicBezTo>
                    <a:pt x="12411" y="8768"/>
                    <a:pt x="16346" y="7557"/>
                    <a:pt x="20281" y="7557"/>
                  </a:cubicBezTo>
                  <a:cubicBezTo>
                    <a:pt x="30831" y="6523"/>
                    <a:pt x="41381" y="6054"/>
                    <a:pt x="51931" y="6054"/>
                  </a:cubicBezTo>
                  <a:cubicBezTo>
                    <a:pt x="56819" y="6054"/>
                    <a:pt x="61707" y="6155"/>
                    <a:pt x="66595" y="6347"/>
                  </a:cubicBezTo>
                  <a:cubicBezTo>
                    <a:pt x="70227" y="6044"/>
                    <a:pt x="70530" y="898"/>
                    <a:pt x="66897" y="293"/>
                  </a:cubicBezTo>
                  <a:cubicBezTo>
                    <a:pt x="61913" y="101"/>
                    <a:pt x="56930" y="0"/>
                    <a:pt x="51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0"/>
            <p:cNvSpPr/>
            <p:nvPr/>
          </p:nvSpPr>
          <p:spPr>
            <a:xfrm>
              <a:off x="1610225" y="2432250"/>
              <a:ext cx="807350" cy="266600"/>
            </a:xfrm>
            <a:custGeom>
              <a:rect b="b" l="l" r="r" t="t"/>
              <a:pathLst>
                <a:path extrusionOk="0" h="10664" w="32294">
                  <a:moveTo>
                    <a:pt x="28957" y="0"/>
                  </a:moveTo>
                  <a:cubicBezTo>
                    <a:pt x="28755" y="0"/>
                    <a:pt x="28554" y="19"/>
                    <a:pt x="28359" y="58"/>
                  </a:cubicBezTo>
                  <a:lnTo>
                    <a:pt x="3840" y="4599"/>
                  </a:lnTo>
                  <a:cubicBezTo>
                    <a:pt x="1" y="4894"/>
                    <a:pt x="484" y="10664"/>
                    <a:pt x="4164" y="10664"/>
                  </a:cubicBezTo>
                  <a:cubicBezTo>
                    <a:pt x="4256" y="10664"/>
                    <a:pt x="4350" y="10660"/>
                    <a:pt x="4445" y="10653"/>
                  </a:cubicBezTo>
                  <a:lnTo>
                    <a:pt x="5051" y="10653"/>
                  </a:lnTo>
                  <a:lnTo>
                    <a:pt x="29570" y="5810"/>
                  </a:lnTo>
                  <a:cubicBezTo>
                    <a:pt x="31083" y="5507"/>
                    <a:pt x="32294" y="3993"/>
                    <a:pt x="31991" y="2177"/>
                  </a:cubicBezTo>
                  <a:cubicBezTo>
                    <a:pt x="31728" y="859"/>
                    <a:pt x="30316" y="0"/>
                    <a:pt x="28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1698650" y="2645300"/>
              <a:ext cx="822475" cy="181925"/>
            </a:xfrm>
            <a:custGeom>
              <a:rect b="b" l="l" r="r" t="t"/>
              <a:pathLst>
                <a:path extrusionOk="0" h="7277" w="32899">
                  <a:moveTo>
                    <a:pt x="29038" y="1"/>
                  </a:moveTo>
                  <a:cubicBezTo>
                    <a:pt x="28947" y="1"/>
                    <a:pt x="28853" y="5"/>
                    <a:pt x="28757" y="12"/>
                  </a:cubicBezTo>
                  <a:lnTo>
                    <a:pt x="3027" y="1223"/>
                  </a:lnTo>
                  <a:cubicBezTo>
                    <a:pt x="1211" y="1223"/>
                    <a:pt x="0" y="2736"/>
                    <a:pt x="0" y="4250"/>
                  </a:cubicBezTo>
                  <a:cubicBezTo>
                    <a:pt x="303" y="5763"/>
                    <a:pt x="1514" y="7277"/>
                    <a:pt x="3027" y="7277"/>
                  </a:cubicBezTo>
                  <a:lnTo>
                    <a:pt x="3330" y="7277"/>
                  </a:lnTo>
                  <a:lnTo>
                    <a:pt x="29060" y="5763"/>
                  </a:lnTo>
                  <a:cubicBezTo>
                    <a:pt x="32899" y="5763"/>
                    <a:pt x="32704" y="1"/>
                    <a:pt x="290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2630325" y="2097375"/>
              <a:ext cx="596975" cy="1221750"/>
            </a:xfrm>
            <a:custGeom>
              <a:rect b="b" l="l" r="r" t="t"/>
              <a:pathLst>
                <a:path extrusionOk="0" h="48870" w="23879">
                  <a:moveTo>
                    <a:pt x="18154" y="0"/>
                  </a:moveTo>
                  <a:cubicBezTo>
                    <a:pt x="17853" y="0"/>
                    <a:pt x="17540" y="43"/>
                    <a:pt x="17220" y="135"/>
                  </a:cubicBezTo>
                  <a:cubicBezTo>
                    <a:pt x="11166" y="1648"/>
                    <a:pt x="5414" y="4978"/>
                    <a:pt x="1176" y="9821"/>
                  </a:cubicBezTo>
                  <a:cubicBezTo>
                    <a:pt x="1" y="12172"/>
                    <a:pt x="1747" y="14341"/>
                    <a:pt x="3862" y="14341"/>
                  </a:cubicBezTo>
                  <a:cubicBezTo>
                    <a:pt x="4470" y="14341"/>
                    <a:pt x="5109" y="14162"/>
                    <a:pt x="5717" y="13756"/>
                  </a:cubicBezTo>
                  <a:cubicBezTo>
                    <a:pt x="8139" y="11032"/>
                    <a:pt x="10863" y="8610"/>
                    <a:pt x="14193" y="7097"/>
                  </a:cubicBezTo>
                  <a:lnTo>
                    <a:pt x="14193" y="7097"/>
                  </a:lnTo>
                  <a:cubicBezTo>
                    <a:pt x="13284" y="11637"/>
                    <a:pt x="11166" y="15572"/>
                    <a:pt x="8139" y="18902"/>
                  </a:cubicBezTo>
                  <a:cubicBezTo>
                    <a:pt x="6322" y="19810"/>
                    <a:pt x="4809" y="21324"/>
                    <a:pt x="4203" y="23140"/>
                  </a:cubicBezTo>
                  <a:cubicBezTo>
                    <a:pt x="3282" y="25444"/>
                    <a:pt x="4991" y="27398"/>
                    <a:pt x="6929" y="27398"/>
                  </a:cubicBezTo>
                  <a:cubicBezTo>
                    <a:pt x="7536" y="27398"/>
                    <a:pt x="8166" y="27206"/>
                    <a:pt x="8744" y="26772"/>
                  </a:cubicBezTo>
                  <a:cubicBezTo>
                    <a:pt x="9652" y="25864"/>
                    <a:pt x="10560" y="24956"/>
                    <a:pt x="11771" y="24048"/>
                  </a:cubicBezTo>
                  <a:cubicBezTo>
                    <a:pt x="11970" y="24008"/>
                    <a:pt x="12169" y="23989"/>
                    <a:pt x="12367" y="23989"/>
                  </a:cubicBezTo>
                  <a:cubicBezTo>
                    <a:pt x="13672" y="23989"/>
                    <a:pt x="14917" y="24812"/>
                    <a:pt x="15706" y="25864"/>
                  </a:cubicBezTo>
                  <a:cubicBezTo>
                    <a:pt x="17220" y="29194"/>
                    <a:pt x="16614" y="33129"/>
                    <a:pt x="14193" y="35853"/>
                  </a:cubicBezTo>
                  <a:cubicBezTo>
                    <a:pt x="11166" y="39183"/>
                    <a:pt x="7533" y="41604"/>
                    <a:pt x="3598" y="43118"/>
                  </a:cubicBezTo>
                  <a:cubicBezTo>
                    <a:pt x="874" y="44631"/>
                    <a:pt x="1782" y="48869"/>
                    <a:pt x="5112" y="48869"/>
                  </a:cubicBezTo>
                  <a:cubicBezTo>
                    <a:pt x="5414" y="48869"/>
                    <a:pt x="6020" y="48869"/>
                    <a:pt x="6625" y="48566"/>
                  </a:cubicBezTo>
                  <a:cubicBezTo>
                    <a:pt x="11166" y="46448"/>
                    <a:pt x="15403" y="43421"/>
                    <a:pt x="18733" y="39485"/>
                  </a:cubicBezTo>
                  <a:cubicBezTo>
                    <a:pt x="22971" y="34945"/>
                    <a:pt x="23879" y="27983"/>
                    <a:pt x="20852" y="22534"/>
                  </a:cubicBezTo>
                  <a:cubicBezTo>
                    <a:pt x="19641" y="20718"/>
                    <a:pt x="18128" y="19507"/>
                    <a:pt x="16009" y="18599"/>
                  </a:cubicBezTo>
                  <a:cubicBezTo>
                    <a:pt x="19036" y="14059"/>
                    <a:pt x="20852" y="8610"/>
                    <a:pt x="21155" y="3162"/>
                  </a:cubicBezTo>
                  <a:cubicBezTo>
                    <a:pt x="21155" y="1363"/>
                    <a:pt x="19846" y="0"/>
                    <a:pt x="18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0"/>
            <p:cNvSpPr/>
            <p:nvPr/>
          </p:nvSpPr>
          <p:spPr>
            <a:xfrm>
              <a:off x="2909450" y="3169675"/>
              <a:ext cx="491925" cy="580775"/>
            </a:xfrm>
            <a:custGeom>
              <a:rect b="b" l="l" r="r" t="t"/>
              <a:pathLst>
                <a:path extrusionOk="0" h="23231" w="19677">
                  <a:moveTo>
                    <a:pt x="16305" y="1"/>
                  </a:moveTo>
                  <a:cubicBezTo>
                    <a:pt x="15358" y="1"/>
                    <a:pt x="14475" y="401"/>
                    <a:pt x="13925" y="1134"/>
                  </a:cubicBezTo>
                  <a:lnTo>
                    <a:pt x="909" y="18388"/>
                  </a:lnTo>
                  <a:cubicBezTo>
                    <a:pt x="1" y="19901"/>
                    <a:pt x="303" y="21717"/>
                    <a:pt x="1514" y="22626"/>
                  </a:cubicBezTo>
                  <a:cubicBezTo>
                    <a:pt x="2119" y="23231"/>
                    <a:pt x="2725" y="23231"/>
                    <a:pt x="3330" y="23231"/>
                  </a:cubicBezTo>
                  <a:cubicBezTo>
                    <a:pt x="4238" y="23231"/>
                    <a:pt x="5146" y="22928"/>
                    <a:pt x="5752" y="22020"/>
                  </a:cubicBezTo>
                  <a:lnTo>
                    <a:pt x="18465" y="4766"/>
                  </a:lnTo>
                  <a:cubicBezTo>
                    <a:pt x="19676" y="3556"/>
                    <a:pt x="19373" y="1437"/>
                    <a:pt x="18163" y="529"/>
                  </a:cubicBezTo>
                  <a:cubicBezTo>
                    <a:pt x="17566" y="170"/>
                    <a:pt x="16922" y="1"/>
                    <a:pt x="16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3575400" y="1956950"/>
              <a:ext cx="552450" cy="1089725"/>
            </a:xfrm>
            <a:custGeom>
              <a:rect b="b" l="l" r="r" t="t"/>
              <a:pathLst>
                <a:path extrusionOk="0" h="43589" w="22098">
                  <a:moveTo>
                    <a:pt x="18700" y="0"/>
                  </a:moveTo>
                  <a:cubicBezTo>
                    <a:pt x="17826" y="0"/>
                    <a:pt x="16952" y="404"/>
                    <a:pt x="16346" y="1211"/>
                  </a:cubicBezTo>
                  <a:cubicBezTo>
                    <a:pt x="13016" y="6054"/>
                    <a:pt x="9989" y="11200"/>
                    <a:pt x="7568" y="16346"/>
                  </a:cubicBezTo>
                  <a:cubicBezTo>
                    <a:pt x="5752" y="19070"/>
                    <a:pt x="3633" y="21492"/>
                    <a:pt x="1211" y="23914"/>
                  </a:cubicBezTo>
                  <a:cubicBezTo>
                    <a:pt x="0" y="25124"/>
                    <a:pt x="0" y="26941"/>
                    <a:pt x="1211" y="28151"/>
                  </a:cubicBezTo>
                  <a:cubicBezTo>
                    <a:pt x="1816" y="28757"/>
                    <a:pt x="2422" y="29059"/>
                    <a:pt x="3330" y="29059"/>
                  </a:cubicBezTo>
                  <a:cubicBezTo>
                    <a:pt x="2119" y="32692"/>
                    <a:pt x="1514" y="36324"/>
                    <a:pt x="908" y="40259"/>
                  </a:cubicBezTo>
                  <a:cubicBezTo>
                    <a:pt x="606" y="41773"/>
                    <a:pt x="1816" y="43286"/>
                    <a:pt x="3633" y="43589"/>
                  </a:cubicBezTo>
                  <a:lnTo>
                    <a:pt x="3935" y="43589"/>
                  </a:lnTo>
                  <a:cubicBezTo>
                    <a:pt x="5449" y="43589"/>
                    <a:pt x="6660" y="42378"/>
                    <a:pt x="6660" y="40865"/>
                  </a:cubicBezTo>
                  <a:cubicBezTo>
                    <a:pt x="7871" y="33297"/>
                    <a:pt x="9687" y="26032"/>
                    <a:pt x="12714" y="19373"/>
                  </a:cubicBezTo>
                  <a:cubicBezTo>
                    <a:pt x="16346" y="14530"/>
                    <a:pt x="19070" y="9384"/>
                    <a:pt x="21492" y="4238"/>
                  </a:cubicBezTo>
                  <a:cubicBezTo>
                    <a:pt x="22097" y="2725"/>
                    <a:pt x="21492" y="1211"/>
                    <a:pt x="19979" y="303"/>
                  </a:cubicBezTo>
                  <a:cubicBezTo>
                    <a:pt x="19575" y="101"/>
                    <a:pt x="19138" y="0"/>
                    <a:pt x="18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4127825" y="1964525"/>
              <a:ext cx="590300" cy="1059450"/>
            </a:xfrm>
            <a:custGeom>
              <a:rect b="b" l="l" r="r" t="t"/>
              <a:pathLst>
                <a:path extrusionOk="0" h="42378" w="23612">
                  <a:moveTo>
                    <a:pt x="11806" y="0"/>
                  </a:moveTo>
                  <a:cubicBezTo>
                    <a:pt x="11049" y="0"/>
                    <a:pt x="10292" y="303"/>
                    <a:pt x="9687" y="908"/>
                  </a:cubicBezTo>
                  <a:cubicBezTo>
                    <a:pt x="3330" y="7265"/>
                    <a:pt x="0" y="15740"/>
                    <a:pt x="606" y="24821"/>
                  </a:cubicBezTo>
                  <a:cubicBezTo>
                    <a:pt x="606" y="26335"/>
                    <a:pt x="1817" y="27546"/>
                    <a:pt x="3633" y="27546"/>
                  </a:cubicBezTo>
                  <a:cubicBezTo>
                    <a:pt x="5146" y="27546"/>
                    <a:pt x="6963" y="27243"/>
                    <a:pt x="8779" y="26638"/>
                  </a:cubicBezTo>
                  <a:lnTo>
                    <a:pt x="8779" y="26638"/>
                  </a:lnTo>
                  <a:lnTo>
                    <a:pt x="3330" y="38140"/>
                  </a:lnTo>
                  <a:cubicBezTo>
                    <a:pt x="2725" y="39351"/>
                    <a:pt x="3330" y="41167"/>
                    <a:pt x="4844" y="42075"/>
                  </a:cubicBezTo>
                  <a:cubicBezTo>
                    <a:pt x="5146" y="42075"/>
                    <a:pt x="5752" y="42075"/>
                    <a:pt x="6054" y="42378"/>
                  </a:cubicBezTo>
                  <a:cubicBezTo>
                    <a:pt x="7265" y="42378"/>
                    <a:pt x="8476" y="41470"/>
                    <a:pt x="9081" y="40259"/>
                  </a:cubicBezTo>
                  <a:lnTo>
                    <a:pt x="19373" y="19070"/>
                  </a:lnTo>
                  <a:cubicBezTo>
                    <a:pt x="21190" y="16648"/>
                    <a:pt x="22400" y="13924"/>
                    <a:pt x="23308" y="11200"/>
                  </a:cubicBezTo>
                  <a:cubicBezTo>
                    <a:pt x="23611" y="9686"/>
                    <a:pt x="22703" y="8173"/>
                    <a:pt x="21190" y="7568"/>
                  </a:cubicBezTo>
                  <a:cubicBezTo>
                    <a:pt x="20937" y="7517"/>
                    <a:pt x="20685" y="7492"/>
                    <a:pt x="20437" y="7492"/>
                  </a:cubicBezTo>
                  <a:cubicBezTo>
                    <a:pt x="19197" y="7492"/>
                    <a:pt x="18062" y="8122"/>
                    <a:pt x="17557" y="9384"/>
                  </a:cubicBezTo>
                  <a:lnTo>
                    <a:pt x="14227" y="15740"/>
                  </a:lnTo>
                  <a:cubicBezTo>
                    <a:pt x="12411" y="18162"/>
                    <a:pt x="9687" y="19978"/>
                    <a:pt x="6660" y="20886"/>
                  </a:cubicBezTo>
                  <a:cubicBezTo>
                    <a:pt x="7265" y="15135"/>
                    <a:pt x="9687" y="9384"/>
                    <a:pt x="13925" y="5146"/>
                  </a:cubicBezTo>
                  <a:cubicBezTo>
                    <a:pt x="15136" y="4238"/>
                    <a:pt x="15136" y="2119"/>
                    <a:pt x="13925" y="908"/>
                  </a:cubicBezTo>
                  <a:cubicBezTo>
                    <a:pt x="13319" y="303"/>
                    <a:pt x="12563" y="0"/>
                    <a:pt x="118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4793775" y="2039150"/>
              <a:ext cx="560025" cy="1052950"/>
            </a:xfrm>
            <a:custGeom>
              <a:rect b="b" l="l" r="r" t="t"/>
              <a:pathLst>
                <a:path extrusionOk="0" h="42118" w="22401">
                  <a:moveTo>
                    <a:pt x="19128" y="0"/>
                  </a:moveTo>
                  <a:cubicBezTo>
                    <a:pt x="18272" y="0"/>
                    <a:pt x="17438" y="301"/>
                    <a:pt x="16951" y="950"/>
                  </a:cubicBezTo>
                  <a:lnTo>
                    <a:pt x="1816" y="18204"/>
                  </a:lnTo>
                  <a:cubicBezTo>
                    <a:pt x="606" y="19415"/>
                    <a:pt x="908" y="21231"/>
                    <a:pt x="2119" y="22442"/>
                  </a:cubicBezTo>
                  <a:cubicBezTo>
                    <a:pt x="2724" y="22744"/>
                    <a:pt x="3330" y="23047"/>
                    <a:pt x="3935" y="23047"/>
                  </a:cubicBezTo>
                  <a:cubicBezTo>
                    <a:pt x="2119" y="28193"/>
                    <a:pt x="908" y="33339"/>
                    <a:pt x="303" y="38485"/>
                  </a:cubicBezTo>
                  <a:cubicBezTo>
                    <a:pt x="0" y="40301"/>
                    <a:pt x="1211" y="41814"/>
                    <a:pt x="2724" y="42117"/>
                  </a:cubicBezTo>
                  <a:lnTo>
                    <a:pt x="3330" y="42117"/>
                  </a:lnTo>
                  <a:cubicBezTo>
                    <a:pt x="4541" y="42117"/>
                    <a:pt x="5751" y="40906"/>
                    <a:pt x="6054" y="39696"/>
                  </a:cubicBezTo>
                  <a:cubicBezTo>
                    <a:pt x="7568" y="26982"/>
                    <a:pt x="13016" y="14874"/>
                    <a:pt x="21189" y="5188"/>
                  </a:cubicBezTo>
                  <a:cubicBezTo>
                    <a:pt x="22400" y="3977"/>
                    <a:pt x="22400" y="1858"/>
                    <a:pt x="21189" y="647"/>
                  </a:cubicBezTo>
                  <a:cubicBezTo>
                    <a:pt x="20627" y="226"/>
                    <a:pt x="19870" y="0"/>
                    <a:pt x="19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0"/>
            <p:cNvSpPr/>
            <p:nvPr/>
          </p:nvSpPr>
          <p:spPr>
            <a:xfrm>
              <a:off x="5055825" y="2176675"/>
              <a:ext cx="562825" cy="968400"/>
            </a:xfrm>
            <a:custGeom>
              <a:rect b="b" l="l" r="r" t="t"/>
              <a:pathLst>
                <a:path extrusionOk="0" h="38736" w="22513">
                  <a:moveTo>
                    <a:pt x="18504" y="0"/>
                  </a:moveTo>
                  <a:cubicBezTo>
                    <a:pt x="17518" y="0"/>
                    <a:pt x="16474" y="469"/>
                    <a:pt x="15853" y="1503"/>
                  </a:cubicBezTo>
                  <a:lnTo>
                    <a:pt x="6772" y="16941"/>
                  </a:lnTo>
                  <a:cubicBezTo>
                    <a:pt x="6167" y="17849"/>
                    <a:pt x="5561" y="18757"/>
                    <a:pt x="5259" y="19665"/>
                  </a:cubicBezTo>
                  <a:cubicBezTo>
                    <a:pt x="4653" y="21179"/>
                    <a:pt x="5259" y="22692"/>
                    <a:pt x="6772" y="23600"/>
                  </a:cubicBezTo>
                  <a:cubicBezTo>
                    <a:pt x="7097" y="23762"/>
                    <a:pt x="7464" y="23838"/>
                    <a:pt x="7841" y="23838"/>
                  </a:cubicBezTo>
                  <a:cubicBezTo>
                    <a:pt x="8869" y="23838"/>
                    <a:pt x="9961" y="23276"/>
                    <a:pt x="10405" y="22389"/>
                  </a:cubicBezTo>
                  <a:lnTo>
                    <a:pt x="11615" y="20270"/>
                  </a:lnTo>
                  <a:cubicBezTo>
                    <a:pt x="12523" y="19362"/>
                    <a:pt x="13432" y="18454"/>
                    <a:pt x="14642" y="17849"/>
                  </a:cubicBezTo>
                  <a:lnTo>
                    <a:pt x="14642" y="17849"/>
                  </a:lnTo>
                  <a:cubicBezTo>
                    <a:pt x="15853" y="21179"/>
                    <a:pt x="15853" y="24811"/>
                    <a:pt x="14340" y="27838"/>
                  </a:cubicBezTo>
                  <a:cubicBezTo>
                    <a:pt x="12492" y="30741"/>
                    <a:pt x="9494" y="32494"/>
                    <a:pt x="6148" y="32494"/>
                  </a:cubicBezTo>
                  <a:cubicBezTo>
                    <a:pt x="5656" y="32494"/>
                    <a:pt x="5157" y="32456"/>
                    <a:pt x="4653" y="32378"/>
                  </a:cubicBezTo>
                  <a:cubicBezTo>
                    <a:pt x="4463" y="32347"/>
                    <a:pt x="4280" y="32332"/>
                    <a:pt x="4103" y="32332"/>
                  </a:cubicBezTo>
                  <a:cubicBezTo>
                    <a:pt x="907" y="32332"/>
                    <a:pt x="0" y="37285"/>
                    <a:pt x="3442" y="38432"/>
                  </a:cubicBezTo>
                  <a:cubicBezTo>
                    <a:pt x="4351" y="38432"/>
                    <a:pt x="5259" y="38432"/>
                    <a:pt x="6167" y="38735"/>
                  </a:cubicBezTo>
                  <a:cubicBezTo>
                    <a:pt x="11615" y="38432"/>
                    <a:pt x="16761" y="35405"/>
                    <a:pt x="19486" y="30865"/>
                  </a:cubicBezTo>
                  <a:cubicBezTo>
                    <a:pt x="22513" y="25114"/>
                    <a:pt x="22210" y="18152"/>
                    <a:pt x="18577" y="12703"/>
                  </a:cubicBezTo>
                  <a:cubicBezTo>
                    <a:pt x="17972" y="12098"/>
                    <a:pt x="17367" y="11795"/>
                    <a:pt x="16761" y="11492"/>
                  </a:cubicBezTo>
                  <a:lnTo>
                    <a:pt x="20999" y="4530"/>
                  </a:lnTo>
                  <a:cubicBezTo>
                    <a:pt x="21907" y="3017"/>
                    <a:pt x="21302" y="1200"/>
                    <a:pt x="19788" y="292"/>
                  </a:cubicBezTo>
                  <a:cubicBezTo>
                    <a:pt x="19405" y="101"/>
                    <a:pt x="18961" y="0"/>
                    <a:pt x="185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0"/>
            <p:cNvSpPr/>
            <p:nvPr/>
          </p:nvSpPr>
          <p:spPr>
            <a:xfrm>
              <a:off x="5467275" y="2061775"/>
              <a:ext cx="608100" cy="220600"/>
            </a:xfrm>
            <a:custGeom>
              <a:rect b="b" l="l" r="r" t="t"/>
              <a:pathLst>
                <a:path extrusionOk="0" h="8824" w="24324">
                  <a:moveTo>
                    <a:pt x="20242" y="1"/>
                  </a:moveTo>
                  <a:cubicBezTo>
                    <a:pt x="20061" y="1"/>
                    <a:pt x="19872" y="15"/>
                    <a:pt x="19676" y="45"/>
                  </a:cubicBezTo>
                  <a:lnTo>
                    <a:pt x="3028" y="2769"/>
                  </a:lnTo>
                  <a:cubicBezTo>
                    <a:pt x="1211" y="3072"/>
                    <a:pt x="1" y="4586"/>
                    <a:pt x="303" y="6099"/>
                  </a:cubicBezTo>
                  <a:cubicBezTo>
                    <a:pt x="606" y="7613"/>
                    <a:pt x="1817" y="8823"/>
                    <a:pt x="3330" y="8823"/>
                  </a:cubicBezTo>
                  <a:lnTo>
                    <a:pt x="3936" y="8823"/>
                  </a:lnTo>
                  <a:lnTo>
                    <a:pt x="20584" y="5796"/>
                  </a:lnTo>
                  <a:cubicBezTo>
                    <a:pt x="24323" y="5221"/>
                    <a:pt x="23690" y="1"/>
                    <a:pt x="20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5738500" y="2151975"/>
              <a:ext cx="780700" cy="1061200"/>
            </a:xfrm>
            <a:custGeom>
              <a:rect b="b" l="l" r="r" t="t"/>
              <a:pathLst>
                <a:path extrusionOk="0" h="42448" w="31228">
                  <a:moveTo>
                    <a:pt x="24568" y="5518"/>
                  </a:moveTo>
                  <a:cubicBezTo>
                    <a:pt x="23962" y="7334"/>
                    <a:pt x="22751" y="8545"/>
                    <a:pt x="21238" y="9453"/>
                  </a:cubicBezTo>
                  <a:cubicBezTo>
                    <a:pt x="20330" y="10059"/>
                    <a:pt x="19724" y="10967"/>
                    <a:pt x="19724" y="12177"/>
                  </a:cubicBezTo>
                  <a:cubicBezTo>
                    <a:pt x="17952" y="13064"/>
                    <a:pt x="15854" y="13626"/>
                    <a:pt x="13789" y="13626"/>
                  </a:cubicBezTo>
                  <a:cubicBezTo>
                    <a:pt x="13033" y="13626"/>
                    <a:pt x="12281" y="13550"/>
                    <a:pt x="11551" y="13388"/>
                  </a:cubicBezTo>
                  <a:lnTo>
                    <a:pt x="11551" y="13086"/>
                  </a:lnTo>
                  <a:cubicBezTo>
                    <a:pt x="13973" y="8545"/>
                    <a:pt x="19119" y="5518"/>
                    <a:pt x="24568" y="5518"/>
                  </a:cubicBezTo>
                  <a:close/>
                  <a:moveTo>
                    <a:pt x="23805" y="1"/>
                  </a:moveTo>
                  <a:cubicBezTo>
                    <a:pt x="15081" y="1"/>
                    <a:pt x="7060" y="5423"/>
                    <a:pt x="4287" y="13994"/>
                  </a:cubicBezTo>
                  <a:cubicBezTo>
                    <a:pt x="3984" y="15507"/>
                    <a:pt x="4589" y="17021"/>
                    <a:pt x="5800" y="17626"/>
                  </a:cubicBezTo>
                  <a:cubicBezTo>
                    <a:pt x="8343" y="19109"/>
                    <a:pt x="11182" y="19851"/>
                    <a:pt x="14007" y="19851"/>
                  </a:cubicBezTo>
                  <a:cubicBezTo>
                    <a:pt x="15217" y="19851"/>
                    <a:pt x="16425" y="19715"/>
                    <a:pt x="17606" y="19442"/>
                  </a:cubicBezTo>
                  <a:lnTo>
                    <a:pt x="17606" y="19442"/>
                  </a:lnTo>
                  <a:cubicBezTo>
                    <a:pt x="17303" y="20653"/>
                    <a:pt x="17000" y="21864"/>
                    <a:pt x="16697" y="23075"/>
                  </a:cubicBezTo>
                  <a:lnTo>
                    <a:pt x="16697" y="23377"/>
                  </a:lnTo>
                  <a:cubicBezTo>
                    <a:pt x="16395" y="27312"/>
                    <a:pt x="15184" y="31247"/>
                    <a:pt x="13065" y="34577"/>
                  </a:cubicBezTo>
                  <a:cubicBezTo>
                    <a:pt x="11854" y="35788"/>
                    <a:pt x="10038" y="36393"/>
                    <a:pt x="8524" y="36393"/>
                  </a:cubicBezTo>
                  <a:cubicBezTo>
                    <a:pt x="7616" y="36393"/>
                    <a:pt x="7011" y="35788"/>
                    <a:pt x="6406" y="35183"/>
                  </a:cubicBezTo>
                  <a:cubicBezTo>
                    <a:pt x="5849" y="34161"/>
                    <a:pt x="4978" y="33738"/>
                    <a:pt x="4092" y="33738"/>
                  </a:cubicBezTo>
                  <a:cubicBezTo>
                    <a:pt x="2088" y="33738"/>
                    <a:pt x="0" y="35901"/>
                    <a:pt x="1260" y="38210"/>
                  </a:cubicBezTo>
                  <a:cubicBezTo>
                    <a:pt x="2773" y="40631"/>
                    <a:pt x="5195" y="42145"/>
                    <a:pt x="7919" y="42447"/>
                  </a:cubicBezTo>
                  <a:lnTo>
                    <a:pt x="8827" y="42447"/>
                  </a:lnTo>
                  <a:cubicBezTo>
                    <a:pt x="12157" y="42145"/>
                    <a:pt x="15184" y="40934"/>
                    <a:pt x="17606" y="38512"/>
                  </a:cubicBezTo>
                  <a:cubicBezTo>
                    <a:pt x="20633" y="34274"/>
                    <a:pt x="22449" y="29431"/>
                    <a:pt x="22751" y="24588"/>
                  </a:cubicBezTo>
                  <a:lnTo>
                    <a:pt x="22751" y="24285"/>
                  </a:lnTo>
                  <a:cubicBezTo>
                    <a:pt x="23357" y="20956"/>
                    <a:pt x="24568" y="17626"/>
                    <a:pt x="26384" y="14902"/>
                  </a:cubicBezTo>
                  <a:cubicBezTo>
                    <a:pt x="26687" y="14296"/>
                    <a:pt x="27292" y="13691"/>
                    <a:pt x="27595" y="13388"/>
                  </a:cubicBezTo>
                  <a:cubicBezTo>
                    <a:pt x="28200" y="12480"/>
                    <a:pt x="28503" y="11875"/>
                    <a:pt x="28503" y="10967"/>
                  </a:cubicBezTo>
                  <a:cubicBezTo>
                    <a:pt x="30016" y="8848"/>
                    <a:pt x="30924" y="6426"/>
                    <a:pt x="30924" y="3702"/>
                  </a:cubicBezTo>
                  <a:cubicBezTo>
                    <a:pt x="31227" y="2188"/>
                    <a:pt x="30319" y="978"/>
                    <a:pt x="29108" y="675"/>
                  </a:cubicBezTo>
                  <a:cubicBezTo>
                    <a:pt x="27337" y="219"/>
                    <a:pt x="25557" y="1"/>
                    <a:pt x="23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0"/>
            <p:cNvSpPr/>
            <p:nvPr/>
          </p:nvSpPr>
          <p:spPr>
            <a:xfrm>
              <a:off x="6352675" y="2386600"/>
              <a:ext cx="711375" cy="947650"/>
            </a:xfrm>
            <a:custGeom>
              <a:rect b="b" l="l" r="r" t="t"/>
              <a:pathLst>
                <a:path extrusionOk="0" h="37906" w="28455">
                  <a:moveTo>
                    <a:pt x="23736" y="0"/>
                  </a:moveTo>
                  <a:cubicBezTo>
                    <a:pt x="20465" y="0"/>
                    <a:pt x="17548" y="1788"/>
                    <a:pt x="16347" y="4911"/>
                  </a:cubicBezTo>
                  <a:cubicBezTo>
                    <a:pt x="14833" y="8241"/>
                    <a:pt x="15741" y="11873"/>
                    <a:pt x="18163" y="14598"/>
                  </a:cubicBezTo>
                  <a:cubicBezTo>
                    <a:pt x="14530" y="21257"/>
                    <a:pt x="9082" y="27311"/>
                    <a:pt x="2422" y="30943"/>
                  </a:cubicBezTo>
                  <a:cubicBezTo>
                    <a:pt x="1" y="32457"/>
                    <a:pt x="909" y="36392"/>
                    <a:pt x="3633" y="36695"/>
                  </a:cubicBezTo>
                  <a:lnTo>
                    <a:pt x="21190" y="37906"/>
                  </a:lnTo>
                  <a:cubicBezTo>
                    <a:pt x="23006" y="37906"/>
                    <a:pt x="24217" y="36695"/>
                    <a:pt x="24519" y="35181"/>
                  </a:cubicBezTo>
                  <a:cubicBezTo>
                    <a:pt x="24519" y="33365"/>
                    <a:pt x="23309" y="31852"/>
                    <a:pt x="21492" y="31852"/>
                  </a:cubicBezTo>
                  <a:lnTo>
                    <a:pt x="12714" y="31246"/>
                  </a:lnTo>
                  <a:cubicBezTo>
                    <a:pt x="20887" y="23981"/>
                    <a:pt x="26336" y="14295"/>
                    <a:pt x="28152" y="3701"/>
                  </a:cubicBezTo>
                  <a:cubicBezTo>
                    <a:pt x="28455" y="2187"/>
                    <a:pt x="27546" y="976"/>
                    <a:pt x="26336" y="371"/>
                  </a:cubicBezTo>
                  <a:cubicBezTo>
                    <a:pt x="25461" y="121"/>
                    <a:pt x="24586" y="0"/>
                    <a:pt x="23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Fredoka"/>
              <a:buNone/>
              <a:defRPr b="1" sz="35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Fredoka"/>
              <a:buNone/>
              <a:defRPr b="1" sz="35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Fredoka"/>
              <a:buNone/>
              <a:defRPr b="1" sz="35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Fredoka"/>
              <a:buNone/>
              <a:defRPr b="1" sz="35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Fredoka"/>
              <a:buNone/>
              <a:defRPr b="1" sz="35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Fredoka"/>
              <a:buNone/>
              <a:defRPr b="1" sz="35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Fredoka"/>
              <a:buNone/>
              <a:defRPr b="1" sz="35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Fredoka"/>
              <a:buNone/>
              <a:defRPr b="1" sz="35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Fredoka"/>
              <a:buNone/>
              <a:defRPr b="1" sz="35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Barlow Medium"/>
              <a:buChar char="●"/>
              <a:defRPr sz="18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 Medium"/>
              <a:buChar char="○"/>
              <a:defRPr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 Medium"/>
              <a:buChar char="■"/>
              <a:defRPr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 Medium"/>
              <a:buChar char="●"/>
              <a:defRPr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 Medium"/>
              <a:buChar char="○"/>
              <a:defRPr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 Medium"/>
              <a:buChar char="■"/>
              <a:defRPr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 Medium"/>
              <a:buChar char="●"/>
              <a:defRPr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 Medium"/>
              <a:buChar char="○"/>
              <a:defRPr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 Medium"/>
              <a:buChar char="■"/>
              <a:defRPr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235250" y="4822375"/>
            <a:ext cx="87375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A4339"/>
                </a:solidFill>
                <a:latin typeface="Barlow Medium"/>
                <a:ea typeface="Barlow Medium"/>
                <a:cs typeface="Barlow Medium"/>
                <a:sym typeface="Barlow Medium"/>
              </a:rPr>
              <a:t>CIET, Sept 26, 2023			Process of e-content development- Science		Dr. Ajita Deshmukh</a:t>
            </a:r>
            <a:endParaRPr>
              <a:solidFill>
                <a:srgbClr val="5A4339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40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1122" name="Google Shape;1122;p40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jayhosler.com/BI106_Photosynthesis_comic.pdf" TargetMode="External"/><Relationship Id="rId4" Type="http://schemas.openxmlformats.org/officeDocument/2006/relationships/hyperlink" Target="https://www.physicsclassroom.com/mmedia/vectors/sat.cfm" TargetMode="External"/><Relationship Id="rId9" Type="http://schemas.openxmlformats.org/officeDocument/2006/relationships/hyperlink" Target="https://h5p.org/node/299384" TargetMode="External"/><Relationship Id="rId5" Type="http://schemas.openxmlformats.org/officeDocument/2006/relationships/hyperlink" Target="https://www.amoebasisters.com/uploads/2/1/9/0/21902384/published/biological-levels-of-organization.gif?1537890337" TargetMode="External"/><Relationship Id="rId6" Type="http://schemas.openxmlformats.org/officeDocument/2006/relationships/hyperlink" Target="https://soundcloud.com/ajita-deshmukh/goodyears-story?utm_source=clipboard&amp;utm_medium=text&amp;utm_campaign=social_sharing" TargetMode="External"/><Relationship Id="rId7" Type="http://schemas.openxmlformats.org/officeDocument/2006/relationships/hyperlink" Target="https://www.physicsclassroom.com/Concept-Checkers/Interactives/Egg-Drop/Concept-Checker" TargetMode="External"/><Relationship Id="rId8" Type="http://schemas.openxmlformats.org/officeDocument/2006/relationships/hyperlink" Target="https://www.physicsclassroom.com/Concept-Checkers/Interactives/Egg-Drop/Concept-Checke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spreadsheets/d/1CGrLoVMJvGR0NtqKAqm2BShXk8pc3ekMxNbAsyPs2C0/copy" TargetMode="External"/><Relationship Id="rId4" Type="http://schemas.openxmlformats.org/officeDocument/2006/relationships/image" Target="../media/image21.png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ocs.google.com/spreadsheets/d/1CGrLoVMJvGR0NtqKAqm2BShXk8pc3ekMxNbAsyPs2C0/copy#gid=2057782060" TargetMode="External"/><Relationship Id="rId4" Type="http://schemas.openxmlformats.org/officeDocument/2006/relationships/image" Target="../media/image22.png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docs.google.com/spreadsheets/d/1CGrLoVMJvGR0NtqKAqm2BShXk8pc3ekMxNbAsyPs2C0/copy#gid=599868883" TargetMode="External"/><Relationship Id="rId4" Type="http://schemas.openxmlformats.org/officeDocument/2006/relationships/image" Target="../media/image25.png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bit.ly/2ZjL1pd" TargetMode="External"/><Relationship Id="rId4" Type="http://schemas.openxmlformats.org/officeDocument/2006/relationships/hyperlink" Target="https://bit.ly/2ZjL1pd" TargetMode="External"/><Relationship Id="rId5" Type="http://schemas.openxmlformats.org/officeDocument/2006/relationships/hyperlink" Target="http://bit.ly/30B07Gq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rsc.org/periodic-table" TargetMode="External"/><Relationship Id="rId4" Type="http://schemas.openxmlformats.org/officeDocument/2006/relationships/hyperlink" Target="https://www.geogebra.org/m/XMz9xCGC#material/BXBMnZPS" TargetMode="External"/><Relationship Id="rId5" Type="http://schemas.openxmlformats.org/officeDocument/2006/relationships/hyperlink" Target="https://www.amoebasisters.com/uploads/2/1/9/0/21902384/atp-name_orig.p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h5p.org/node/592847" TargetMode="External"/><Relationship Id="rId4" Type="http://schemas.openxmlformats.org/officeDocument/2006/relationships/hyperlink" Target="https://h5p.org/node/2666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42"/>
          <p:cNvSpPr/>
          <p:nvPr/>
        </p:nvSpPr>
        <p:spPr>
          <a:xfrm>
            <a:off x="2846825" y="3806000"/>
            <a:ext cx="3711900" cy="8577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129" name="Google Shape;1129;p42"/>
          <p:cNvSpPr txBox="1"/>
          <p:nvPr>
            <p:ph type="ctrTitle"/>
          </p:nvPr>
        </p:nvSpPr>
        <p:spPr>
          <a:xfrm flipH="1">
            <a:off x="713650" y="1504275"/>
            <a:ext cx="7789200" cy="9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Process of developing e-content</a:t>
            </a:r>
            <a:r>
              <a:rPr lang="en" sz="3500"/>
              <a:t> </a:t>
            </a:r>
            <a:endParaRPr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500"/>
              <a:t>For</a:t>
            </a:r>
            <a:endParaRPr i="1"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STEM</a:t>
            </a:r>
            <a:endParaRPr sz="3500"/>
          </a:p>
        </p:txBody>
      </p:sp>
      <p:sp>
        <p:nvSpPr>
          <p:cNvPr id="1130" name="Google Shape;1130;p42"/>
          <p:cNvSpPr txBox="1"/>
          <p:nvPr>
            <p:ph idx="1" type="subTitle"/>
          </p:nvPr>
        </p:nvSpPr>
        <p:spPr>
          <a:xfrm flipH="1">
            <a:off x="2879075" y="3806000"/>
            <a:ext cx="3647400" cy="8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Dr. Ajita Deshmukh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MIT-ADT University</a:t>
            </a:r>
            <a:endParaRPr sz="2400"/>
          </a:p>
        </p:txBody>
      </p:sp>
      <p:grpSp>
        <p:nvGrpSpPr>
          <p:cNvPr id="1131" name="Google Shape;1131;p42"/>
          <p:cNvGrpSpPr/>
          <p:nvPr/>
        </p:nvGrpSpPr>
        <p:grpSpPr>
          <a:xfrm flipH="1" rot="-1409125">
            <a:off x="8231067" y="2470651"/>
            <a:ext cx="399413" cy="1558326"/>
            <a:chOff x="3070900" y="237500"/>
            <a:chExt cx="1436575" cy="5164500"/>
          </a:xfrm>
        </p:grpSpPr>
        <p:sp>
          <p:nvSpPr>
            <p:cNvPr id="1132" name="Google Shape;1132;p42"/>
            <p:cNvSpPr/>
            <p:nvPr/>
          </p:nvSpPr>
          <p:spPr>
            <a:xfrm>
              <a:off x="3489675" y="1738475"/>
              <a:ext cx="562975" cy="3394525"/>
            </a:xfrm>
            <a:custGeom>
              <a:rect b="b" l="l" r="r" t="t"/>
              <a:pathLst>
                <a:path extrusionOk="0" h="135781" w="22519">
                  <a:moveTo>
                    <a:pt x="10427" y="0"/>
                  </a:moveTo>
                  <a:cubicBezTo>
                    <a:pt x="0" y="0"/>
                    <a:pt x="1997" y="12646"/>
                    <a:pt x="2551" y="19524"/>
                  </a:cubicBezTo>
                  <a:cubicBezTo>
                    <a:pt x="4548" y="44151"/>
                    <a:pt x="6545" y="68778"/>
                    <a:pt x="8542" y="93515"/>
                  </a:cubicBezTo>
                  <a:lnTo>
                    <a:pt x="11981" y="135780"/>
                  </a:lnTo>
                  <a:cubicBezTo>
                    <a:pt x="16529" y="130678"/>
                    <a:pt x="17083" y="123245"/>
                    <a:pt x="17416" y="116367"/>
                  </a:cubicBezTo>
                  <a:lnTo>
                    <a:pt x="22075" y="21854"/>
                  </a:lnTo>
                  <a:cubicBezTo>
                    <a:pt x="22519" y="13756"/>
                    <a:pt x="21853" y="0"/>
                    <a:pt x="10427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3162425" y="319650"/>
              <a:ext cx="1281275" cy="1388875"/>
            </a:xfrm>
            <a:custGeom>
              <a:rect b="b" l="l" r="r" t="t"/>
              <a:pathLst>
                <a:path extrusionOk="0" h="55555" w="51251">
                  <a:moveTo>
                    <a:pt x="25397" y="1"/>
                  </a:moveTo>
                  <a:cubicBezTo>
                    <a:pt x="20531" y="1"/>
                    <a:pt x="15655" y="1454"/>
                    <a:pt x="11426" y="4393"/>
                  </a:cubicBezTo>
                  <a:cubicBezTo>
                    <a:pt x="3772" y="9940"/>
                    <a:pt x="0" y="20146"/>
                    <a:pt x="1331" y="29575"/>
                  </a:cubicBezTo>
                  <a:cubicBezTo>
                    <a:pt x="2441" y="38117"/>
                    <a:pt x="7100" y="44772"/>
                    <a:pt x="13090" y="50652"/>
                  </a:cubicBezTo>
                  <a:cubicBezTo>
                    <a:pt x="15752" y="53314"/>
                    <a:pt x="16751" y="54423"/>
                    <a:pt x="20522" y="55200"/>
                  </a:cubicBezTo>
                  <a:cubicBezTo>
                    <a:pt x="21208" y="55325"/>
                    <a:pt x="25506" y="55555"/>
                    <a:pt x="29157" y="55555"/>
                  </a:cubicBezTo>
                  <a:cubicBezTo>
                    <a:pt x="32000" y="55555"/>
                    <a:pt x="34451" y="55415"/>
                    <a:pt x="34500" y="54978"/>
                  </a:cubicBezTo>
                  <a:cubicBezTo>
                    <a:pt x="35165" y="47213"/>
                    <a:pt x="42487" y="41777"/>
                    <a:pt x="46258" y="34900"/>
                  </a:cubicBezTo>
                  <a:cubicBezTo>
                    <a:pt x="51250" y="25027"/>
                    <a:pt x="49142" y="13157"/>
                    <a:pt x="41155" y="5724"/>
                  </a:cubicBezTo>
                  <a:cubicBezTo>
                    <a:pt x="36585" y="1926"/>
                    <a:pt x="30998" y="1"/>
                    <a:pt x="25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3070900" y="237500"/>
              <a:ext cx="1436575" cy="5164500"/>
            </a:xfrm>
            <a:custGeom>
              <a:rect b="b" l="l" r="r" t="t"/>
              <a:pathLst>
                <a:path extrusionOk="0" h="206580" w="57463">
                  <a:moveTo>
                    <a:pt x="29290" y="1756"/>
                  </a:moveTo>
                  <a:cubicBezTo>
                    <a:pt x="30622" y="1756"/>
                    <a:pt x="31980" y="1859"/>
                    <a:pt x="33280" y="2022"/>
                  </a:cubicBezTo>
                  <a:cubicBezTo>
                    <a:pt x="38715" y="2909"/>
                    <a:pt x="43596" y="5572"/>
                    <a:pt x="47257" y="9565"/>
                  </a:cubicBezTo>
                  <a:cubicBezTo>
                    <a:pt x="55466" y="18440"/>
                    <a:pt x="57130" y="31419"/>
                    <a:pt x="51583" y="42068"/>
                  </a:cubicBezTo>
                  <a:cubicBezTo>
                    <a:pt x="50918" y="43399"/>
                    <a:pt x="49919" y="44730"/>
                    <a:pt x="48921" y="45840"/>
                  </a:cubicBezTo>
                  <a:cubicBezTo>
                    <a:pt x="45149" y="50721"/>
                    <a:pt x="39381" y="53716"/>
                    <a:pt x="33280" y="53827"/>
                  </a:cubicBezTo>
                  <a:cubicBezTo>
                    <a:pt x="31671" y="53938"/>
                    <a:pt x="30063" y="53993"/>
                    <a:pt x="28468" y="53993"/>
                  </a:cubicBezTo>
                  <a:cubicBezTo>
                    <a:pt x="26873" y="53993"/>
                    <a:pt x="25293" y="53938"/>
                    <a:pt x="23740" y="53827"/>
                  </a:cubicBezTo>
                  <a:cubicBezTo>
                    <a:pt x="19413" y="53716"/>
                    <a:pt x="15309" y="52163"/>
                    <a:pt x="12203" y="49279"/>
                  </a:cubicBezTo>
                  <a:cubicBezTo>
                    <a:pt x="11870" y="49168"/>
                    <a:pt x="11648" y="49057"/>
                    <a:pt x="11537" y="48835"/>
                  </a:cubicBezTo>
                  <a:cubicBezTo>
                    <a:pt x="11204" y="48613"/>
                    <a:pt x="10983" y="48280"/>
                    <a:pt x="11204" y="47948"/>
                  </a:cubicBezTo>
                  <a:cubicBezTo>
                    <a:pt x="11305" y="47797"/>
                    <a:pt x="11450" y="47737"/>
                    <a:pt x="11600" y="47737"/>
                  </a:cubicBezTo>
                  <a:cubicBezTo>
                    <a:pt x="11782" y="47737"/>
                    <a:pt x="11970" y="47826"/>
                    <a:pt x="12092" y="47948"/>
                  </a:cubicBezTo>
                  <a:cubicBezTo>
                    <a:pt x="12425" y="48169"/>
                    <a:pt x="12647" y="48502"/>
                    <a:pt x="12868" y="48724"/>
                  </a:cubicBezTo>
                  <a:cubicBezTo>
                    <a:pt x="17422" y="51728"/>
                    <a:pt x="22822" y="53377"/>
                    <a:pt x="28255" y="53377"/>
                  </a:cubicBezTo>
                  <a:cubicBezTo>
                    <a:pt x="29043" y="53377"/>
                    <a:pt x="29831" y="53342"/>
                    <a:pt x="30617" y="53272"/>
                  </a:cubicBezTo>
                  <a:cubicBezTo>
                    <a:pt x="33723" y="53161"/>
                    <a:pt x="36719" y="52496"/>
                    <a:pt x="39603" y="51386"/>
                  </a:cubicBezTo>
                  <a:cubicBezTo>
                    <a:pt x="42043" y="50388"/>
                    <a:pt x="44151" y="48946"/>
                    <a:pt x="46037" y="47171"/>
                  </a:cubicBezTo>
                  <a:cubicBezTo>
                    <a:pt x="46480" y="46616"/>
                    <a:pt x="47035" y="46173"/>
                    <a:pt x="47479" y="45729"/>
                  </a:cubicBezTo>
                  <a:cubicBezTo>
                    <a:pt x="47590" y="45507"/>
                    <a:pt x="47701" y="45174"/>
                    <a:pt x="47701" y="44952"/>
                  </a:cubicBezTo>
                  <a:cubicBezTo>
                    <a:pt x="47701" y="44620"/>
                    <a:pt x="47590" y="44398"/>
                    <a:pt x="47368" y="44176"/>
                  </a:cubicBezTo>
                  <a:cubicBezTo>
                    <a:pt x="47257" y="44120"/>
                    <a:pt x="47118" y="44093"/>
                    <a:pt x="46980" y="44093"/>
                  </a:cubicBezTo>
                  <a:cubicBezTo>
                    <a:pt x="46841" y="44093"/>
                    <a:pt x="46702" y="44120"/>
                    <a:pt x="46591" y="44176"/>
                  </a:cubicBezTo>
                  <a:cubicBezTo>
                    <a:pt x="46148" y="44509"/>
                    <a:pt x="45704" y="44841"/>
                    <a:pt x="45371" y="45285"/>
                  </a:cubicBezTo>
                  <a:cubicBezTo>
                    <a:pt x="43263" y="47615"/>
                    <a:pt x="40601" y="49390"/>
                    <a:pt x="37606" y="50277"/>
                  </a:cubicBezTo>
                  <a:cubicBezTo>
                    <a:pt x="34792" y="51180"/>
                    <a:pt x="31851" y="51625"/>
                    <a:pt x="28905" y="51625"/>
                  </a:cubicBezTo>
                  <a:cubicBezTo>
                    <a:pt x="25695" y="51625"/>
                    <a:pt x="22479" y="51096"/>
                    <a:pt x="19413" y="50055"/>
                  </a:cubicBezTo>
                  <a:cubicBezTo>
                    <a:pt x="16751" y="49279"/>
                    <a:pt x="14311" y="47726"/>
                    <a:pt x="12425" y="45729"/>
                  </a:cubicBezTo>
                  <a:cubicBezTo>
                    <a:pt x="11870" y="45063"/>
                    <a:pt x="11315" y="44287"/>
                    <a:pt x="10428" y="44065"/>
                  </a:cubicBezTo>
                  <a:cubicBezTo>
                    <a:pt x="10339" y="44035"/>
                    <a:pt x="10258" y="44021"/>
                    <a:pt x="10182" y="44021"/>
                  </a:cubicBezTo>
                  <a:cubicBezTo>
                    <a:pt x="9976" y="44021"/>
                    <a:pt x="9814" y="44124"/>
                    <a:pt x="9651" y="44287"/>
                  </a:cubicBezTo>
                  <a:cubicBezTo>
                    <a:pt x="9541" y="44509"/>
                    <a:pt x="9541" y="44730"/>
                    <a:pt x="9541" y="44841"/>
                  </a:cubicBezTo>
                  <a:cubicBezTo>
                    <a:pt x="9984" y="45507"/>
                    <a:pt x="10428" y="46062"/>
                    <a:pt x="10872" y="46727"/>
                  </a:cubicBezTo>
                  <a:cubicBezTo>
                    <a:pt x="10983" y="47060"/>
                    <a:pt x="10872" y="47393"/>
                    <a:pt x="10650" y="47504"/>
                  </a:cubicBezTo>
                  <a:cubicBezTo>
                    <a:pt x="10539" y="47559"/>
                    <a:pt x="10428" y="47587"/>
                    <a:pt x="10331" y="47587"/>
                  </a:cubicBezTo>
                  <a:cubicBezTo>
                    <a:pt x="10234" y="47587"/>
                    <a:pt x="10151" y="47559"/>
                    <a:pt x="10095" y="47504"/>
                  </a:cubicBezTo>
                  <a:cubicBezTo>
                    <a:pt x="9651" y="47171"/>
                    <a:pt x="9208" y="46727"/>
                    <a:pt x="8764" y="46394"/>
                  </a:cubicBezTo>
                  <a:cubicBezTo>
                    <a:pt x="5880" y="43067"/>
                    <a:pt x="3883" y="39073"/>
                    <a:pt x="3107" y="34858"/>
                  </a:cubicBezTo>
                  <a:cubicBezTo>
                    <a:pt x="1221" y="26205"/>
                    <a:pt x="3550" y="17108"/>
                    <a:pt x="9319" y="10453"/>
                  </a:cubicBezTo>
                  <a:cubicBezTo>
                    <a:pt x="13679" y="4893"/>
                    <a:pt x="20397" y="1797"/>
                    <a:pt x="27471" y="1797"/>
                  </a:cubicBezTo>
                  <a:cubicBezTo>
                    <a:pt x="27595" y="1797"/>
                    <a:pt x="27720" y="1798"/>
                    <a:pt x="27844" y="1800"/>
                  </a:cubicBezTo>
                  <a:cubicBezTo>
                    <a:pt x="28320" y="1770"/>
                    <a:pt x="28803" y="1756"/>
                    <a:pt x="29290" y="1756"/>
                  </a:cubicBezTo>
                  <a:close/>
                  <a:moveTo>
                    <a:pt x="39294" y="54545"/>
                  </a:moveTo>
                  <a:cubicBezTo>
                    <a:pt x="39670" y="54545"/>
                    <a:pt x="40026" y="54925"/>
                    <a:pt x="39936" y="55380"/>
                  </a:cubicBezTo>
                  <a:cubicBezTo>
                    <a:pt x="39825" y="55935"/>
                    <a:pt x="39603" y="56489"/>
                    <a:pt x="39492" y="57044"/>
                  </a:cubicBezTo>
                  <a:cubicBezTo>
                    <a:pt x="39159" y="57931"/>
                    <a:pt x="38382" y="58486"/>
                    <a:pt x="37495" y="58486"/>
                  </a:cubicBezTo>
                  <a:lnTo>
                    <a:pt x="33391" y="58486"/>
                  </a:lnTo>
                  <a:cubicBezTo>
                    <a:pt x="32247" y="58282"/>
                    <a:pt x="31014" y="58213"/>
                    <a:pt x="29729" y="58213"/>
                  </a:cubicBezTo>
                  <a:cubicBezTo>
                    <a:pt x="27523" y="58213"/>
                    <a:pt x="25165" y="58416"/>
                    <a:pt x="22852" y="58486"/>
                  </a:cubicBezTo>
                  <a:lnTo>
                    <a:pt x="20523" y="58486"/>
                  </a:lnTo>
                  <a:cubicBezTo>
                    <a:pt x="18637" y="58375"/>
                    <a:pt x="17971" y="57931"/>
                    <a:pt x="17638" y="55935"/>
                  </a:cubicBezTo>
                  <a:cubicBezTo>
                    <a:pt x="17470" y="55008"/>
                    <a:pt x="17685" y="54593"/>
                    <a:pt x="18236" y="54593"/>
                  </a:cubicBezTo>
                  <a:cubicBezTo>
                    <a:pt x="18411" y="54593"/>
                    <a:pt x="18619" y="54634"/>
                    <a:pt x="18859" y="54714"/>
                  </a:cubicBezTo>
                  <a:cubicBezTo>
                    <a:pt x="20902" y="55343"/>
                    <a:pt x="23057" y="55638"/>
                    <a:pt x="25205" y="55638"/>
                  </a:cubicBezTo>
                  <a:cubicBezTo>
                    <a:pt x="26088" y="55638"/>
                    <a:pt x="26971" y="55588"/>
                    <a:pt x="27844" y="55491"/>
                  </a:cubicBezTo>
                  <a:lnTo>
                    <a:pt x="28732" y="55491"/>
                  </a:lnTo>
                  <a:cubicBezTo>
                    <a:pt x="29735" y="55620"/>
                    <a:pt x="30748" y="55684"/>
                    <a:pt x="31762" y="55684"/>
                  </a:cubicBezTo>
                  <a:cubicBezTo>
                    <a:pt x="34223" y="55684"/>
                    <a:pt x="36691" y="55310"/>
                    <a:pt x="39048" y="54603"/>
                  </a:cubicBezTo>
                  <a:cubicBezTo>
                    <a:pt x="39128" y="54563"/>
                    <a:pt x="39212" y="54545"/>
                    <a:pt x="39294" y="54545"/>
                  </a:cubicBezTo>
                  <a:close/>
                  <a:moveTo>
                    <a:pt x="28747" y="59813"/>
                  </a:moveTo>
                  <a:cubicBezTo>
                    <a:pt x="29748" y="59813"/>
                    <a:pt x="30744" y="59850"/>
                    <a:pt x="31727" y="59928"/>
                  </a:cubicBezTo>
                  <a:cubicBezTo>
                    <a:pt x="33612" y="59928"/>
                    <a:pt x="35387" y="60039"/>
                    <a:pt x="37273" y="60150"/>
                  </a:cubicBezTo>
                  <a:cubicBezTo>
                    <a:pt x="37717" y="60150"/>
                    <a:pt x="38161" y="60594"/>
                    <a:pt x="38050" y="61148"/>
                  </a:cubicBezTo>
                  <a:cubicBezTo>
                    <a:pt x="37939" y="63589"/>
                    <a:pt x="37828" y="65918"/>
                    <a:pt x="37606" y="68359"/>
                  </a:cubicBezTo>
                  <a:cubicBezTo>
                    <a:pt x="37273" y="75569"/>
                    <a:pt x="36719" y="82780"/>
                    <a:pt x="36275" y="89991"/>
                  </a:cubicBezTo>
                  <a:cubicBezTo>
                    <a:pt x="36053" y="93319"/>
                    <a:pt x="35831" y="96536"/>
                    <a:pt x="35609" y="99864"/>
                  </a:cubicBezTo>
                  <a:cubicBezTo>
                    <a:pt x="35387" y="104301"/>
                    <a:pt x="35166" y="108849"/>
                    <a:pt x="34833" y="113397"/>
                  </a:cubicBezTo>
                  <a:cubicBezTo>
                    <a:pt x="34389" y="120941"/>
                    <a:pt x="33834" y="128595"/>
                    <a:pt x="33391" y="136249"/>
                  </a:cubicBezTo>
                  <a:cubicBezTo>
                    <a:pt x="33169" y="139355"/>
                    <a:pt x="32947" y="142572"/>
                    <a:pt x="32725" y="145678"/>
                  </a:cubicBezTo>
                  <a:cubicBezTo>
                    <a:pt x="32503" y="150448"/>
                    <a:pt x="32281" y="155218"/>
                    <a:pt x="31949" y="159878"/>
                  </a:cubicBezTo>
                  <a:cubicBezTo>
                    <a:pt x="31505" y="167310"/>
                    <a:pt x="30950" y="174632"/>
                    <a:pt x="30506" y="182064"/>
                  </a:cubicBezTo>
                  <a:cubicBezTo>
                    <a:pt x="30174" y="186501"/>
                    <a:pt x="29952" y="190938"/>
                    <a:pt x="29619" y="195376"/>
                  </a:cubicBezTo>
                  <a:cubicBezTo>
                    <a:pt x="29508" y="197927"/>
                    <a:pt x="29286" y="200590"/>
                    <a:pt x="29064" y="203141"/>
                  </a:cubicBezTo>
                  <a:cubicBezTo>
                    <a:pt x="29064" y="203363"/>
                    <a:pt x="28953" y="203474"/>
                    <a:pt x="28842" y="203696"/>
                  </a:cubicBezTo>
                  <a:cubicBezTo>
                    <a:pt x="28510" y="203696"/>
                    <a:pt x="28177" y="203363"/>
                    <a:pt x="28177" y="203030"/>
                  </a:cubicBezTo>
                  <a:cubicBezTo>
                    <a:pt x="28066" y="202475"/>
                    <a:pt x="27955" y="201921"/>
                    <a:pt x="27955" y="201366"/>
                  </a:cubicBezTo>
                  <a:cubicBezTo>
                    <a:pt x="27622" y="196929"/>
                    <a:pt x="27400" y="192492"/>
                    <a:pt x="27178" y="188054"/>
                  </a:cubicBezTo>
                  <a:cubicBezTo>
                    <a:pt x="26624" y="180511"/>
                    <a:pt x="26180" y="172968"/>
                    <a:pt x="25625" y="165535"/>
                  </a:cubicBezTo>
                  <a:cubicBezTo>
                    <a:pt x="25404" y="162207"/>
                    <a:pt x="25182" y="158768"/>
                    <a:pt x="25071" y="155440"/>
                  </a:cubicBezTo>
                  <a:cubicBezTo>
                    <a:pt x="24738" y="150781"/>
                    <a:pt x="24516" y="146122"/>
                    <a:pt x="24294" y="141574"/>
                  </a:cubicBezTo>
                  <a:cubicBezTo>
                    <a:pt x="23740" y="134252"/>
                    <a:pt x="23296" y="126931"/>
                    <a:pt x="22741" y="119609"/>
                  </a:cubicBezTo>
                  <a:cubicBezTo>
                    <a:pt x="22519" y="116281"/>
                    <a:pt x="22298" y="112843"/>
                    <a:pt x="22076" y="109515"/>
                  </a:cubicBezTo>
                  <a:cubicBezTo>
                    <a:pt x="21854" y="104855"/>
                    <a:pt x="21632" y="100196"/>
                    <a:pt x="21299" y="95648"/>
                  </a:cubicBezTo>
                  <a:cubicBezTo>
                    <a:pt x="20855" y="88216"/>
                    <a:pt x="20301" y="80894"/>
                    <a:pt x="19857" y="73462"/>
                  </a:cubicBezTo>
                  <a:cubicBezTo>
                    <a:pt x="19635" y="69690"/>
                    <a:pt x="19413" y="65918"/>
                    <a:pt x="19191" y="62147"/>
                  </a:cubicBezTo>
                  <a:cubicBezTo>
                    <a:pt x="19081" y="61592"/>
                    <a:pt x="19081" y="61037"/>
                    <a:pt x="19413" y="60483"/>
                  </a:cubicBezTo>
                  <a:cubicBezTo>
                    <a:pt x="19413" y="60372"/>
                    <a:pt x="19524" y="60372"/>
                    <a:pt x="19524" y="60372"/>
                  </a:cubicBezTo>
                  <a:cubicBezTo>
                    <a:pt x="19746" y="60372"/>
                    <a:pt x="19968" y="60372"/>
                    <a:pt x="20079" y="60483"/>
                  </a:cubicBezTo>
                  <a:cubicBezTo>
                    <a:pt x="20190" y="60816"/>
                    <a:pt x="20301" y="61037"/>
                    <a:pt x="20301" y="61370"/>
                  </a:cubicBezTo>
                  <a:cubicBezTo>
                    <a:pt x="20523" y="62812"/>
                    <a:pt x="20634" y="64365"/>
                    <a:pt x="20745" y="65918"/>
                  </a:cubicBezTo>
                  <a:cubicBezTo>
                    <a:pt x="20966" y="70134"/>
                    <a:pt x="21188" y="74238"/>
                    <a:pt x="21521" y="78454"/>
                  </a:cubicBezTo>
                  <a:cubicBezTo>
                    <a:pt x="21632" y="81227"/>
                    <a:pt x="21854" y="84000"/>
                    <a:pt x="22076" y="86774"/>
                  </a:cubicBezTo>
                  <a:cubicBezTo>
                    <a:pt x="22187" y="87106"/>
                    <a:pt x="22298" y="87439"/>
                    <a:pt x="22519" y="87772"/>
                  </a:cubicBezTo>
                  <a:cubicBezTo>
                    <a:pt x="22630" y="87883"/>
                    <a:pt x="22741" y="87994"/>
                    <a:pt x="22963" y="87994"/>
                  </a:cubicBezTo>
                  <a:cubicBezTo>
                    <a:pt x="23185" y="87994"/>
                    <a:pt x="23296" y="87883"/>
                    <a:pt x="23407" y="87661"/>
                  </a:cubicBezTo>
                  <a:cubicBezTo>
                    <a:pt x="23629" y="87328"/>
                    <a:pt x="23740" y="86995"/>
                    <a:pt x="23740" y="86663"/>
                  </a:cubicBezTo>
                  <a:cubicBezTo>
                    <a:pt x="23629" y="84777"/>
                    <a:pt x="23407" y="83002"/>
                    <a:pt x="23296" y="81116"/>
                  </a:cubicBezTo>
                  <a:cubicBezTo>
                    <a:pt x="23074" y="76790"/>
                    <a:pt x="22741" y="72463"/>
                    <a:pt x="22519" y="68137"/>
                  </a:cubicBezTo>
                  <a:cubicBezTo>
                    <a:pt x="22408" y="65918"/>
                    <a:pt x="22187" y="63700"/>
                    <a:pt x="22076" y="61481"/>
                  </a:cubicBezTo>
                  <a:cubicBezTo>
                    <a:pt x="21965" y="60372"/>
                    <a:pt x="22187" y="60261"/>
                    <a:pt x="23296" y="60150"/>
                  </a:cubicBezTo>
                  <a:cubicBezTo>
                    <a:pt x="25087" y="59935"/>
                    <a:pt x="26924" y="59813"/>
                    <a:pt x="28747" y="59813"/>
                  </a:cubicBezTo>
                  <a:close/>
                  <a:moveTo>
                    <a:pt x="29929" y="1"/>
                  </a:moveTo>
                  <a:cubicBezTo>
                    <a:pt x="29568" y="1"/>
                    <a:pt x="29206" y="9"/>
                    <a:pt x="28842" y="25"/>
                  </a:cubicBezTo>
                  <a:cubicBezTo>
                    <a:pt x="28493" y="11"/>
                    <a:pt x="28145" y="4"/>
                    <a:pt x="27797" y="4"/>
                  </a:cubicBezTo>
                  <a:cubicBezTo>
                    <a:pt x="20080" y="4"/>
                    <a:pt x="12759" y="3515"/>
                    <a:pt x="7877" y="9565"/>
                  </a:cubicBezTo>
                  <a:cubicBezTo>
                    <a:pt x="2552" y="15777"/>
                    <a:pt x="0" y="23875"/>
                    <a:pt x="888" y="31973"/>
                  </a:cubicBezTo>
                  <a:cubicBezTo>
                    <a:pt x="1443" y="38518"/>
                    <a:pt x="4438" y="44730"/>
                    <a:pt x="9208" y="49279"/>
                  </a:cubicBezTo>
                  <a:cubicBezTo>
                    <a:pt x="10761" y="50721"/>
                    <a:pt x="12425" y="51941"/>
                    <a:pt x="14311" y="52939"/>
                  </a:cubicBezTo>
                  <a:cubicBezTo>
                    <a:pt x="15087" y="53272"/>
                    <a:pt x="15531" y="53938"/>
                    <a:pt x="15642" y="54714"/>
                  </a:cubicBezTo>
                  <a:cubicBezTo>
                    <a:pt x="15753" y="56267"/>
                    <a:pt x="16196" y="57709"/>
                    <a:pt x="17084" y="59041"/>
                  </a:cubicBezTo>
                  <a:cubicBezTo>
                    <a:pt x="17417" y="59484"/>
                    <a:pt x="17528" y="60039"/>
                    <a:pt x="17528" y="60705"/>
                  </a:cubicBezTo>
                  <a:cubicBezTo>
                    <a:pt x="17971" y="67028"/>
                    <a:pt x="18304" y="73351"/>
                    <a:pt x="18748" y="79785"/>
                  </a:cubicBezTo>
                  <a:cubicBezTo>
                    <a:pt x="19191" y="87550"/>
                    <a:pt x="19746" y="95315"/>
                    <a:pt x="20190" y="103081"/>
                  </a:cubicBezTo>
                  <a:lnTo>
                    <a:pt x="21632" y="124823"/>
                  </a:lnTo>
                  <a:lnTo>
                    <a:pt x="23185" y="150448"/>
                  </a:lnTo>
                  <a:cubicBezTo>
                    <a:pt x="23629" y="157104"/>
                    <a:pt x="24072" y="163760"/>
                    <a:pt x="24516" y="170416"/>
                  </a:cubicBezTo>
                  <a:cubicBezTo>
                    <a:pt x="24960" y="178625"/>
                    <a:pt x="25515" y="186945"/>
                    <a:pt x="25958" y="195265"/>
                  </a:cubicBezTo>
                  <a:lnTo>
                    <a:pt x="26513" y="203363"/>
                  </a:lnTo>
                  <a:cubicBezTo>
                    <a:pt x="26513" y="204139"/>
                    <a:pt x="26735" y="205027"/>
                    <a:pt x="26957" y="205803"/>
                  </a:cubicBezTo>
                  <a:cubicBezTo>
                    <a:pt x="27178" y="206247"/>
                    <a:pt x="27511" y="206469"/>
                    <a:pt x="27844" y="206580"/>
                  </a:cubicBezTo>
                  <a:lnTo>
                    <a:pt x="29286" y="206580"/>
                  </a:lnTo>
                  <a:cubicBezTo>
                    <a:pt x="29841" y="206580"/>
                    <a:pt x="30395" y="206136"/>
                    <a:pt x="30506" y="205581"/>
                  </a:cubicBezTo>
                  <a:cubicBezTo>
                    <a:pt x="30617" y="205027"/>
                    <a:pt x="30728" y="204361"/>
                    <a:pt x="30839" y="203807"/>
                  </a:cubicBezTo>
                  <a:cubicBezTo>
                    <a:pt x="30950" y="201144"/>
                    <a:pt x="31172" y="198482"/>
                    <a:pt x="31283" y="195709"/>
                  </a:cubicBezTo>
                  <a:cubicBezTo>
                    <a:pt x="31838" y="188498"/>
                    <a:pt x="32281" y="181287"/>
                    <a:pt x="32725" y="174077"/>
                  </a:cubicBezTo>
                  <a:cubicBezTo>
                    <a:pt x="33391" y="163095"/>
                    <a:pt x="34167" y="152112"/>
                    <a:pt x="34833" y="141130"/>
                  </a:cubicBezTo>
                  <a:cubicBezTo>
                    <a:pt x="35498" y="130813"/>
                    <a:pt x="36053" y="120386"/>
                    <a:pt x="36719" y="109958"/>
                  </a:cubicBezTo>
                  <a:cubicBezTo>
                    <a:pt x="37495" y="98089"/>
                    <a:pt x="38272" y="86330"/>
                    <a:pt x="38937" y="74460"/>
                  </a:cubicBezTo>
                  <a:cubicBezTo>
                    <a:pt x="39270" y="70023"/>
                    <a:pt x="39603" y="65586"/>
                    <a:pt x="39936" y="61148"/>
                  </a:cubicBezTo>
                  <a:cubicBezTo>
                    <a:pt x="39825" y="60372"/>
                    <a:pt x="39936" y="59595"/>
                    <a:pt x="40379" y="58930"/>
                  </a:cubicBezTo>
                  <a:cubicBezTo>
                    <a:pt x="41156" y="57820"/>
                    <a:pt x="41710" y="56378"/>
                    <a:pt x="41710" y="54936"/>
                  </a:cubicBezTo>
                  <a:cubicBezTo>
                    <a:pt x="41821" y="53938"/>
                    <a:pt x="42376" y="53161"/>
                    <a:pt x="43263" y="52718"/>
                  </a:cubicBezTo>
                  <a:cubicBezTo>
                    <a:pt x="47923" y="50166"/>
                    <a:pt x="51694" y="46173"/>
                    <a:pt x="53913" y="41292"/>
                  </a:cubicBezTo>
                  <a:cubicBezTo>
                    <a:pt x="56797" y="35079"/>
                    <a:pt x="57463" y="28091"/>
                    <a:pt x="55688" y="21546"/>
                  </a:cubicBezTo>
                  <a:cubicBezTo>
                    <a:pt x="52564" y="8943"/>
                    <a:pt x="42014" y="1"/>
                    <a:pt x="29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4291125" y="689125"/>
              <a:ext cx="97100" cy="519675"/>
            </a:xfrm>
            <a:custGeom>
              <a:rect b="b" l="l" r="r" t="t"/>
              <a:pathLst>
                <a:path extrusionOk="0" h="20787" w="3884">
                  <a:moveTo>
                    <a:pt x="930" y="0"/>
                  </a:moveTo>
                  <a:cubicBezTo>
                    <a:pt x="840" y="0"/>
                    <a:pt x="750" y="14"/>
                    <a:pt x="667" y="42"/>
                  </a:cubicBezTo>
                  <a:cubicBezTo>
                    <a:pt x="223" y="264"/>
                    <a:pt x="1" y="707"/>
                    <a:pt x="223" y="1040"/>
                  </a:cubicBezTo>
                  <a:cubicBezTo>
                    <a:pt x="334" y="1928"/>
                    <a:pt x="556" y="2704"/>
                    <a:pt x="777" y="3481"/>
                  </a:cubicBezTo>
                  <a:cubicBezTo>
                    <a:pt x="1665" y="6254"/>
                    <a:pt x="1998" y="9027"/>
                    <a:pt x="1887" y="11912"/>
                  </a:cubicBezTo>
                  <a:cubicBezTo>
                    <a:pt x="1998" y="14241"/>
                    <a:pt x="1443" y="16571"/>
                    <a:pt x="556" y="18789"/>
                  </a:cubicBezTo>
                  <a:cubicBezTo>
                    <a:pt x="334" y="19233"/>
                    <a:pt x="223" y="19677"/>
                    <a:pt x="112" y="20121"/>
                  </a:cubicBezTo>
                  <a:cubicBezTo>
                    <a:pt x="1" y="20453"/>
                    <a:pt x="223" y="20675"/>
                    <a:pt x="556" y="20786"/>
                  </a:cubicBezTo>
                  <a:cubicBezTo>
                    <a:pt x="777" y="20786"/>
                    <a:pt x="999" y="20786"/>
                    <a:pt x="1221" y="20675"/>
                  </a:cubicBezTo>
                  <a:cubicBezTo>
                    <a:pt x="1332" y="20564"/>
                    <a:pt x="1443" y="20453"/>
                    <a:pt x="1554" y="20231"/>
                  </a:cubicBezTo>
                  <a:cubicBezTo>
                    <a:pt x="2441" y="18457"/>
                    <a:pt x="3107" y="16571"/>
                    <a:pt x="3440" y="14574"/>
                  </a:cubicBezTo>
                  <a:cubicBezTo>
                    <a:pt x="3884" y="10137"/>
                    <a:pt x="3440" y="5699"/>
                    <a:pt x="1998" y="1484"/>
                  </a:cubicBezTo>
                  <a:cubicBezTo>
                    <a:pt x="1998" y="1151"/>
                    <a:pt x="1776" y="707"/>
                    <a:pt x="1554" y="375"/>
                  </a:cubicBezTo>
                  <a:cubicBezTo>
                    <a:pt x="1471" y="125"/>
                    <a:pt x="1200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2"/>
            <p:cNvSpPr/>
            <p:nvPr/>
          </p:nvSpPr>
          <p:spPr>
            <a:xfrm>
              <a:off x="3190150" y="690150"/>
              <a:ext cx="97100" cy="519675"/>
            </a:xfrm>
            <a:custGeom>
              <a:rect b="b" l="l" r="r" t="t"/>
              <a:pathLst>
                <a:path extrusionOk="0" h="20787" w="3884">
                  <a:moveTo>
                    <a:pt x="3107" y="1"/>
                  </a:moveTo>
                  <a:cubicBezTo>
                    <a:pt x="2885" y="1"/>
                    <a:pt x="2552" y="1"/>
                    <a:pt x="2330" y="112"/>
                  </a:cubicBezTo>
                  <a:cubicBezTo>
                    <a:pt x="2108" y="334"/>
                    <a:pt x="1886" y="556"/>
                    <a:pt x="1886" y="888"/>
                  </a:cubicBezTo>
                  <a:cubicBezTo>
                    <a:pt x="777" y="3994"/>
                    <a:pt x="222" y="7322"/>
                    <a:pt x="1" y="10761"/>
                  </a:cubicBezTo>
                  <a:cubicBezTo>
                    <a:pt x="1" y="12425"/>
                    <a:pt x="111" y="14200"/>
                    <a:pt x="555" y="15864"/>
                  </a:cubicBezTo>
                  <a:cubicBezTo>
                    <a:pt x="888" y="17417"/>
                    <a:pt x="1554" y="18970"/>
                    <a:pt x="2330" y="20412"/>
                  </a:cubicBezTo>
                  <a:cubicBezTo>
                    <a:pt x="2496" y="20662"/>
                    <a:pt x="2788" y="20787"/>
                    <a:pt x="3063" y="20787"/>
                  </a:cubicBezTo>
                  <a:cubicBezTo>
                    <a:pt x="3155" y="20787"/>
                    <a:pt x="3245" y="20773"/>
                    <a:pt x="3328" y="20745"/>
                  </a:cubicBezTo>
                  <a:cubicBezTo>
                    <a:pt x="3772" y="20634"/>
                    <a:pt x="3883" y="20190"/>
                    <a:pt x="3772" y="19747"/>
                  </a:cubicBezTo>
                  <a:cubicBezTo>
                    <a:pt x="3661" y="19414"/>
                    <a:pt x="3550" y="19081"/>
                    <a:pt x="3328" y="18748"/>
                  </a:cubicBezTo>
                  <a:cubicBezTo>
                    <a:pt x="1664" y="14866"/>
                    <a:pt x="1221" y="10650"/>
                    <a:pt x="2219" y="6657"/>
                  </a:cubicBezTo>
                  <a:cubicBezTo>
                    <a:pt x="2552" y="5104"/>
                    <a:pt x="2885" y="3662"/>
                    <a:pt x="3217" y="2109"/>
                  </a:cubicBezTo>
                  <a:cubicBezTo>
                    <a:pt x="3328" y="1554"/>
                    <a:pt x="3439" y="999"/>
                    <a:pt x="3439" y="445"/>
                  </a:cubicBezTo>
                  <a:cubicBezTo>
                    <a:pt x="3439" y="223"/>
                    <a:pt x="3328" y="112"/>
                    <a:pt x="3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3368000" y="1272275"/>
              <a:ext cx="124450" cy="139225"/>
            </a:xfrm>
            <a:custGeom>
              <a:rect b="b" l="l" r="r" t="t"/>
              <a:pathLst>
                <a:path extrusionOk="0" h="5569" w="4978">
                  <a:moveTo>
                    <a:pt x="806" y="1"/>
                  </a:moveTo>
                  <a:cubicBezTo>
                    <a:pt x="471" y="1"/>
                    <a:pt x="1" y="706"/>
                    <a:pt x="208" y="1121"/>
                  </a:cubicBezTo>
                  <a:cubicBezTo>
                    <a:pt x="984" y="2896"/>
                    <a:pt x="2427" y="4338"/>
                    <a:pt x="4091" y="5447"/>
                  </a:cubicBezTo>
                  <a:cubicBezTo>
                    <a:pt x="4175" y="5532"/>
                    <a:pt x="4276" y="5568"/>
                    <a:pt x="4381" y="5568"/>
                  </a:cubicBezTo>
                  <a:cubicBezTo>
                    <a:pt x="4550" y="5568"/>
                    <a:pt x="4730" y="5473"/>
                    <a:pt x="4867" y="5336"/>
                  </a:cubicBezTo>
                  <a:cubicBezTo>
                    <a:pt x="4978" y="5003"/>
                    <a:pt x="4978" y="4782"/>
                    <a:pt x="4978" y="4560"/>
                  </a:cubicBezTo>
                  <a:cubicBezTo>
                    <a:pt x="4978" y="4338"/>
                    <a:pt x="4867" y="4116"/>
                    <a:pt x="4756" y="4005"/>
                  </a:cubicBezTo>
                  <a:cubicBezTo>
                    <a:pt x="3647" y="2785"/>
                    <a:pt x="2537" y="1454"/>
                    <a:pt x="1317" y="233"/>
                  </a:cubicBezTo>
                  <a:cubicBezTo>
                    <a:pt x="1206" y="122"/>
                    <a:pt x="984" y="122"/>
                    <a:pt x="874" y="12"/>
                  </a:cubicBezTo>
                  <a:cubicBezTo>
                    <a:pt x="852" y="4"/>
                    <a:pt x="829" y="1"/>
                    <a:pt x="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3653275" y="2892150"/>
              <a:ext cx="86000" cy="721075"/>
            </a:xfrm>
            <a:custGeom>
              <a:rect b="b" l="l" r="r" t="t"/>
              <a:pathLst>
                <a:path extrusionOk="0" h="28843" w="3440">
                  <a:moveTo>
                    <a:pt x="888" y="1"/>
                  </a:moveTo>
                  <a:cubicBezTo>
                    <a:pt x="667" y="112"/>
                    <a:pt x="445" y="223"/>
                    <a:pt x="223" y="444"/>
                  </a:cubicBezTo>
                  <a:cubicBezTo>
                    <a:pt x="1" y="1443"/>
                    <a:pt x="1" y="2330"/>
                    <a:pt x="223" y="3218"/>
                  </a:cubicBezTo>
                  <a:cubicBezTo>
                    <a:pt x="556" y="7433"/>
                    <a:pt x="888" y="11759"/>
                    <a:pt x="1110" y="15864"/>
                  </a:cubicBezTo>
                  <a:cubicBezTo>
                    <a:pt x="1443" y="19636"/>
                    <a:pt x="1554" y="23407"/>
                    <a:pt x="1887" y="27179"/>
                  </a:cubicBezTo>
                  <a:cubicBezTo>
                    <a:pt x="1887" y="27512"/>
                    <a:pt x="1887" y="27845"/>
                    <a:pt x="1998" y="28288"/>
                  </a:cubicBezTo>
                  <a:cubicBezTo>
                    <a:pt x="2109" y="28621"/>
                    <a:pt x="2663" y="28843"/>
                    <a:pt x="2885" y="28843"/>
                  </a:cubicBezTo>
                  <a:cubicBezTo>
                    <a:pt x="3107" y="28732"/>
                    <a:pt x="3440" y="28399"/>
                    <a:pt x="3440" y="28288"/>
                  </a:cubicBezTo>
                  <a:lnTo>
                    <a:pt x="3440" y="25626"/>
                  </a:lnTo>
                  <a:lnTo>
                    <a:pt x="3329" y="25737"/>
                  </a:lnTo>
                  <a:cubicBezTo>
                    <a:pt x="2996" y="18970"/>
                    <a:pt x="2552" y="12314"/>
                    <a:pt x="2109" y="5547"/>
                  </a:cubicBezTo>
                  <a:cubicBezTo>
                    <a:pt x="1998" y="4105"/>
                    <a:pt x="1887" y="2663"/>
                    <a:pt x="1776" y="1221"/>
                  </a:cubicBezTo>
                  <a:cubicBezTo>
                    <a:pt x="1776" y="999"/>
                    <a:pt x="1665" y="666"/>
                    <a:pt x="1554" y="444"/>
                  </a:cubicBezTo>
                  <a:cubicBezTo>
                    <a:pt x="1443" y="223"/>
                    <a:pt x="1221" y="112"/>
                    <a:pt x="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3636650" y="2592100"/>
              <a:ext cx="44400" cy="92625"/>
            </a:xfrm>
            <a:custGeom>
              <a:rect b="b" l="l" r="r" t="t"/>
              <a:pathLst>
                <a:path extrusionOk="0" h="3705" w="1776">
                  <a:moveTo>
                    <a:pt x="910" y="0"/>
                  </a:moveTo>
                  <a:cubicBezTo>
                    <a:pt x="866" y="0"/>
                    <a:pt x="821" y="7"/>
                    <a:pt x="777" y="22"/>
                  </a:cubicBezTo>
                  <a:cubicBezTo>
                    <a:pt x="444" y="22"/>
                    <a:pt x="222" y="244"/>
                    <a:pt x="222" y="577"/>
                  </a:cubicBezTo>
                  <a:cubicBezTo>
                    <a:pt x="0" y="1353"/>
                    <a:pt x="0" y="2241"/>
                    <a:pt x="222" y="3128"/>
                  </a:cubicBezTo>
                  <a:cubicBezTo>
                    <a:pt x="222" y="3416"/>
                    <a:pt x="555" y="3705"/>
                    <a:pt x="860" y="3705"/>
                  </a:cubicBezTo>
                  <a:cubicBezTo>
                    <a:pt x="908" y="3705"/>
                    <a:pt x="954" y="3698"/>
                    <a:pt x="999" y="3683"/>
                  </a:cubicBezTo>
                  <a:cubicBezTo>
                    <a:pt x="1332" y="3572"/>
                    <a:pt x="1553" y="3350"/>
                    <a:pt x="1664" y="3128"/>
                  </a:cubicBezTo>
                  <a:cubicBezTo>
                    <a:pt x="1664" y="2795"/>
                    <a:pt x="1775" y="2463"/>
                    <a:pt x="1775" y="2130"/>
                  </a:cubicBezTo>
                  <a:cubicBezTo>
                    <a:pt x="1664" y="1686"/>
                    <a:pt x="1664" y="1131"/>
                    <a:pt x="1553" y="577"/>
                  </a:cubicBezTo>
                  <a:cubicBezTo>
                    <a:pt x="1457" y="288"/>
                    <a:pt x="1195" y="0"/>
                    <a:pt x="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0" name="Google Shape;1140;p42"/>
          <p:cNvGrpSpPr/>
          <p:nvPr/>
        </p:nvGrpSpPr>
        <p:grpSpPr>
          <a:xfrm rot="1123139">
            <a:off x="6856732" y="521614"/>
            <a:ext cx="1569296" cy="450046"/>
            <a:chOff x="230550" y="1790725"/>
            <a:chExt cx="6833500" cy="1959725"/>
          </a:xfrm>
        </p:grpSpPr>
        <p:sp>
          <p:nvSpPr>
            <p:cNvPr id="1141" name="Google Shape;1141;p42"/>
            <p:cNvSpPr/>
            <p:nvPr/>
          </p:nvSpPr>
          <p:spPr>
            <a:xfrm>
              <a:off x="434875" y="1958400"/>
              <a:ext cx="477350" cy="1542325"/>
            </a:xfrm>
            <a:custGeom>
              <a:rect b="b" l="l" r="r" t="t"/>
              <a:pathLst>
                <a:path extrusionOk="0" h="61693" w="19094">
                  <a:moveTo>
                    <a:pt x="15893" y="1"/>
                  </a:moveTo>
                  <a:cubicBezTo>
                    <a:pt x="14522" y="1"/>
                    <a:pt x="13156" y="850"/>
                    <a:pt x="13016" y="2667"/>
                  </a:cubicBezTo>
                  <a:cubicBezTo>
                    <a:pt x="10897" y="21434"/>
                    <a:pt x="6962" y="40201"/>
                    <a:pt x="606" y="58061"/>
                  </a:cubicBezTo>
                  <a:cubicBezTo>
                    <a:pt x="0" y="59574"/>
                    <a:pt x="908" y="61087"/>
                    <a:pt x="2422" y="61693"/>
                  </a:cubicBezTo>
                  <a:lnTo>
                    <a:pt x="3633" y="61693"/>
                  </a:lnTo>
                  <a:cubicBezTo>
                    <a:pt x="4843" y="61693"/>
                    <a:pt x="5752" y="61087"/>
                    <a:pt x="6357" y="59877"/>
                  </a:cubicBezTo>
                  <a:cubicBezTo>
                    <a:pt x="12714" y="41412"/>
                    <a:pt x="16952" y="22645"/>
                    <a:pt x="18768" y="3272"/>
                  </a:cubicBezTo>
                  <a:cubicBezTo>
                    <a:pt x="19094" y="1154"/>
                    <a:pt x="17490" y="1"/>
                    <a:pt x="15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2"/>
            <p:cNvSpPr/>
            <p:nvPr/>
          </p:nvSpPr>
          <p:spPr>
            <a:xfrm>
              <a:off x="919200" y="2053900"/>
              <a:ext cx="529750" cy="1280350"/>
            </a:xfrm>
            <a:custGeom>
              <a:rect b="b" l="l" r="r" t="t"/>
              <a:pathLst>
                <a:path extrusionOk="0" h="51214" w="21190">
                  <a:moveTo>
                    <a:pt x="10626" y="0"/>
                  </a:moveTo>
                  <a:cubicBezTo>
                    <a:pt x="9322" y="0"/>
                    <a:pt x="8135" y="894"/>
                    <a:pt x="7870" y="2479"/>
                  </a:cubicBezTo>
                  <a:lnTo>
                    <a:pt x="303" y="47581"/>
                  </a:lnTo>
                  <a:cubicBezTo>
                    <a:pt x="0" y="48489"/>
                    <a:pt x="303" y="49397"/>
                    <a:pt x="1211" y="50305"/>
                  </a:cubicBezTo>
                  <a:cubicBezTo>
                    <a:pt x="1816" y="50911"/>
                    <a:pt x="2422" y="51214"/>
                    <a:pt x="3330" y="51214"/>
                  </a:cubicBezTo>
                  <a:lnTo>
                    <a:pt x="3633" y="50911"/>
                  </a:lnTo>
                  <a:cubicBezTo>
                    <a:pt x="11200" y="49397"/>
                    <a:pt x="17557" y="44251"/>
                    <a:pt x="20584" y="36987"/>
                  </a:cubicBezTo>
                  <a:cubicBezTo>
                    <a:pt x="21189" y="35473"/>
                    <a:pt x="20281" y="33960"/>
                    <a:pt x="19070" y="33354"/>
                  </a:cubicBezTo>
                  <a:cubicBezTo>
                    <a:pt x="18679" y="33198"/>
                    <a:pt x="18268" y="33122"/>
                    <a:pt x="17863" y="33122"/>
                  </a:cubicBezTo>
                  <a:cubicBezTo>
                    <a:pt x="16699" y="33122"/>
                    <a:pt x="15584" y="33745"/>
                    <a:pt x="15135" y="34868"/>
                  </a:cubicBezTo>
                  <a:cubicBezTo>
                    <a:pt x="13622" y="38500"/>
                    <a:pt x="10595" y="41527"/>
                    <a:pt x="6962" y="43646"/>
                  </a:cubicBezTo>
                  <a:lnTo>
                    <a:pt x="13924" y="3387"/>
                  </a:lnTo>
                  <a:cubicBezTo>
                    <a:pt x="13924" y="1874"/>
                    <a:pt x="13016" y="57"/>
                    <a:pt x="11200" y="57"/>
                  </a:cubicBezTo>
                  <a:cubicBezTo>
                    <a:pt x="11008" y="19"/>
                    <a:pt x="10816" y="0"/>
                    <a:pt x="10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230550" y="1790725"/>
              <a:ext cx="1763250" cy="612725"/>
            </a:xfrm>
            <a:custGeom>
              <a:rect b="b" l="l" r="r" t="t"/>
              <a:pathLst>
                <a:path extrusionOk="0" h="24509" w="70530">
                  <a:moveTo>
                    <a:pt x="51955" y="0"/>
                  </a:moveTo>
                  <a:cubicBezTo>
                    <a:pt x="41220" y="0"/>
                    <a:pt x="30528" y="469"/>
                    <a:pt x="19979" y="1503"/>
                  </a:cubicBezTo>
                  <a:cubicBezTo>
                    <a:pt x="14530" y="1503"/>
                    <a:pt x="9384" y="3017"/>
                    <a:pt x="5146" y="6347"/>
                  </a:cubicBezTo>
                  <a:cubicBezTo>
                    <a:pt x="2119" y="8768"/>
                    <a:pt x="606" y="12098"/>
                    <a:pt x="303" y="16033"/>
                  </a:cubicBezTo>
                  <a:cubicBezTo>
                    <a:pt x="0" y="18757"/>
                    <a:pt x="1211" y="21482"/>
                    <a:pt x="3027" y="23600"/>
                  </a:cubicBezTo>
                  <a:cubicBezTo>
                    <a:pt x="3633" y="24206"/>
                    <a:pt x="4238" y="24509"/>
                    <a:pt x="5146" y="24509"/>
                  </a:cubicBezTo>
                  <a:cubicBezTo>
                    <a:pt x="6054" y="24509"/>
                    <a:pt x="6660" y="24206"/>
                    <a:pt x="7265" y="23903"/>
                  </a:cubicBezTo>
                  <a:cubicBezTo>
                    <a:pt x="8476" y="22692"/>
                    <a:pt x="8476" y="20574"/>
                    <a:pt x="7265" y="19363"/>
                  </a:cubicBezTo>
                  <a:cubicBezTo>
                    <a:pt x="6660" y="18757"/>
                    <a:pt x="6357" y="17547"/>
                    <a:pt x="6357" y="16336"/>
                  </a:cubicBezTo>
                  <a:cubicBezTo>
                    <a:pt x="6660" y="14217"/>
                    <a:pt x="7568" y="12401"/>
                    <a:pt x="9081" y="10887"/>
                  </a:cubicBezTo>
                  <a:cubicBezTo>
                    <a:pt x="12411" y="8768"/>
                    <a:pt x="16346" y="7557"/>
                    <a:pt x="20281" y="7557"/>
                  </a:cubicBezTo>
                  <a:cubicBezTo>
                    <a:pt x="30831" y="6523"/>
                    <a:pt x="41381" y="6054"/>
                    <a:pt x="51931" y="6054"/>
                  </a:cubicBezTo>
                  <a:cubicBezTo>
                    <a:pt x="56819" y="6054"/>
                    <a:pt x="61707" y="6155"/>
                    <a:pt x="66595" y="6347"/>
                  </a:cubicBezTo>
                  <a:cubicBezTo>
                    <a:pt x="70227" y="6044"/>
                    <a:pt x="70530" y="898"/>
                    <a:pt x="66897" y="293"/>
                  </a:cubicBezTo>
                  <a:cubicBezTo>
                    <a:pt x="61913" y="101"/>
                    <a:pt x="56930" y="0"/>
                    <a:pt x="51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1610225" y="2432250"/>
              <a:ext cx="807350" cy="266600"/>
            </a:xfrm>
            <a:custGeom>
              <a:rect b="b" l="l" r="r" t="t"/>
              <a:pathLst>
                <a:path extrusionOk="0" h="10664" w="32294">
                  <a:moveTo>
                    <a:pt x="28957" y="0"/>
                  </a:moveTo>
                  <a:cubicBezTo>
                    <a:pt x="28755" y="0"/>
                    <a:pt x="28554" y="19"/>
                    <a:pt x="28359" y="58"/>
                  </a:cubicBezTo>
                  <a:lnTo>
                    <a:pt x="3840" y="4599"/>
                  </a:lnTo>
                  <a:cubicBezTo>
                    <a:pt x="1" y="4894"/>
                    <a:pt x="484" y="10664"/>
                    <a:pt x="4164" y="10664"/>
                  </a:cubicBezTo>
                  <a:cubicBezTo>
                    <a:pt x="4256" y="10664"/>
                    <a:pt x="4350" y="10660"/>
                    <a:pt x="4445" y="10653"/>
                  </a:cubicBezTo>
                  <a:lnTo>
                    <a:pt x="5051" y="10653"/>
                  </a:lnTo>
                  <a:lnTo>
                    <a:pt x="29570" y="5810"/>
                  </a:lnTo>
                  <a:cubicBezTo>
                    <a:pt x="31083" y="5507"/>
                    <a:pt x="32294" y="3993"/>
                    <a:pt x="31991" y="2177"/>
                  </a:cubicBezTo>
                  <a:cubicBezTo>
                    <a:pt x="31728" y="859"/>
                    <a:pt x="30316" y="0"/>
                    <a:pt x="28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2"/>
            <p:cNvSpPr/>
            <p:nvPr/>
          </p:nvSpPr>
          <p:spPr>
            <a:xfrm>
              <a:off x="1698650" y="2645300"/>
              <a:ext cx="822475" cy="181925"/>
            </a:xfrm>
            <a:custGeom>
              <a:rect b="b" l="l" r="r" t="t"/>
              <a:pathLst>
                <a:path extrusionOk="0" h="7277" w="32899">
                  <a:moveTo>
                    <a:pt x="29038" y="1"/>
                  </a:moveTo>
                  <a:cubicBezTo>
                    <a:pt x="28947" y="1"/>
                    <a:pt x="28853" y="5"/>
                    <a:pt x="28757" y="12"/>
                  </a:cubicBezTo>
                  <a:lnTo>
                    <a:pt x="3027" y="1223"/>
                  </a:lnTo>
                  <a:cubicBezTo>
                    <a:pt x="1211" y="1223"/>
                    <a:pt x="0" y="2736"/>
                    <a:pt x="0" y="4250"/>
                  </a:cubicBezTo>
                  <a:cubicBezTo>
                    <a:pt x="303" y="5763"/>
                    <a:pt x="1514" y="7277"/>
                    <a:pt x="3027" y="7277"/>
                  </a:cubicBezTo>
                  <a:lnTo>
                    <a:pt x="3330" y="7277"/>
                  </a:lnTo>
                  <a:lnTo>
                    <a:pt x="29060" y="5763"/>
                  </a:lnTo>
                  <a:cubicBezTo>
                    <a:pt x="32899" y="5763"/>
                    <a:pt x="32704" y="1"/>
                    <a:pt x="290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2630325" y="2097375"/>
              <a:ext cx="596975" cy="1221750"/>
            </a:xfrm>
            <a:custGeom>
              <a:rect b="b" l="l" r="r" t="t"/>
              <a:pathLst>
                <a:path extrusionOk="0" h="48870" w="23879">
                  <a:moveTo>
                    <a:pt x="18154" y="0"/>
                  </a:moveTo>
                  <a:cubicBezTo>
                    <a:pt x="17853" y="0"/>
                    <a:pt x="17540" y="43"/>
                    <a:pt x="17220" y="135"/>
                  </a:cubicBezTo>
                  <a:cubicBezTo>
                    <a:pt x="11166" y="1648"/>
                    <a:pt x="5414" y="4978"/>
                    <a:pt x="1176" y="9821"/>
                  </a:cubicBezTo>
                  <a:cubicBezTo>
                    <a:pt x="1" y="12172"/>
                    <a:pt x="1747" y="14341"/>
                    <a:pt x="3862" y="14341"/>
                  </a:cubicBezTo>
                  <a:cubicBezTo>
                    <a:pt x="4470" y="14341"/>
                    <a:pt x="5109" y="14162"/>
                    <a:pt x="5717" y="13756"/>
                  </a:cubicBezTo>
                  <a:cubicBezTo>
                    <a:pt x="8139" y="11032"/>
                    <a:pt x="10863" y="8610"/>
                    <a:pt x="14193" y="7097"/>
                  </a:cubicBezTo>
                  <a:lnTo>
                    <a:pt x="14193" y="7097"/>
                  </a:lnTo>
                  <a:cubicBezTo>
                    <a:pt x="13284" y="11637"/>
                    <a:pt x="11166" y="15572"/>
                    <a:pt x="8139" y="18902"/>
                  </a:cubicBezTo>
                  <a:cubicBezTo>
                    <a:pt x="6322" y="19810"/>
                    <a:pt x="4809" y="21324"/>
                    <a:pt x="4203" y="23140"/>
                  </a:cubicBezTo>
                  <a:cubicBezTo>
                    <a:pt x="3282" y="25444"/>
                    <a:pt x="4991" y="27398"/>
                    <a:pt x="6929" y="27398"/>
                  </a:cubicBezTo>
                  <a:cubicBezTo>
                    <a:pt x="7536" y="27398"/>
                    <a:pt x="8166" y="27206"/>
                    <a:pt x="8744" y="26772"/>
                  </a:cubicBezTo>
                  <a:cubicBezTo>
                    <a:pt x="9652" y="25864"/>
                    <a:pt x="10560" y="24956"/>
                    <a:pt x="11771" y="24048"/>
                  </a:cubicBezTo>
                  <a:cubicBezTo>
                    <a:pt x="11970" y="24008"/>
                    <a:pt x="12169" y="23989"/>
                    <a:pt x="12367" y="23989"/>
                  </a:cubicBezTo>
                  <a:cubicBezTo>
                    <a:pt x="13672" y="23989"/>
                    <a:pt x="14917" y="24812"/>
                    <a:pt x="15706" y="25864"/>
                  </a:cubicBezTo>
                  <a:cubicBezTo>
                    <a:pt x="17220" y="29194"/>
                    <a:pt x="16614" y="33129"/>
                    <a:pt x="14193" y="35853"/>
                  </a:cubicBezTo>
                  <a:cubicBezTo>
                    <a:pt x="11166" y="39183"/>
                    <a:pt x="7533" y="41604"/>
                    <a:pt x="3598" y="43118"/>
                  </a:cubicBezTo>
                  <a:cubicBezTo>
                    <a:pt x="874" y="44631"/>
                    <a:pt x="1782" y="48869"/>
                    <a:pt x="5112" y="48869"/>
                  </a:cubicBezTo>
                  <a:cubicBezTo>
                    <a:pt x="5414" y="48869"/>
                    <a:pt x="6020" y="48869"/>
                    <a:pt x="6625" y="48566"/>
                  </a:cubicBezTo>
                  <a:cubicBezTo>
                    <a:pt x="11166" y="46448"/>
                    <a:pt x="15403" y="43421"/>
                    <a:pt x="18733" y="39485"/>
                  </a:cubicBezTo>
                  <a:cubicBezTo>
                    <a:pt x="22971" y="34945"/>
                    <a:pt x="23879" y="27983"/>
                    <a:pt x="20852" y="22534"/>
                  </a:cubicBezTo>
                  <a:cubicBezTo>
                    <a:pt x="19641" y="20718"/>
                    <a:pt x="18128" y="19507"/>
                    <a:pt x="16009" y="18599"/>
                  </a:cubicBezTo>
                  <a:cubicBezTo>
                    <a:pt x="19036" y="14059"/>
                    <a:pt x="20852" y="8610"/>
                    <a:pt x="21155" y="3162"/>
                  </a:cubicBezTo>
                  <a:cubicBezTo>
                    <a:pt x="21155" y="1363"/>
                    <a:pt x="19846" y="0"/>
                    <a:pt x="18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2909450" y="3169675"/>
              <a:ext cx="491925" cy="580775"/>
            </a:xfrm>
            <a:custGeom>
              <a:rect b="b" l="l" r="r" t="t"/>
              <a:pathLst>
                <a:path extrusionOk="0" h="23231" w="19677">
                  <a:moveTo>
                    <a:pt x="16305" y="1"/>
                  </a:moveTo>
                  <a:cubicBezTo>
                    <a:pt x="15358" y="1"/>
                    <a:pt x="14475" y="401"/>
                    <a:pt x="13925" y="1134"/>
                  </a:cubicBezTo>
                  <a:lnTo>
                    <a:pt x="909" y="18388"/>
                  </a:lnTo>
                  <a:cubicBezTo>
                    <a:pt x="1" y="19901"/>
                    <a:pt x="303" y="21717"/>
                    <a:pt x="1514" y="22626"/>
                  </a:cubicBezTo>
                  <a:cubicBezTo>
                    <a:pt x="2119" y="23231"/>
                    <a:pt x="2725" y="23231"/>
                    <a:pt x="3330" y="23231"/>
                  </a:cubicBezTo>
                  <a:cubicBezTo>
                    <a:pt x="4238" y="23231"/>
                    <a:pt x="5146" y="22928"/>
                    <a:pt x="5752" y="22020"/>
                  </a:cubicBezTo>
                  <a:lnTo>
                    <a:pt x="18465" y="4766"/>
                  </a:lnTo>
                  <a:cubicBezTo>
                    <a:pt x="19676" y="3556"/>
                    <a:pt x="19373" y="1437"/>
                    <a:pt x="18163" y="529"/>
                  </a:cubicBezTo>
                  <a:cubicBezTo>
                    <a:pt x="17566" y="170"/>
                    <a:pt x="16922" y="1"/>
                    <a:pt x="16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3575400" y="1956950"/>
              <a:ext cx="552450" cy="1089725"/>
            </a:xfrm>
            <a:custGeom>
              <a:rect b="b" l="l" r="r" t="t"/>
              <a:pathLst>
                <a:path extrusionOk="0" h="43589" w="22098">
                  <a:moveTo>
                    <a:pt x="18700" y="0"/>
                  </a:moveTo>
                  <a:cubicBezTo>
                    <a:pt x="17826" y="0"/>
                    <a:pt x="16952" y="404"/>
                    <a:pt x="16346" y="1211"/>
                  </a:cubicBezTo>
                  <a:cubicBezTo>
                    <a:pt x="13016" y="6054"/>
                    <a:pt x="9989" y="11200"/>
                    <a:pt x="7568" y="16346"/>
                  </a:cubicBezTo>
                  <a:cubicBezTo>
                    <a:pt x="5752" y="19070"/>
                    <a:pt x="3633" y="21492"/>
                    <a:pt x="1211" y="23914"/>
                  </a:cubicBezTo>
                  <a:cubicBezTo>
                    <a:pt x="0" y="25124"/>
                    <a:pt x="0" y="26941"/>
                    <a:pt x="1211" y="28151"/>
                  </a:cubicBezTo>
                  <a:cubicBezTo>
                    <a:pt x="1816" y="28757"/>
                    <a:pt x="2422" y="29059"/>
                    <a:pt x="3330" y="29059"/>
                  </a:cubicBezTo>
                  <a:cubicBezTo>
                    <a:pt x="2119" y="32692"/>
                    <a:pt x="1514" y="36324"/>
                    <a:pt x="908" y="40259"/>
                  </a:cubicBezTo>
                  <a:cubicBezTo>
                    <a:pt x="606" y="41773"/>
                    <a:pt x="1816" y="43286"/>
                    <a:pt x="3633" y="43589"/>
                  </a:cubicBezTo>
                  <a:lnTo>
                    <a:pt x="3935" y="43589"/>
                  </a:lnTo>
                  <a:cubicBezTo>
                    <a:pt x="5449" y="43589"/>
                    <a:pt x="6660" y="42378"/>
                    <a:pt x="6660" y="40865"/>
                  </a:cubicBezTo>
                  <a:cubicBezTo>
                    <a:pt x="7871" y="33297"/>
                    <a:pt x="9687" y="26032"/>
                    <a:pt x="12714" y="19373"/>
                  </a:cubicBezTo>
                  <a:cubicBezTo>
                    <a:pt x="16346" y="14530"/>
                    <a:pt x="19070" y="9384"/>
                    <a:pt x="21492" y="4238"/>
                  </a:cubicBezTo>
                  <a:cubicBezTo>
                    <a:pt x="22097" y="2725"/>
                    <a:pt x="21492" y="1211"/>
                    <a:pt x="19979" y="303"/>
                  </a:cubicBezTo>
                  <a:cubicBezTo>
                    <a:pt x="19575" y="101"/>
                    <a:pt x="19138" y="0"/>
                    <a:pt x="18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4127825" y="1964525"/>
              <a:ext cx="590300" cy="1059450"/>
            </a:xfrm>
            <a:custGeom>
              <a:rect b="b" l="l" r="r" t="t"/>
              <a:pathLst>
                <a:path extrusionOk="0" h="42378" w="23612">
                  <a:moveTo>
                    <a:pt x="11806" y="0"/>
                  </a:moveTo>
                  <a:cubicBezTo>
                    <a:pt x="11049" y="0"/>
                    <a:pt x="10292" y="303"/>
                    <a:pt x="9687" y="908"/>
                  </a:cubicBezTo>
                  <a:cubicBezTo>
                    <a:pt x="3330" y="7265"/>
                    <a:pt x="0" y="15740"/>
                    <a:pt x="606" y="24821"/>
                  </a:cubicBezTo>
                  <a:cubicBezTo>
                    <a:pt x="606" y="26335"/>
                    <a:pt x="1817" y="27546"/>
                    <a:pt x="3633" y="27546"/>
                  </a:cubicBezTo>
                  <a:cubicBezTo>
                    <a:pt x="5146" y="27546"/>
                    <a:pt x="6963" y="27243"/>
                    <a:pt x="8779" y="26638"/>
                  </a:cubicBezTo>
                  <a:lnTo>
                    <a:pt x="8779" y="26638"/>
                  </a:lnTo>
                  <a:lnTo>
                    <a:pt x="3330" y="38140"/>
                  </a:lnTo>
                  <a:cubicBezTo>
                    <a:pt x="2725" y="39351"/>
                    <a:pt x="3330" y="41167"/>
                    <a:pt x="4844" y="42075"/>
                  </a:cubicBezTo>
                  <a:cubicBezTo>
                    <a:pt x="5146" y="42075"/>
                    <a:pt x="5752" y="42075"/>
                    <a:pt x="6054" y="42378"/>
                  </a:cubicBezTo>
                  <a:cubicBezTo>
                    <a:pt x="7265" y="42378"/>
                    <a:pt x="8476" y="41470"/>
                    <a:pt x="9081" y="40259"/>
                  </a:cubicBezTo>
                  <a:lnTo>
                    <a:pt x="19373" y="19070"/>
                  </a:lnTo>
                  <a:cubicBezTo>
                    <a:pt x="21190" y="16648"/>
                    <a:pt x="22400" y="13924"/>
                    <a:pt x="23308" y="11200"/>
                  </a:cubicBezTo>
                  <a:cubicBezTo>
                    <a:pt x="23611" y="9686"/>
                    <a:pt x="22703" y="8173"/>
                    <a:pt x="21190" y="7568"/>
                  </a:cubicBezTo>
                  <a:cubicBezTo>
                    <a:pt x="20937" y="7517"/>
                    <a:pt x="20685" y="7492"/>
                    <a:pt x="20437" y="7492"/>
                  </a:cubicBezTo>
                  <a:cubicBezTo>
                    <a:pt x="19197" y="7492"/>
                    <a:pt x="18062" y="8122"/>
                    <a:pt x="17557" y="9384"/>
                  </a:cubicBezTo>
                  <a:lnTo>
                    <a:pt x="14227" y="15740"/>
                  </a:lnTo>
                  <a:cubicBezTo>
                    <a:pt x="12411" y="18162"/>
                    <a:pt x="9687" y="19978"/>
                    <a:pt x="6660" y="20886"/>
                  </a:cubicBezTo>
                  <a:cubicBezTo>
                    <a:pt x="7265" y="15135"/>
                    <a:pt x="9687" y="9384"/>
                    <a:pt x="13925" y="5146"/>
                  </a:cubicBezTo>
                  <a:cubicBezTo>
                    <a:pt x="15136" y="4238"/>
                    <a:pt x="15136" y="2119"/>
                    <a:pt x="13925" y="908"/>
                  </a:cubicBezTo>
                  <a:cubicBezTo>
                    <a:pt x="13319" y="303"/>
                    <a:pt x="12563" y="0"/>
                    <a:pt x="118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4793775" y="2039150"/>
              <a:ext cx="560025" cy="1052950"/>
            </a:xfrm>
            <a:custGeom>
              <a:rect b="b" l="l" r="r" t="t"/>
              <a:pathLst>
                <a:path extrusionOk="0" h="42118" w="22401">
                  <a:moveTo>
                    <a:pt x="19128" y="0"/>
                  </a:moveTo>
                  <a:cubicBezTo>
                    <a:pt x="18272" y="0"/>
                    <a:pt x="17438" y="301"/>
                    <a:pt x="16951" y="950"/>
                  </a:cubicBezTo>
                  <a:lnTo>
                    <a:pt x="1816" y="18204"/>
                  </a:lnTo>
                  <a:cubicBezTo>
                    <a:pt x="606" y="19415"/>
                    <a:pt x="908" y="21231"/>
                    <a:pt x="2119" y="22442"/>
                  </a:cubicBezTo>
                  <a:cubicBezTo>
                    <a:pt x="2724" y="22744"/>
                    <a:pt x="3330" y="23047"/>
                    <a:pt x="3935" y="23047"/>
                  </a:cubicBezTo>
                  <a:cubicBezTo>
                    <a:pt x="2119" y="28193"/>
                    <a:pt x="908" y="33339"/>
                    <a:pt x="303" y="38485"/>
                  </a:cubicBezTo>
                  <a:cubicBezTo>
                    <a:pt x="0" y="40301"/>
                    <a:pt x="1211" y="41814"/>
                    <a:pt x="2724" y="42117"/>
                  </a:cubicBezTo>
                  <a:lnTo>
                    <a:pt x="3330" y="42117"/>
                  </a:lnTo>
                  <a:cubicBezTo>
                    <a:pt x="4541" y="42117"/>
                    <a:pt x="5751" y="40906"/>
                    <a:pt x="6054" y="39696"/>
                  </a:cubicBezTo>
                  <a:cubicBezTo>
                    <a:pt x="7568" y="26982"/>
                    <a:pt x="13016" y="14874"/>
                    <a:pt x="21189" y="5188"/>
                  </a:cubicBezTo>
                  <a:cubicBezTo>
                    <a:pt x="22400" y="3977"/>
                    <a:pt x="22400" y="1858"/>
                    <a:pt x="21189" y="647"/>
                  </a:cubicBezTo>
                  <a:cubicBezTo>
                    <a:pt x="20627" y="226"/>
                    <a:pt x="19870" y="0"/>
                    <a:pt x="19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2"/>
            <p:cNvSpPr/>
            <p:nvPr/>
          </p:nvSpPr>
          <p:spPr>
            <a:xfrm>
              <a:off x="5055825" y="2176675"/>
              <a:ext cx="562825" cy="968400"/>
            </a:xfrm>
            <a:custGeom>
              <a:rect b="b" l="l" r="r" t="t"/>
              <a:pathLst>
                <a:path extrusionOk="0" h="38736" w="22513">
                  <a:moveTo>
                    <a:pt x="18504" y="0"/>
                  </a:moveTo>
                  <a:cubicBezTo>
                    <a:pt x="17518" y="0"/>
                    <a:pt x="16474" y="469"/>
                    <a:pt x="15853" y="1503"/>
                  </a:cubicBezTo>
                  <a:lnTo>
                    <a:pt x="6772" y="16941"/>
                  </a:lnTo>
                  <a:cubicBezTo>
                    <a:pt x="6167" y="17849"/>
                    <a:pt x="5561" y="18757"/>
                    <a:pt x="5259" y="19665"/>
                  </a:cubicBezTo>
                  <a:cubicBezTo>
                    <a:pt x="4653" y="21179"/>
                    <a:pt x="5259" y="22692"/>
                    <a:pt x="6772" y="23600"/>
                  </a:cubicBezTo>
                  <a:cubicBezTo>
                    <a:pt x="7097" y="23762"/>
                    <a:pt x="7464" y="23838"/>
                    <a:pt x="7841" y="23838"/>
                  </a:cubicBezTo>
                  <a:cubicBezTo>
                    <a:pt x="8869" y="23838"/>
                    <a:pt x="9961" y="23276"/>
                    <a:pt x="10405" y="22389"/>
                  </a:cubicBezTo>
                  <a:lnTo>
                    <a:pt x="11615" y="20270"/>
                  </a:lnTo>
                  <a:cubicBezTo>
                    <a:pt x="12523" y="19362"/>
                    <a:pt x="13432" y="18454"/>
                    <a:pt x="14642" y="17849"/>
                  </a:cubicBezTo>
                  <a:lnTo>
                    <a:pt x="14642" y="17849"/>
                  </a:lnTo>
                  <a:cubicBezTo>
                    <a:pt x="15853" y="21179"/>
                    <a:pt x="15853" y="24811"/>
                    <a:pt x="14340" y="27838"/>
                  </a:cubicBezTo>
                  <a:cubicBezTo>
                    <a:pt x="12492" y="30741"/>
                    <a:pt x="9494" y="32494"/>
                    <a:pt x="6148" y="32494"/>
                  </a:cubicBezTo>
                  <a:cubicBezTo>
                    <a:pt x="5656" y="32494"/>
                    <a:pt x="5157" y="32456"/>
                    <a:pt x="4653" y="32378"/>
                  </a:cubicBezTo>
                  <a:cubicBezTo>
                    <a:pt x="4463" y="32347"/>
                    <a:pt x="4280" y="32332"/>
                    <a:pt x="4103" y="32332"/>
                  </a:cubicBezTo>
                  <a:cubicBezTo>
                    <a:pt x="907" y="32332"/>
                    <a:pt x="0" y="37285"/>
                    <a:pt x="3442" y="38432"/>
                  </a:cubicBezTo>
                  <a:cubicBezTo>
                    <a:pt x="4351" y="38432"/>
                    <a:pt x="5259" y="38432"/>
                    <a:pt x="6167" y="38735"/>
                  </a:cubicBezTo>
                  <a:cubicBezTo>
                    <a:pt x="11615" y="38432"/>
                    <a:pt x="16761" y="35405"/>
                    <a:pt x="19486" y="30865"/>
                  </a:cubicBezTo>
                  <a:cubicBezTo>
                    <a:pt x="22513" y="25114"/>
                    <a:pt x="22210" y="18152"/>
                    <a:pt x="18577" y="12703"/>
                  </a:cubicBezTo>
                  <a:cubicBezTo>
                    <a:pt x="17972" y="12098"/>
                    <a:pt x="17367" y="11795"/>
                    <a:pt x="16761" y="11492"/>
                  </a:cubicBezTo>
                  <a:lnTo>
                    <a:pt x="20999" y="4530"/>
                  </a:lnTo>
                  <a:cubicBezTo>
                    <a:pt x="21907" y="3017"/>
                    <a:pt x="21302" y="1200"/>
                    <a:pt x="19788" y="292"/>
                  </a:cubicBezTo>
                  <a:cubicBezTo>
                    <a:pt x="19405" y="101"/>
                    <a:pt x="18961" y="0"/>
                    <a:pt x="185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2"/>
            <p:cNvSpPr/>
            <p:nvPr/>
          </p:nvSpPr>
          <p:spPr>
            <a:xfrm>
              <a:off x="5467275" y="2061775"/>
              <a:ext cx="608100" cy="220600"/>
            </a:xfrm>
            <a:custGeom>
              <a:rect b="b" l="l" r="r" t="t"/>
              <a:pathLst>
                <a:path extrusionOk="0" h="8824" w="24324">
                  <a:moveTo>
                    <a:pt x="20242" y="1"/>
                  </a:moveTo>
                  <a:cubicBezTo>
                    <a:pt x="20061" y="1"/>
                    <a:pt x="19872" y="15"/>
                    <a:pt x="19676" y="45"/>
                  </a:cubicBezTo>
                  <a:lnTo>
                    <a:pt x="3028" y="2769"/>
                  </a:lnTo>
                  <a:cubicBezTo>
                    <a:pt x="1211" y="3072"/>
                    <a:pt x="1" y="4586"/>
                    <a:pt x="303" y="6099"/>
                  </a:cubicBezTo>
                  <a:cubicBezTo>
                    <a:pt x="606" y="7613"/>
                    <a:pt x="1817" y="8823"/>
                    <a:pt x="3330" y="8823"/>
                  </a:cubicBezTo>
                  <a:lnTo>
                    <a:pt x="3936" y="8823"/>
                  </a:lnTo>
                  <a:lnTo>
                    <a:pt x="20584" y="5796"/>
                  </a:lnTo>
                  <a:cubicBezTo>
                    <a:pt x="24323" y="5221"/>
                    <a:pt x="23690" y="1"/>
                    <a:pt x="20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5738500" y="2151975"/>
              <a:ext cx="780700" cy="1061200"/>
            </a:xfrm>
            <a:custGeom>
              <a:rect b="b" l="l" r="r" t="t"/>
              <a:pathLst>
                <a:path extrusionOk="0" h="42448" w="31228">
                  <a:moveTo>
                    <a:pt x="24568" y="5518"/>
                  </a:moveTo>
                  <a:cubicBezTo>
                    <a:pt x="23962" y="7334"/>
                    <a:pt x="22751" y="8545"/>
                    <a:pt x="21238" y="9453"/>
                  </a:cubicBezTo>
                  <a:cubicBezTo>
                    <a:pt x="20330" y="10059"/>
                    <a:pt x="19724" y="10967"/>
                    <a:pt x="19724" y="12177"/>
                  </a:cubicBezTo>
                  <a:cubicBezTo>
                    <a:pt x="17952" y="13064"/>
                    <a:pt x="15854" y="13626"/>
                    <a:pt x="13789" y="13626"/>
                  </a:cubicBezTo>
                  <a:cubicBezTo>
                    <a:pt x="13033" y="13626"/>
                    <a:pt x="12281" y="13550"/>
                    <a:pt x="11551" y="13388"/>
                  </a:cubicBezTo>
                  <a:lnTo>
                    <a:pt x="11551" y="13086"/>
                  </a:lnTo>
                  <a:cubicBezTo>
                    <a:pt x="13973" y="8545"/>
                    <a:pt x="19119" y="5518"/>
                    <a:pt x="24568" y="5518"/>
                  </a:cubicBezTo>
                  <a:close/>
                  <a:moveTo>
                    <a:pt x="23805" y="1"/>
                  </a:moveTo>
                  <a:cubicBezTo>
                    <a:pt x="15081" y="1"/>
                    <a:pt x="7060" y="5423"/>
                    <a:pt x="4287" y="13994"/>
                  </a:cubicBezTo>
                  <a:cubicBezTo>
                    <a:pt x="3984" y="15507"/>
                    <a:pt x="4589" y="17021"/>
                    <a:pt x="5800" y="17626"/>
                  </a:cubicBezTo>
                  <a:cubicBezTo>
                    <a:pt x="8343" y="19109"/>
                    <a:pt x="11182" y="19851"/>
                    <a:pt x="14007" y="19851"/>
                  </a:cubicBezTo>
                  <a:cubicBezTo>
                    <a:pt x="15217" y="19851"/>
                    <a:pt x="16425" y="19715"/>
                    <a:pt x="17606" y="19442"/>
                  </a:cubicBezTo>
                  <a:lnTo>
                    <a:pt x="17606" y="19442"/>
                  </a:lnTo>
                  <a:cubicBezTo>
                    <a:pt x="17303" y="20653"/>
                    <a:pt x="17000" y="21864"/>
                    <a:pt x="16697" y="23075"/>
                  </a:cubicBezTo>
                  <a:lnTo>
                    <a:pt x="16697" y="23377"/>
                  </a:lnTo>
                  <a:cubicBezTo>
                    <a:pt x="16395" y="27312"/>
                    <a:pt x="15184" y="31247"/>
                    <a:pt x="13065" y="34577"/>
                  </a:cubicBezTo>
                  <a:cubicBezTo>
                    <a:pt x="11854" y="35788"/>
                    <a:pt x="10038" y="36393"/>
                    <a:pt x="8524" y="36393"/>
                  </a:cubicBezTo>
                  <a:cubicBezTo>
                    <a:pt x="7616" y="36393"/>
                    <a:pt x="7011" y="35788"/>
                    <a:pt x="6406" y="35183"/>
                  </a:cubicBezTo>
                  <a:cubicBezTo>
                    <a:pt x="5849" y="34161"/>
                    <a:pt x="4978" y="33738"/>
                    <a:pt x="4092" y="33738"/>
                  </a:cubicBezTo>
                  <a:cubicBezTo>
                    <a:pt x="2088" y="33738"/>
                    <a:pt x="0" y="35901"/>
                    <a:pt x="1260" y="38210"/>
                  </a:cubicBezTo>
                  <a:cubicBezTo>
                    <a:pt x="2773" y="40631"/>
                    <a:pt x="5195" y="42145"/>
                    <a:pt x="7919" y="42447"/>
                  </a:cubicBezTo>
                  <a:lnTo>
                    <a:pt x="8827" y="42447"/>
                  </a:lnTo>
                  <a:cubicBezTo>
                    <a:pt x="12157" y="42145"/>
                    <a:pt x="15184" y="40934"/>
                    <a:pt x="17606" y="38512"/>
                  </a:cubicBezTo>
                  <a:cubicBezTo>
                    <a:pt x="20633" y="34274"/>
                    <a:pt x="22449" y="29431"/>
                    <a:pt x="22751" y="24588"/>
                  </a:cubicBezTo>
                  <a:lnTo>
                    <a:pt x="22751" y="24285"/>
                  </a:lnTo>
                  <a:cubicBezTo>
                    <a:pt x="23357" y="20956"/>
                    <a:pt x="24568" y="17626"/>
                    <a:pt x="26384" y="14902"/>
                  </a:cubicBezTo>
                  <a:cubicBezTo>
                    <a:pt x="26687" y="14296"/>
                    <a:pt x="27292" y="13691"/>
                    <a:pt x="27595" y="13388"/>
                  </a:cubicBezTo>
                  <a:cubicBezTo>
                    <a:pt x="28200" y="12480"/>
                    <a:pt x="28503" y="11875"/>
                    <a:pt x="28503" y="10967"/>
                  </a:cubicBezTo>
                  <a:cubicBezTo>
                    <a:pt x="30016" y="8848"/>
                    <a:pt x="30924" y="6426"/>
                    <a:pt x="30924" y="3702"/>
                  </a:cubicBezTo>
                  <a:cubicBezTo>
                    <a:pt x="31227" y="2188"/>
                    <a:pt x="30319" y="978"/>
                    <a:pt x="29108" y="675"/>
                  </a:cubicBezTo>
                  <a:cubicBezTo>
                    <a:pt x="27337" y="219"/>
                    <a:pt x="25557" y="1"/>
                    <a:pt x="23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6352675" y="2386600"/>
              <a:ext cx="711375" cy="947650"/>
            </a:xfrm>
            <a:custGeom>
              <a:rect b="b" l="l" r="r" t="t"/>
              <a:pathLst>
                <a:path extrusionOk="0" h="37906" w="28455">
                  <a:moveTo>
                    <a:pt x="23736" y="0"/>
                  </a:moveTo>
                  <a:cubicBezTo>
                    <a:pt x="20465" y="0"/>
                    <a:pt x="17548" y="1788"/>
                    <a:pt x="16347" y="4911"/>
                  </a:cubicBezTo>
                  <a:cubicBezTo>
                    <a:pt x="14833" y="8241"/>
                    <a:pt x="15741" y="11873"/>
                    <a:pt x="18163" y="14598"/>
                  </a:cubicBezTo>
                  <a:cubicBezTo>
                    <a:pt x="14530" y="21257"/>
                    <a:pt x="9082" y="27311"/>
                    <a:pt x="2422" y="30943"/>
                  </a:cubicBezTo>
                  <a:cubicBezTo>
                    <a:pt x="1" y="32457"/>
                    <a:pt x="909" y="36392"/>
                    <a:pt x="3633" y="36695"/>
                  </a:cubicBezTo>
                  <a:lnTo>
                    <a:pt x="21190" y="37906"/>
                  </a:lnTo>
                  <a:cubicBezTo>
                    <a:pt x="23006" y="37906"/>
                    <a:pt x="24217" y="36695"/>
                    <a:pt x="24519" y="35181"/>
                  </a:cubicBezTo>
                  <a:cubicBezTo>
                    <a:pt x="24519" y="33365"/>
                    <a:pt x="23309" y="31852"/>
                    <a:pt x="21492" y="31852"/>
                  </a:cubicBezTo>
                  <a:lnTo>
                    <a:pt x="12714" y="31246"/>
                  </a:lnTo>
                  <a:cubicBezTo>
                    <a:pt x="20887" y="23981"/>
                    <a:pt x="26336" y="14295"/>
                    <a:pt x="28152" y="3701"/>
                  </a:cubicBezTo>
                  <a:cubicBezTo>
                    <a:pt x="28455" y="2187"/>
                    <a:pt x="27546" y="976"/>
                    <a:pt x="26336" y="371"/>
                  </a:cubicBezTo>
                  <a:cubicBezTo>
                    <a:pt x="25461" y="121"/>
                    <a:pt x="24586" y="0"/>
                    <a:pt x="23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5" name="Google Shape;1155;p42"/>
          <p:cNvGrpSpPr/>
          <p:nvPr/>
        </p:nvGrpSpPr>
        <p:grpSpPr>
          <a:xfrm rot="-3869424">
            <a:off x="625689" y="3274525"/>
            <a:ext cx="359192" cy="790875"/>
            <a:chOff x="2672050" y="238125"/>
            <a:chExt cx="2175675" cy="5095625"/>
          </a:xfrm>
        </p:grpSpPr>
        <p:sp>
          <p:nvSpPr>
            <p:cNvPr id="1156" name="Google Shape;1156;p42"/>
            <p:cNvSpPr/>
            <p:nvPr/>
          </p:nvSpPr>
          <p:spPr>
            <a:xfrm>
              <a:off x="2679200" y="459975"/>
              <a:ext cx="2039700" cy="4662650"/>
            </a:xfrm>
            <a:custGeom>
              <a:rect b="b" l="l" r="r" t="t"/>
              <a:pathLst>
                <a:path extrusionOk="0" fill="none" h="186506" w="81588">
                  <a:moveTo>
                    <a:pt x="17463" y="144"/>
                  </a:moveTo>
                  <a:cubicBezTo>
                    <a:pt x="7444" y="0"/>
                    <a:pt x="1" y="11165"/>
                    <a:pt x="1862" y="20898"/>
                  </a:cubicBezTo>
                  <a:cubicBezTo>
                    <a:pt x="3722" y="30631"/>
                    <a:pt x="12740" y="37931"/>
                    <a:pt x="22330" y="40365"/>
                  </a:cubicBezTo>
                  <a:cubicBezTo>
                    <a:pt x="33781" y="43227"/>
                    <a:pt x="47092" y="40794"/>
                    <a:pt x="56539" y="47808"/>
                  </a:cubicBezTo>
                  <a:cubicBezTo>
                    <a:pt x="64412" y="53819"/>
                    <a:pt x="66988" y="65127"/>
                    <a:pt x="64412" y="74860"/>
                  </a:cubicBezTo>
                  <a:cubicBezTo>
                    <a:pt x="61978" y="84450"/>
                    <a:pt x="55537" y="92609"/>
                    <a:pt x="48380" y="99479"/>
                  </a:cubicBezTo>
                  <a:cubicBezTo>
                    <a:pt x="41224" y="106207"/>
                    <a:pt x="33065" y="112218"/>
                    <a:pt x="26338" y="119518"/>
                  </a:cubicBezTo>
                  <a:cubicBezTo>
                    <a:pt x="19897" y="126246"/>
                    <a:pt x="14601" y="136408"/>
                    <a:pt x="19324" y="144281"/>
                  </a:cubicBezTo>
                  <a:cubicBezTo>
                    <a:pt x="23618" y="151581"/>
                    <a:pt x="33638" y="152583"/>
                    <a:pt x="41939" y="153298"/>
                  </a:cubicBezTo>
                  <a:cubicBezTo>
                    <a:pt x="51529" y="154014"/>
                    <a:pt x="61406" y="155732"/>
                    <a:pt x="69135" y="161457"/>
                  </a:cubicBezTo>
                  <a:cubicBezTo>
                    <a:pt x="76864" y="167039"/>
                    <a:pt x="81588" y="177488"/>
                    <a:pt x="78009" y="186506"/>
                  </a:cubicBezTo>
                </a:path>
              </a:pathLst>
            </a:custGeom>
            <a:noFill/>
            <a:ln cap="flat" cmpd="sng" w="178925">
              <a:solidFill>
                <a:srgbClr val="FFD678"/>
              </a:solidFill>
              <a:prstDash val="solid"/>
              <a:miter lim="14313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3019150" y="388400"/>
              <a:ext cx="1413475" cy="4820100"/>
            </a:xfrm>
            <a:custGeom>
              <a:rect b="b" l="l" r="r" t="t"/>
              <a:pathLst>
                <a:path extrusionOk="0" fill="none" h="192804" w="56539">
                  <a:moveTo>
                    <a:pt x="25908" y="1"/>
                  </a:moveTo>
                  <a:cubicBezTo>
                    <a:pt x="34210" y="9448"/>
                    <a:pt x="34639" y="23475"/>
                    <a:pt x="27339" y="33637"/>
                  </a:cubicBezTo>
                  <a:cubicBezTo>
                    <a:pt x="21185" y="41653"/>
                    <a:pt x="10736" y="45947"/>
                    <a:pt x="5583" y="54678"/>
                  </a:cubicBezTo>
                  <a:cubicBezTo>
                    <a:pt x="1" y="64841"/>
                    <a:pt x="2720" y="77437"/>
                    <a:pt x="12167" y="84307"/>
                  </a:cubicBezTo>
                  <a:cubicBezTo>
                    <a:pt x="22616" y="91464"/>
                    <a:pt x="37931" y="88745"/>
                    <a:pt x="47521" y="97046"/>
                  </a:cubicBezTo>
                  <a:cubicBezTo>
                    <a:pt x="56396" y="104633"/>
                    <a:pt x="56539" y="118517"/>
                    <a:pt x="52245" y="129395"/>
                  </a:cubicBezTo>
                  <a:cubicBezTo>
                    <a:pt x="47951" y="140130"/>
                    <a:pt x="40222" y="149291"/>
                    <a:pt x="34926" y="159596"/>
                  </a:cubicBezTo>
                  <a:cubicBezTo>
                    <a:pt x="29630" y="169902"/>
                    <a:pt x="26910" y="182784"/>
                    <a:pt x="32922" y="192804"/>
                  </a:cubicBezTo>
                </a:path>
              </a:pathLst>
            </a:custGeom>
            <a:noFill/>
            <a:ln cap="flat" cmpd="sng" w="178925">
              <a:solidFill>
                <a:srgbClr val="FFD678"/>
              </a:solidFill>
              <a:prstDash val="solid"/>
              <a:miter lim="14313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2672050" y="238125"/>
              <a:ext cx="2175675" cy="5095625"/>
            </a:xfrm>
            <a:custGeom>
              <a:rect b="b" l="l" r="r" t="t"/>
              <a:pathLst>
                <a:path extrusionOk="0" h="203825" w="87027">
                  <a:moveTo>
                    <a:pt x="37877" y="13864"/>
                  </a:moveTo>
                  <a:cubicBezTo>
                    <a:pt x="38677" y="13864"/>
                    <a:pt x="39472" y="14320"/>
                    <a:pt x="39792" y="15172"/>
                  </a:cubicBezTo>
                  <a:cubicBezTo>
                    <a:pt x="40222" y="15888"/>
                    <a:pt x="40651" y="16747"/>
                    <a:pt x="40937" y="17606"/>
                  </a:cubicBezTo>
                  <a:cubicBezTo>
                    <a:pt x="41939" y="20325"/>
                    <a:pt x="41796" y="20611"/>
                    <a:pt x="39076" y="21327"/>
                  </a:cubicBezTo>
                  <a:cubicBezTo>
                    <a:pt x="32492" y="23331"/>
                    <a:pt x="25765" y="24619"/>
                    <a:pt x="19038" y="26051"/>
                  </a:cubicBezTo>
                  <a:cubicBezTo>
                    <a:pt x="17320" y="26480"/>
                    <a:pt x="15459" y="26909"/>
                    <a:pt x="13742" y="27482"/>
                  </a:cubicBezTo>
                  <a:cubicBezTo>
                    <a:pt x="13029" y="27686"/>
                    <a:pt x="12243" y="28252"/>
                    <a:pt x="11591" y="28252"/>
                  </a:cubicBezTo>
                  <a:cubicBezTo>
                    <a:pt x="11327" y="28252"/>
                    <a:pt x="11085" y="28159"/>
                    <a:pt x="10879" y="27911"/>
                  </a:cubicBezTo>
                  <a:cubicBezTo>
                    <a:pt x="10163" y="27053"/>
                    <a:pt x="10879" y="25764"/>
                    <a:pt x="11022" y="24762"/>
                  </a:cubicBezTo>
                  <a:cubicBezTo>
                    <a:pt x="11165" y="22759"/>
                    <a:pt x="12740" y="21041"/>
                    <a:pt x="14744" y="20755"/>
                  </a:cubicBezTo>
                  <a:cubicBezTo>
                    <a:pt x="17463" y="20039"/>
                    <a:pt x="20183" y="19037"/>
                    <a:pt x="23045" y="18178"/>
                  </a:cubicBezTo>
                  <a:lnTo>
                    <a:pt x="36929" y="14027"/>
                  </a:lnTo>
                  <a:lnTo>
                    <a:pt x="37073" y="14027"/>
                  </a:lnTo>
                  <a:cubicBezTo>
                    <a:pt x="37328" y="13918"/>
                    <a:pt x="37603" y="13864"/>
                    <a:pt x="37877" y="13864"/>
                  </a:cubicBezTo>
                  <a:close/>
                  <a:moveTo>
                    <a:pt x="40039" y="24032"/>
                  </a:moveTo>
                  <a:cubicBezTo>
                    <a:pt x="42300" y="24032"/>
                    <a:pt x="42778" y="24960"/>
                    <a:pt x="42512" y="27625"/>
                  </a:cubicBezTo>
                  <a:cubicBezTo>
                    <a:pt x="42512" y="28341"/>
                    <a:pt x="42082" y="28770"/>
                    <a:pt x="41510" y="29056"/>
                  </a:cubicBezTo>
                  <a:cubicBezTo>
                    <a:pt x="40365" y="29343"/>
                    <a:pt x="39220" y="29772"/>
                    <a:pt x="38074" y="30202"/>
                  </a:cubicBezTo>
                  <a:cubicBezTo>
                    <a:pt x="30775" y="32635"/>
                    <a:pt x="23188" y="34639"/>
                    <a:pt x="15602" y="36213"/>
                  </a:cubicBezTo>
                  <a:cubicBezTo>
                    <a:pt x="15159" y="36302"/>
                    <a:pt x="14747" y="36346"/>
                    <a:pt x="14365" y="36346"/>
                  </a:cubicBezTo>
                  <a:cubicBezTo>
                    <a:pt x="12280" y="36346"/>
                    <a:pt x="11099" y="35032"/>
                    <a:pt x="10736" y="32492"/>
                  </a:cubicBezTo>
                  <a:cubicBezTo>
                    <a:pt x="10879" y="32062"/>
                    <a:pt x="11022" y="31633"/>
                    <a:pt x="11308" y="31347"/>
                  </a:cubicBezTo>
                  <a:cubicBezTo>
                    <a:pt x="12740" y="30488"/>
                    <a:pt x="14314" y="29772"/>
                    <a:pt x="15889" y="29486"/>
                  </a:cubicBezTo>
                  <a:cubicBezTo>
                    <a:pt x="19896" y="28770"/>
                    <a:pt x="23761" y="27911"/>
                    <a:pt x="27626" y="27196"/>
                  </a:cubicBezTo>
                  <a:lnTo>
                    <a:pt x="27626" y="26909"/>
                  </a:lnTo>
                  <a:lnTo>
                    <a:pt x="36357" y="24619"/>
                  </a:lnTo>
                  <a:cubicBezTo>
                    <a:pt x="37359" y="24333"/>
                    <a:pt x="38361" y="24047"/>
                    <a:pt x="39506" y="24047"/>
                  </a:cubicBezTo>
                  <a:cubicBezTo>
                    <a:pt x="39694" y="24037"/>
                    <a:pt x="39871" y="24032"/>
                    <a:pt x="40039" y="24032"/>
                  </a:cubicBezTo>
                  <a:close/>
                  <a:moveTo>
                    <a:pt x="41223" y="31919"/>
                  </a:moveTo>
                  <a:cubicBezTo>
                    <a:pt x="42225" y="32635"/>
                    <a:pt x="41796" y="33494"/>
                    <a:pt x="41653" y="34066"/>
                  </a:cubicBezTo>
                  <a:cubicBezTo>
                    <a:pt x="40651" y="38217"/>
                    <a:pt x="38647" y="42082"/>
                    <a:pt x="35927" y="45374"/>
                  </a:cubicBezTo>
                  <a:cubicBezTo>
                    <a:pt x="35355" y="46090"/>
                    <a:pt x="34353" y="46376"/>
                    <a:pt x="33494" y="46376"/>
                  </a:cubicBezTo>
                  <a:cubicBezTo>
                    <a:pt x="29916" y="46090"/>
                    <a:pt x="19610" y="41939"/>
                    <a:pt x="15745" y="38933"/>
                  </a:cubicBezTo>
                  <a:cubicBezTo>
                    <a:pt x="24334" y="37072"/>
                    <a:pt x="32922" y="34782"/>
                    <a:pt x="41223" y="31919"/>
                  </a:cubicBezTo>
                  <a:close/>
                  <a:moveTo>
                    <a:pt x="35641" y="54535"/>
                  </a:moveTo>
                  <a:cubicBezTo>
                    <a:pt x="39363" y="54821"/>
                    <a:pt x="43084" y="55680"/>
                    <a:pt x="46663" y="57254"/>
                  </a:cubicBezTo>
                  <a:cubicBezTo>
                    <a:pt x="46806" y="57397"/>
                    <a:pt x="46949" y="57540"/>
                    <a:pt x="47092" y="57970"/>
                  </a:cubicBezTo>
                  <a:cubicBezTo>
                    <a:pt x="47092" y="58113"/>
                    <a:pt x="46806" y="58399"/>
                    <a:pt x="46663" y="58685"/>
                  </a:cubicBezTo>
                  <a:cubicBezTo>
                    <a:pt x="46519" y="58685"/>
                    <a:pt x="46376" y="58829"/>
                    <a:pt x="46233" y="58829"/>
                  </a:cubicBezTo>
                  <a:lnTo>
                    <a:pt x="24620" y="64125"/>
                  </a:lnTo>
                  <a:cubicBezTo>
                    <a:pt x="24477" y="64125"/>
                    <a:pt x="24334" y="64125"/>
                    <a:pt x="23761" y="63838"/>
                  </a:cubicBezTo>
                  <a:cubicBezTo>
                    <a:pt x="26624" y="60403"/>
                    <a:pt x="30059" y="57397"/>
                    <a:pt x="33924" y="55107"/>
                  </a:cubicBezTo>
                  <a:cubicBezTo>
                    <a:pt x="34353" y="54678"/>
                    <a:pt x="34926" y="54535"/>
                    <a:pt x="35641" y="54535"/>
                  </a:cubicBezTo>
                  <a:close/>
                  <a:moveTo>
                    <a:pt x="33324" y="49304"/>
                  </a:moveTo>
                  <a:cubicBezTo>
                    <a:pt x="34059" y="49304"/>
                    <a:pt x="34660" y="49723"/>
                    <a:pt x="35355" y="49954"/>
                  </a:cubicBezTo>
                  <a:cubicBezTo>
                    <a:pt x="35861" y="49853"/>
                    <a:pt x="36439" y="49752"/>
                    <a:pt x="36987" y="49752"/>
                  </a:cubicBezTo>
                  <a:cubicBezTo>
                    <a:pt x="37214" y="49752"/>
                    <a:pt x="37435" y="49769"/>
                    <a:pt x="37645" y="49811"/>
                  </a:cubicBezTo>
                  <a:cubicBezTo>
                    <a:pt x="49096" y="51099"/>
                    <a:pt x="59402" y="57684"/>
                    <a:pt x="65556" y="67417"/>
                  </a:cubicBezTo>
                  <a:cubicBezTo>
                    <a:pt x="65700" y="67703"/>
                    <a:pt x="65700" y="67989"/>
                    <a:pt x="65700" y="68562"/>
                  </a:cubicBezTo>
                  <a:cubicBezTo>
                    <a:pt x="64841" y="68419"/>
                    <a:pt x="64411" y="67560"/>
                    <a:pt x="63982" y="66987"/>
                  </a:cubicBezTo>
                  <a:cubicBezTo>
                    <a:pt x="57970" y="59115"/>
                    <a:pt x="49239" y="53962"/>
                    <a:pt x="39363" y="52388"/>
                  </a:cubicBezTo>
                  <a:cubicBezTo>
                    <a:pt x="38074" y="52244"/>
                    <a:pt x="36786" y="51815"/>
                    <a:pt x="35498" y="51386"/>
                  </a:cubicBezTo>
                  <a:cubicBezTo>
                    <a:pt x="35302" y="51410"/>
                    <a:pt x="35109" y="51422"/>
                    <a:pt x="34921" y="51422"/>
                  </a:cubicBezTo>
                  <a:cubicBezTo>
                    <a:pt x="34013" y="51422"/>
                    <a:pt x="33204" y="51144"/>
                    <a:pt x="32492" y="50670"/>
                  </a:cubicBezTo>
                  <a:cubicBezTo>
                    <a:pt x="32206" y="50527"/>
                    <a:pt x="32206" y="50240"/>
                    <a:pt x="32206" y="49954"/>
                  </a:cubicBezTo>
                  <a:cubicBezTo>
                    <a:pt x="32349" y="49668"/>
                    <a:pt x="32492" y="49525"/>
                    <a:pt x="32779" y="49382"/>
                  </a:cubicBezTo>
                  <a:cubicBezTo>
                    <a:pt x="32970" y="49327"/>
                    <a:pt x="33151" y="49304"/>
                    <a:pt x="33324" y="49304"/>
                  </a:cubicBezTo>
                  <a:close/>
                  <a:moveTo>
                    <a:pt x="66845" y="70279"/>
                  </a:moveTo>
                  <a:cubicBezTo>
                    <a:pt x="66988" y="70423"/>
                    <a:pt x="67131" y="70709"/>
                    <a:pt x="67274" y="70995"/>
                  </a:cubicBezTo>
                  <a:lnTo>
                    <a:pt x="67274" y="71711"/>
                  </a:lnTo>
                  <a:cubicBezTo>
                    <a:pt x="67131" y="71568"/>
                    <a:pt x="66988" y="71281"/>
                    <a:pt x="66845" y="70995"/>
                  </a:cubicBezTo>
                  <a:cubicBezTo>
                    <a:pt x="66845" y="70709"/>
                    <a:pt x="66845" y="70423"/>
                    <a:pt x="66845" y="70279"/>
                  </a:cubicBezTo>
                  <a:close/>
                  <a:moveTo>
                    <a:pt x="50794" y="60350"/>
                  </a:moveTo>
                  <a:cubicBezTo>
                    <a:pt x="52674" y="60350"/>
                    <a:pt x="54503" y="61053"/>
                    <a:pt x="55823" y="62264"/>
                  </a:cubicBezTo>
                  <a:cubicBezTo>
                    <a:pt x="57255" y="63409"/>
                    <a:pt x="58543" y="64697"/>
                    <a:pt x="59545" y="66272"/>
                  </a:cubicBezTo>
                  <a:cubicBezTo>
                    <a:pt x="53676" y="68276"/>
                    <a:pt x="47665" y="69850"/>
                    <a:pt x="41510" y="71138"/>
                  </a:cubicBezTo>
                  <a:lnTo>
                    <a:pt x="21185" y="76005"/>
                  </a:lnTo>
                  <a:cubicBezTo>
                    <a:pt x="20040" y="76291"/>
                    <a:pt x="19038" y="76434"/>
                    <a:pt x="18036" y="76577"/>
                  </a:cubicBezTo>
                  <a:cubicBezTo>
                    <a:pt x="17463" y="76577"/>
                    <a:pt x="17034" y="76148"/>
                    <a:pt x="17177" y="75719"/>
                  </a:cubicBezTo>
                  <a:cubicBezTo>
                    <a:pt x="17320" y="73572"/>
                    <a:pt x="18036" y="71568"/>
                    <a:pt x="19324" y="69707"/>
                  </a:cubicBezTo>
                  <a:cubicBezTo>
                    <a:pt x="19896" y="68419"/>
                    <a:pt x="21185" y="68276"/>
                    <a:pt x="22330" y="67989"/>
                  </a:cubicBezTo>
                  <a:cubicBezTo>
                    <a:pt x="26910" y="66701"/>
                    <a:pt x="31347" y="65270"/>
                    <a:pt x="35784" y="63981"/>
                  </a:cubicBezTo>
                  <a:cubicBezTo>
                    <a:pt x="39506" y="62836"/>
                    <a:pt x="43227" y="61978"/>
                    <a:pt x="46949" y="60976"/>
                  </a:cubicBezTo>
                  <a:cubicBezTo>
                    <a:pt x="47665" y="60832"/>
                    <a:pt x="48380" y="60689"/>
                    <a:pt x="49096" y="60546"/>
                  </a:cubicBezTo>
                  <a:cubicBezTo>
                    <a:pt x="49658" y="60414"/>
                    <a:pt x="50228" y="60350"/>
                    <a:pt x="50794" y="60350"/>
                  </a:cubicBezTo>
                  <a:close/>
                  <a:moveTo>
                    <a:pt x="61154" y="69046"/>
                  </a:moveTo>
                  <a:cubicBezTo>
                    <a:pt x="61895" y="69046"/>
                    <a:pt x="62527" y="69457"/>
                    <a:pt x="62980" y="70136"/>
                  </a:cubicBezTo>
                  <a:cubicBezTo>
                    <a:pt x="63552" y="70995"/>
                    <a:pt x="64125" y="71854"/>
                    <a:pt x="64554" y="72856"/>
                  </a:cubicBezTo>
                  <a:cubicBezTo>
                    <a:pt x="65700" y="74860"/>
                    <a:pt x="65556" y="75432"/>
                    <a:pt x="63266" y="75862"/>
                  </a:cubicBezTo>
                  <a:lnTo>
                    <a:pt x="49812" y="78581"/>
                  </a:lnTo>
                  <a:cubicBezTo>
                    <a:pt x="41223" y="80156"/>
                    <a:pt x="33065" y="82875"/>
                    <a:pt x="24477" y="84879"/>
                  </a:cubicBezTo>
                  <a:cubicBezTo>
                    <a:pt x="23618" y="85022"/>
                    <a:pt x="23045" y="85452"/>
                    <a:pt x="21900" y="85452"/>
                  </a:cubicBezTo>
                  <a:cubicBezTo>
                    <a:pt x="21137" y="85452"/>
                    <a:pt x="20246" y="85897"/>
                    <a:pt x="19440" y="85897"/>
                  </a:cubicBezTo>
                  <a:cubicBezTo>
                    <a:pt x="19038" y="85897"/>
                    <a:pt x="18656" y="85786"/>
                    <a:pt x="18322" y="85452"/>
                  </a:cubicBezTo>
                  <a:cubicBezTo>
                    <a:pt x="17177" y="84307"/>
                    <a:pt x="16461" y="82589"/>
                    <a:pt x="16604" y="81015"/>
                  </a:cubicBezTo>
                  <a:cubicBezTo>
                    <a:pt x="16604" y="80013"/>
                    <a:pt x="17320" y="79726"/>
                    <a:pt x="18036" y="79583"/>
                  </a:cubicBezTo>
                  <a:cubicBezTo>
                    <a:pt x="21757" y="78581"/>
                    <a:pt x="25335" y="77436"/>
                    <a:pt x="29057" y="76577"/>
                  </a:cubicBezTo>
                  <a:cubicBezTo>
                    <a:pt x="38647" y="74573"/>
                    <a:pt x="48094" y="72570"/>
                    <a:pt x="57541" y="69850"/>
                  </a:cubicBezTo>
                  <a:cubicBezTo>
                    <a:pt x="58543" y="69564"/>
                    <a:pt x="59545" y="69421"/>
                    <a:pt x="60547" y="69134"/>
                  </a:cubicBezTo>
                  <a:cubicBezTo>
                    <a:pt x="60756" y="69075"/>
                    <a:pt x="60959" y="69046"/>
                    <a:pt x="61154" y="69046"/>
                  </a:cubicBezTo>
                  <a:close/>
                  <a:moveTo>
                    <a:pt x="69278" y="78009"/>
                  </a:moveTo>
                  <a:cubicBezTo>
                    <a:pt x="70423" y="80585"/>
                    <a:pt x="70566" y="83448"/>
                    <a:pt x="69707" y="86167"/>
                  </a:cubicBezTo>
                  <a:cubicBezTo>
                    <a:pt x="69135" y="82875"/>
                    <a:pt x="70280" y="80442"/>
                    <a:pt x="69278" y="78009"/>
                  </a:cubicBezTo>
                  <a:close/>
                  <a:moveTo>
                    <a:pt x="69421" y="87169"/>
                  </a:moveTo>
                  <a:lnTo>
                    <a:pt x="69421" y="87169"/>
                  </a:lnTo>
                  <a:cubicBezTo>
                    <a:pt x="69994" y="88458"/>
                    <a:pt x="69707" y="89889"/>
                    <a:pt x="68705" y="90891"/>
                  </a:cubicBezTo>
                  <a:cubicBezTo>
                    <a:pt x="68705" y="91463"/>
                    <a:pt x="68705" y="91892"/>
                    <a:pt x="67993" y="91893"/>
                  </a:cubicBezTo>
                  <a:lnTo>
                    <a:pt x="67993" y="91893"/>
                  </a:lnTo>
                  <a:cubicBezTo>
                    <a:pt x="68017" y="91372"/>
                    <a:pt x="68181" y="90891"/>
                    <a:pt x="68705" y="90891"/>
                  </a:cubicBezTo>
                  <a:cubicBezTo>
                    <a:pt x="68419" y="89603"/>
                    <a:pt x="68705" y="88314"/>
                    <a:pt x="69421" y="87169"/>
                  </a:cubicBezTo>
                  <a:close/>
                  <a:moveTo>
                    <a:pt x="65205" y="77990"/>
                  </a:moveTo>
                  <a:cubicBezTo>
                    <a:pt x="65962" y="77990"/>
                    <a:pt x="66558" y="78644"/>
                    <a:pt x="66558" y="79297"/>
                  </a:cubicBezTo>
                  <a:cubicBezTo>
                    <a:pt x="66701" y="79583"/>
                    <a:pt x="66701" y="79869"/>
                    <a:pt x="66701" y="80299"/>
                  </a:cubicBezTo>
                  <a:cubicBezTo>
                    <a:pt x="67274" y="85452"/>
                    <a:pt x="66415" y="84736"/>
                    <a:pt x="62837" y="85595"/>
                  </a:cubicBezTo>
                  <a:cubicBezTo>
                    <a:pt x="55108" y="87169"/>
                    <a:pt x="47378" y="89173"/>
                    <a:pt x="39649" y="90748"/>
                  </a:cubicBezTo>
                  <a:cubicBezTo>
                    <a:pt x="36071" y="91607"/>
                    <a:pt x="32492" y="92036"/>
                    <a:pt x="28914" y="92895"/>
                  </a:cubicBezTo>
                  <a:cubicBezTo>
                    <a:pt x="28484" y="93024"/>
                    <a:pt x="28042" y="93088"/>
                    <a:pt x="27599" y="93088"/>
                  </a:cubicBezTo>
                  <a:cubicBezTo>
                    <a:pt x="26564" y="93088"/>
                    <a:pt x="25522" y="92737"/>
                    <a:pt x="24620" y="92036"/>
                  </a:cubicBezTo>
                  <a:cubicBezTo>
                    <a:pt x="24334" y="91750"/>
                    <a:pt x="23904" y="91607"/>
                    <a:pt x="23618" y="91320"/>
                  </a:cubicBezTo>
                  <a:cubicBezTo>
                    <a:pt x="22759" y="90605"/>
                    <a:pt x="21471" y="90318"/>
                    <a:pt x="21614" y="88887"/>
                  </a:cubicBezTo>
                  <a:cubicBezTo>
                    <a:pt x="21757" y="87599"/>
                    <a:pt x="23188" y="87742"/>
                    <a:pt x="24190" y="87599"/>
                  </a:cubicBezTo>
                  <a:cubicBezTo>
                    <a:pt x="32206" y="85309"/>
                    <a:pt x="40365" y="83162"/>
                    <a:pt x="48094" y="81730"/>
                  </a:cubicBezTo>
                  <a:lnTo>
                    <a:pt x="61835" y="78581"/>
                  </a:lnTo>
                  <a:cubicBezTo>
                    <a:pt x="62837" y="78295"/>
                    <a:pt x="63982" y="78152"/>
                    <a:pt x="64984" y="78009"/>
                  </a:cubicBezTo>
                  <a:cubicBezTo>
                    <a:pt x="65059" y="77996"/>
                    <a:pt x="65132" y="77990"/>
                    <a:pt x="65205" y="77990"/>
                  </a:cubicBezTo>
                  <a:close/>
                  <a:moveTo>
                    <a:pt x="67993" y="91898"/>
                  </a:moveTo>
                  <a:lnTo>
                    <a:pt x="67993" y="91898"/>
                  </a:lnTo>
                  <a:cubicBezTo>
                    <a:pt x="68411" y="92602"/>
                    <a:pt x="68140" y="93580"/>
                    <a:pt x="67451" y="93883"/>
                  </a:cubicBezTo>
                  <a:lnTo>
                    <a:pt x="67451" y="93883"/>
                  </a:lnTo>
                  <a:cubicBezTo>
                    <a:pt x="67031" y="93185"/>
                    <a:pt x="67325" y="92302"/>
                    <a:pt x="67990" y="92036"/>
                  </a:cubicBezTo>
                  <a:cubicBezTo>
                    <a:pt x="67990" y="91990"/>
                    <a:pt x="67991" y="91944"/>
                    <a:pt x="67993" y="91898"/>
                  </a:cubicBezTo>
                  <a:close/>
                  <a:moveTo>
                    <a:pt x="64644" y="88116"/>
                  </a:moveTo>
                  <a:cubicBezTo>
                    <a:pt x="65687" y="88116"/>
                    <a:pt x="66054" y="88894"/>
                    <a:pt x="65556" y="89889"/>
                  </a:cubicBezTo>
                  <a:cubicBezTo>
                    <a:pt x="64984" y="91177"/>
                    <a:pt x="64554" y="92465"/>
                    <a:pt x="62980" y="92895"/>
                  </a:cubicBezTo>
                  <a:cubicBezTo>
                    <a:pt x="56109" y="94469"/>
                    <a:pt x="49382" y="96044"/>
                    <a:pt x="42512" y="97761"/>
                  </a:cubicBezTo>
                  <a:cubicBezTo>
                    <a:pt x="41528" y="98053"/>
                    <a:pt x="40581" y="98177"/>
                    <a:pt x="39661" y="98177"/>
                  </a:cubicBezTo>
                  <a:cubicBezTo>
                    <a:pt x="36970" y="98177"/>
                    <a:pt x="34517" y="97111"/>
                    <a:pt x="32063" y="96044"/>
                  </a:cubicBezTo>
                  <a:cubicBezTo>
                    <a:pt x="31920" y="95901"/>
                    <a:pt x="31777" y="95614"/>
                    <a:pt x="31777" y="95328"/>
                  </a:cubicBezTo>
                  <a:cubicBezTo>
                    <a:pt x="31777" y="95185"/>
                    <a:pt x="31920" y="95042"/>
                    <a:pt x="32063" y="94899"/>
                  </a:cubicBezTo>
                  <a:cubicBezTo>
                    <a:pt x="32779" y="94756"/>
                    <a:pt x="33494" y="94469"/>
                    <a:pt x="34210" y="94326"/>
                  </a:cubicBezTo>
                  <a:lnTo>
                    <a:pt x="48523" y="91607"/>
                  </a:lnTo>
                  <a:lnTo>
                    <a:pt x="48523" y="91320"/>
                  </a:lnTo>
                  <a:cubicBezTo>
                    <a:pt x="53819" y="90175"/>
                    <a:pt x="58972" y="89030"/>
                    <a:pt x="64125" y="88171"/>
                  </a:cubicBezTo>
                  <a:cubicBezTo>
                    <a:pt x="64313" y="88134"/>
                    <a:pt x="64487" y="88116"/>
                    <a:pt x="64644" y="88116"/>
                  </a:cubicBezTo>
                  <a:close/>
                  <a:moveTo>
                    <a:pt x="61119" y="96330"/>
                  </a:moveTo>
                  <a:cubicBezTo>
                    <a:pt x="60117" y="97475"/>
                    <a:pt x="59545" y="98048"/>
                    <a:pt x="58972" y="98477"/>
                  </a:cubicBezTo>
                  <a:cubicBezTo>
                    <a:pt x="55880" y="101081"/>
                    <a:pt x="54916" y="102343"/>
                    <a:pt x="53187" y="102343"/>
                  </a:cubicBezTo>
                  <a:cubicBezTo>
                    <a:pt x="51875" y="102343"/>
                    <a:pt x="50122" y="101615"/>
                    <a:pt x="46663" y="100195"/>
                  </a:cubicBezTo>
                  <a:cubicBezTo>
                    <a:pt x="48666" y="98763"/>
                    <a:pt x="53962" y="97189"/>
                    <a:pt x="61119" y="96330"/>
                  </a:cubicBezTo>
                  <a:close/>
                  <a:moveTo>
                    <a:pt x="29343" y="53103"/>
                  </a:moveTo>
                  <a:lnTo>
                    <a:pt x="29343" y="53246"/>
                  </a:lnTo>
                  <a:cubicBezTo>
                    <a:pt x="29630" y="53389"/>
                    <a:pt x="29916" y="53533"/>
                    <a:pt x="30059" y="53819"/>
                  </a:cubicBezTo>
                  <a:cubicBezTo>
                    <a:pt x="30059" y="54105"/>
                    <a:pt x="30059" y="54391"/>
                    <a:pt x="29916" y="54535"/>
                  </a:cubicBezTo>
                  <a:cubicBezTo>
                    <a:pt x="28771" y="55393"/>
                    <a:pt x="27769" y="56395"/>
                    <a:pt x="26767" y="57254"/>
                  </a:cubicBezTo>
                  <a:cubicBezTo>
                    <a:pt x="23188" y="60117"/>
                    <a:pt x="20183" y="63552"/>
                    <a:pt x="17606" y="67417"/>
                  </a:cubicBezTo>
                  <a:cubicBezTo>
                    <a:pt x="16032" y="69993"/>
                    <a:pt x="14744" y="72856"/>
                    <a:pt x="14171" y="75862"/>
                  </a:cubicBezTo>
                  <a:cubicBezTo>
                    <a:pt x="13312" y="80156"/>
                    <a:pt x="14314" y="84736"/>
                    <a:pt x="16891" y="88314"/>
                  </a:cubicBezTo>
                  <a:cubicBezTo>
                    <a:pt x="19610" y="91750"/>
                    <a:pt x="22902" y="94469"/>
                    <a:pt x="26767" y="96473"/>
                  </a:cubicBezTo>
                  <a:cubicBezTo>
                    <a:pt x="30775" y="98477"/>
                    <a:pt x="35069" y="100195"/>
                    <a:pt x="39506" y="101340"/>
                  </a:cubicBezTo>
                  <a:cubicBezTo>
                    <a:pt x="42798" y="102199"/>
                    <a:pt x="46233" y="103201"/>
                    <a:pt x="49525" y="104202"/>
                  </a:cubicBezTo>
                  <a:cubicBezTo>
                    <a:pt x="50098" y="104202"/>
                    <a:pt x="50241" y="104775"/>
                    <a:pt x="50098" y="105204"/>
                  </a:cubicBezTo>
                  <a:cubicBezTo>
                    <a:pt x="49955" y="105491"/>
                    <a:pt x="49668" y="105634"/>
                    <a:pt x="49382" y="105634"/>
                  </a:cubicBezTo>
                  <a:cubicBezTo>
                    <a:pt x="44802" y="104632"/>
                    <a:pt x="40078" y="103773"/>
                    <a:pt x="35498" y="102628"/>
                  </a:cubicBezTo>
                  <a:cubicBezTo>
                    <a:pt x="28771" y="100767"/>
                    <a:pt x="22330" y="97618"/>
                    <a:pt x="16891" y="93181"/>
                  </a:cubicBezTo>
                  <a:cubicBezTo>
                    <a:pt x="14600" y="91607"/>
                    <a:pt x="12883" y="89460"/>
                    <a:pt x="11595" y="87026"/>
                  </a:cubicBezTo>
                  <a:cubicBezTo>
                    <a:pt x="9161" y="83018"/>
                    <a:pt x="8732" y="78152"/>
                    <a:pt x="10449" y="73858"/>
                  </a:cubicBezTo>
                  <a:cubicBezTo>
                    <a:pt x="10593" y="73142"/>
                    <a:pt x="10879" y="72426"/>
                    <a:pt x="11308" y="71711"/>
                  </a:cubicBezTo>
                  <a:cubicBezTo>
                    <a:pt x="15173" y="64411"/>
                    <a:pt x="20755" y="58256"/>
                    <a:pt x="27626" y="53676"/>
                  </a:cubicBezTo>
                  <a:cubicBezTo>
                    <a:pt x="28198" y="53246"/>
                    <a:pt x="28771" y="53103"/>
                    <a:pt x="29343" y="53103"/>
                  </a:cubicBezTo>
                  <a:close/>
                  <a:moveTo>
                    <a:pt x="60046" y="107244"/>
                  </a:moveTo>
                  <a:cubicBezTo>
                    <a:pt x="60260" y="107244"/>
                    <a:pt x="60475" y="107280"/>
                    <a:pt x="60690" y="107351"/>
                  </a:cubicBezTo>
                  <a:cubicBezTo>
                    <a:pt x="62837" y="109355"/>
                    <a:pt x="64411" y="111789"/>
                    <a:pt x="65270" y="114508"/>
                  </a:cubicBezTo>
                  <a:cubicBezTo>
                    <a:pt x="63266" y="112504"/>
                    <a:pt x="61262" y="110500"/>
                    <a:pt x="59258" y="108497"/>
                  </a:cubicBezTo>
                  <a:cubicBezTo>
                    <a:pt x="58972" y="108210"/>
                    <a:pt x="58972" y="107638"/>
                    <a:pt x="59402" y="107351"/>
                  </a:cubicBezTo>
                  <a:cubicBezTo>
                    <a:pt x="59616" y="107280"/>
                    <a:pt x="59831" y="107244"/>
                    <a:pt x="60046" y="107244"/>
                  </a:cubicBezTo>
                  <a:close/>
                  <a:moveTo>
                    <a:pt x="56323" y="110083"/>
                  </a:moveTo>
                  <a:cubicBezTo>
                    <a:pt x="56960" y="110083"/>
                    <a:pt x="57546" y="110516"/>
                    <a:pt x="58543" y="111359"/>
                  </a:cubicBezTo>
                  <a:lnTo>
                    <a:pt x="59688" y="112361"/>
                  </a:lnTo>
                  <a:cubicBezTo>
                    <a:pt x="61405" y="114079"/>
                    <a:pt x="61405" y="114508"/>
                    <a:pt x="59115" y="115367"/>
                  </a:cubicBezTo>
                  <a:cubicBezTo>
                    <a:pt x="53962" y="116941"/>
                    <a:pt x="48810" y="118230"/>
                    <a:pt x="43657" y="119375"/>
                  </a:cubicBezTo>
                  <a:lnTo>
                    <a:pt x="42369" y="119375"/>
                  </a:lnTo>
                  <a:cubicBezTo>
                    <a:pt x="42512" y="118087"/>
                    <a:pt x="43514" y="117800"/>
                    <a:pt x="44229" y="117371"/>
                  </a:cubicBezTo>
                  <a:cubicBezTo>
                    <a:pt x="47521" y="115224"/>
                    <a:pt x="50957" y="113077"/>
                    <a:pt x="54249" y="111073"/>
                  </a:cubicBezTo>
                  <a:cubicBezTo>
                    <a:pt x="55179" y="110408"/>
                    <a:pt x="55770" y="110083"/>
                    <a:pt x="56323" y="110083"/>
                  </a:cubicBezTo>
                  <a:close/>
                  <a:moveTo>
                    <a:pt x="62121" y="117371"/>
                  </a:moveTo>
                  <a:cubicBezTo>
                    <a:pt x="63839" y="117371"/>
                    <a:pt x="65270" y="118802"/>
                    <a:pt x="65127" y="120663"/>
                  </a:cubicBezTo>
                  <a:cubicBezTo>
                    <a:pt x="65127" y="120806"/>
                    <a:pt x="64841" y="121092"/>
                    <a:pt x="64698" y="121236"/>
                  </a:cubicBezTo>
                  <a:cubicBezTo>
                    <a:pt x="64125" y="121522"/>
                    <a:pt x="63552" y="121665"/>
                    <a:pt x="62837" y="121808"/>
                  </a:cubicBezTo>
                  <a:cubicBezTo>
                    <a:pt x="55537" y="123096"/>
                    <a:pt x="48380" y="125386"/>
                    <a:pt x="41223" y="127247"/>
                  </a:cubicBezTo>
                  <a:cubicBezTo>
                    <a:pt x="37216" y="128535"/>
                    <a:pt x="33065" y="129537"/>
                    <a:pt x="28914" y="130396"/>
                  </a:cubicBezTo>
                  <a:lnTo>
                    <a:pt x="28771" y="130396"/>
                  </a:lnTo>
                  <a:cubicBezTo>
                    <a:pt x="30918" y="127104"/>
                    <a:pt x="32779" y="124814"/>
                    <a:pt x="36214" y="124098"/>
                  </a:cubicBezTo>
                  <a:cubicBezTo>
                    <a:pt x="37788" y="123669"/>
                    <a:pt x="39363" y="123096"/>
                    <a:pt x="40937" y="122667"/>
                  </a:cubicBezTo>
                  <a:cubicBezTo>
                    <a:pt x="46519" y="121379"/>
                    <a:pt x="52245" y="120234"/>
                    <a:pt x="57684" y="118373"/>
                  </a:cubicBezTo>
                  <a:cubicBezTo>
                    <a:pt x="59115" y="117943"/>
                    <a:pt x="60690" y="117657"/>
                    <a:pt x="62121" y="117371"/>
                  </a:cubicBezTo>
                  <a:close/>
                  <a:moveTo>
                    <a:pt x="64586" y="124300"/>
                  </a:moveTo>
                  <a:cubicBezTo>
                    <a:pt x="65484" y="124300"/>
                    <a:pt x="65899" y="124780"/>
                    <a:pt x="66129" y="125816"/>
                  </a:cubicBezTo>
                  <a:cubicBezTo>
                    <a:pt x="66558" y="127820"/>
                    <a:pt x="66415" y="128679"/>
                    <a:pt x="64984" y="129108"/>
                  </a:cubicBezTo>
                  <a:cubicBezTo>
                    <a:pt x="62837" y="129824"/>
                    <a:pt x="60547" y="130396"/>
                    <a:pt x="58400" y="130969"/>
                  </a:cubicBezTo>
                  <a:cubicBezTo>
                    <a:pt x="49239" y="133116"/>
                    <a:pt x="40078" y="135263"/>
                    <a:pt x="30918" y="137553"/>
                  </a:cubicBezTo>
                  <a:cubicBezTo>
                    <a:pt x="28771" y="138126"/>
                    <a:pt x="26767" y="138841"/>
                    <a:pt x="24190" y="139557"/>
                  </a:cubicBezTo>
                  <a:lnTo>
                    <a:pt x="24763" y="137124"/>
                  </a:lnTo>
                  <a:cubicBezTo>
                    <a:pt x="25049" y="134833"/>
                    <a:pt x="27053" y="133116"/>
                    <a:pt x="29343" y="132973"/>
                  </a:cubicBezTo>
                  <a:cubicBezTo>
                    <a:pt x="35069" y="131828"/>
                    <a:pt x="40794" y="129967"/>
                    <a:pt x="46519" y="128392"/>
                  </a:cubicBezTo>
                  <a:cubicBezTo>
                    <a:pt x="52245" y="126675"/>
                    <a:pt x="57970" y="125530"/>
                    <a:pt x="63839" y="124385"/>
                  </a:cubicBezTo>
                  <a:cubicBezTo>
                    <a:pt x="64120" y="124328"/>
                    <a:pt x="64367" y="124300"/>
                    <a:pt x="64586" y="124300"/>
                  </a:cubicBezTo>
                  <a:close/>
                  <a:moveTo>
                    <a:pt x="66415" y="115940"/>
                  </a:moveTo>
                  <a:lnTo>
                    <a:pt x="66415" y="115940"/>
                  </a:lnTo>
                  <a:cubicBezTo>
                    <a:pt x="71854" y="123526"/>
                    <a:pt x="71425" y="137553"/>
                    <a:pt x="67131" y="144423"/>
                  </a:cubicBezTo>
                  <a:cubicBezTo>
                    <a:pt x="66988" y="142706"/>
                    <a:pt x="67274" y="140988"/>
                    <a:pt x="67847" y="139414"/>
                  </a:cubicBezTo>
                  <a:cubicBezTo>
                    <a:pt x="69135" y="133831"/>
                    <a:pt x="69278" y="127963"/>
                    <a:pt x="68419" y="122238"/>
                  </a:cubicBezTo>
                  <a:cubicBezTo>
                    <a:pt x="67990" y="120234"/>
                    <a:pt x="66701" y="118373"/>
                    <a:pt x="66415" y="115940"/>
                  </a:cubicBezTo>
                  <a:close/>
                  <a:moveTo>
                    <a:pt x="64658" y="132033"/>
                  </a:moveTo>
                  <a:cubicBezTo>
                    <a:pt x="65699" y="132033"/>
                    <a:pt x="65986" y="132598"/>
                    <a:pt x="65986" y="134118"/>
                  </a:cubicBezTo>
                  <a:cubicBezTo>
                    <a:pt x="65986" y="136122"/>
                    <a:pt x="65700" y="136694"/>
                    <a:pt x="63982" y="137124"/>
                  </a:cubicBezTo>
                  <a:cubicBezTo>
                    <a:pt x="52531" y="140129"/>
                    <a:pt x="41510" y="143994"/>
                    <a:pt x="29916" y="146284"/>
                  </a:cubicBezTo>
                  <a:lnTo>
                    <a:pt x="29057" y="146427"/>
                  </a:lnTo>
                  <a:cubicBezTo>
                    <a:pt x="27936" y="146659"/>
                    <a:pt x="27107" y="146808"/>
                    <a:pt x="26480" y="146808"/>
                  </a:cubicBezTo>
                  <a:cubicBezTo>
                    <a:pt x="24787" y="146808"/>
                    <a:pt x="24570" y="145724"/>
                    <a:pt x="24047" y="142276"/>
                  </a:cubicBezTo>
                  <a:cubicBezTo>
                    <a:pt x="24620" y="142133"/>
                    <a:pt x="25192" y="141847"/>
                    <a:pt x="25765" y="141704"/>
                  </a:cubicBezTo>
                  <a:lnTo>
                    <a:pt x="51959" y="135120"/>
                  </a:lnTo>
                  <a:cubicBezTo>
                    <a:pt x="55966" y="134261"/>
                    <a:pt x="59831" y="133116"/>
                    <a:pt x="63839" y="132114"/>
                  </a:cubicBezTo>
                  <a:cubicBezTo>
                    <a:pt x="64153" y="132061"/>
                    <a:pt x="64425" y="132033"/>
                    <a:pt x="64658" y="132033"/>
                  </a:cubicBezTo>
                  <a:close/>
                  <a:moveTo>
                    <a:pt x="64698" y="139700"/>
                  </a:moveTo>
                  <a:lnTo>
                    <a:pt x="64698" y="139843"/>
                  </a:lnTo>
                  <a:cubicBezTo>
                    <a:pt x="65127" y="140988"/>
                    <a:pt x="64554" y="141847"/>
                    <a:pt x="64268" y="142706"/>
                  </a:cubicBezTo>
                  <a:cubicBezTo>
                    <a:pt x="63982" y="143708"/>
                    <a:pt x="63266" y="144280"/>
                    <a:pt x="62407" y="144567"/>
                  </a:cubicBezTo>
                  <a:cubicBezTo>
                    <a:pt x="57398" y="145998"/>
                    <a:pt x="52245" y="147572"/>
                    <a:pt x="47092" y="149147"/>
                  </a:cubicBezTo>
                  <a:cubicBezTo>
                    <a:pt x="43657" y="150149"/>
                    <a:pt x="40078" y="151008"/>
                    <a:pt x="36643" y="152296"/>
                  </a:cubicBezTo>
                  <a:cubicBezTo>
                    <a:pt x="35860" y="152557"/>
                    <a:pt x="35126" y="152672"/>
                    <a:pt x="34425" y="152672"/>
                  </a:cubicBezTo>
                  <a:cubicBezTo>
                    <a:pt x="32435" y="152672"/>
                    <a:pt x="30713" y="151743"/>
                    <a:pt x="28914" y="150578"/>
                  </a:cubicBezTo>
                  <a:cubicBezTo>
                    <a:pt x="28771" y="150435"/>
                    <a:pt x="28628" y="150149"/>
                    <a:pt x="28628" y="149863"/>
                  </a:cubicBezTo>
                  <a:cubicBezTo>
                    <a:pt x="28484" y="149147"/>
                    <a:pt x="29057" y="149004"/>
                    <a:pt x="29343" y="149004"/>
                  </a:cubicBezTo>
                  <a:cubicBezTo>
                    <a:pt x="33637" y="148002"/>
                    <a:pt x="38074" y="147000"/>
                    <a:pt x="42225" y="145855"/>
                  </a:cubicBezTo>
                  <a:cubicBezTo>
                    <a:pt x="49239" y="143851"/>
                    <a:pt x="56396" y="141847"/>
                    <a:pt x="63266" y="139700"/>
                  </a:cubicBezTo>
                  <a:close/>
                  <a:moveTo>
                    <a:pt x="61549" y="147716"/>
                  </a:moveTo>
                  <a:lnTo>
                    <a:pt x="61549" y="147716"/>
                  </a:lnTo>
                  <a:cubicBezTo>
                    <a:pt x="62264" y="148431"/>
                    <a:pt x="61835" y="149147"/>
                    <a:pt x="61405" y="149719"/>
                  </a:cubicBezTo>
                  <a:cubicBezTo>
                    <a:pt x="59974" y="152296"/>
                    <a:pt x="58400" y="154729"/>
                    <a:pt x="56825" y="157306"/>
                  </a:cubicBezTo>
                  <a:lnTo>
                    <a:pt x="41223" y="154443"/>
                  </a:lnTo>
                  <a:cubicBezTo>
                    <a:pt x="41223" y="154014"/>
                    <a:pt x="41080" y="153870"/>
                    <a:pt x="41223" y="153727"/>
                  </a:cubicBezTo>
                  <a:cubicBezTo>
                    <a:pt x="41223" y="153441"/>
                    <a:pt x="41510" y="153441"/>
                    <a:pt x="41510" y="153441"/>
                  </a:cubicBezTo>
                  <a:lnTo>
                    <a:pt x="61549" y="147716"/>
                  </a:lnTo>
                  <a:close/>
                  <a:moveTo>
                    <a:pt x="67281" y="94012"/>
                  </a:moveTo>
                  <a:cubicBezTo>
                    <a:pt x="67321" y="94012"/>
                    <a:pt x="67362" y="94014"/>
                    <a:pt x="67403" y="94017"/>
                  </a:cubicBezTo>
                  <a:lnTo>
                    <a:pt x="67403" y="94017"/>
                  </a:lnTo>
                  <a:cubicBezTo>
                    <a:pt x="67076" y="96663"/>
                    <a:pt x="65245" y="98216"/>
                    <a:pt x="63552" y="99908"/>
                  </a:cubicBezTo>
                  <a:cubicBezTo>
                    <a:pt x="59115" y="104489"/>
                    <a:pt x="53962" y="108353"/>
                    <a:pt x="48523" y="111789"/>
                  </a:cubicBezTo>
                  <a:cubicBezTo>
                    <a:pt x="44372" y="114222"/>
                    <a:pt x="40365" y="116941"/>
                    <a:pt x="36214" y="119661"/>
                  </a:cubicBezTo>
                  <a:cubicBezTo>
                    <a:pt x="31920" y="122524"/>
                    <a:pt x="28198" y="126102"/>
                    <a:pt x="25335" y="130396"/>
                  </a:cubicBezTo>
                  <a:cubicBezTo>
                    <a:pt x="23761" y="132686"/>
                    <a:pt x="22616" y="135120"/>
                    <a:pt x="21900" y="137839"/>
                  </a:cubicBezTo>
                  <a:cubicBezTo>
                    <a:pt x="20183" y="143422"/>
                    <a:pt x="22330" y="149433"/>
                    <a:pt x="27339" y="152582"/>
                  </a:cubicBezTo>
                  <a:cubicBezTo>
                    <a:pt x="29200" y="154014"/>
                    <a:pt x="31490" y="155015"/>
                    <a:pt x="33924" y="155731"/>
                  </a:cubicBezTo>
                  <a:cubicBezTo>
                    <a:pt x="38504" y="156876"/>
                    <a:pt x="43370" y="157592"/>
                    <a:pt x="48237" y="158308"/>
                  </a:cubicBezTo>
                  <a:cubicBezTo>
                    <a:pt x="53676" y="159023"/>
                    <a:pt x="59115" y="160598"/>
                    <a:pt x="64268" y="162888"/>
                  </a:cubicBezTo>
                  <a:cubicBezTo>
                    <a:pt x="66272" y="163747"/>
                    <a:pt x="68133" y="164749"/>
                    <a:pt x="69850" y="165751"/>
                  </a:cubicBezTo>
                  <a:cubicBezTo>
                    <a:pt x="70675" y="166163"/>
                    <a:pt x="71368" y="166839"/>
                    <a:pt x="71675" y="167653"/>
                  </a:cubicBezTo>
                  <a:lnTo>
                    <a:pt x="71675" y="167653"/>
                  </a:lnTo>
                  <a:cubicBezTo>
                    <a:pt x="71577" y="167670"/>
                    <a:pt x="71482" y="167678"/>
                    <a:pt x="71390" y="167678"/>
                  </a:cubicBezTo>
                  <a:cubicBezTo>
                    <a:pt x="70618" y="167678"/>
                    <a:pt x="69998" y="167136"/>
                    <a:pt x="69278" y="166896"/>
                  </a:cubicBezTo>
                  <a:cubicBezTo>
                    <a:pt x="66129" y="165035"/>
                    <a:pt x="62551" y="164033"/>
                    <a:pt x="58829" y="163890"/>
                  </a:cubicBezTo>
                  <a:cubicBezTo>
                    <a:pt x="55108" y="163604"/>
                    <a:pt x="51243" y="163460"/>
                    <a:pt x="47521" y="163174"/>
                  </a:cubicBezTo>
                  <a:cubicBezTo>
                    <a:pt x="43084" y="162745"/>
                    <a:pt x="38647" y="162029"/>
                    <a:pt x="34496" y="160884"/>
                  </a:cubicBezTo>
                  <a:cubicBezTo>
                    <a:pt x="31347" y="160025"/>
                    <a:pt x="28484" y="158737"/>
                    <a:pt x="25622" y="157019"/>
                  </a:cubicBezTo>
                  <a:cubicBezTo>
                    <a:pt x="20612" y="154300"/>
                    <a:pt x="17606" y="148718"/>
                    <a:pt x="18036" y="142992"/>
                  </a:cubicBezTo>
                  <a:cubicBezTo>
                    <a:pt x="18036" y="136551"/>
                    <a:pt x="20612" y="130396"/>
                    <a:pt x="25192" y="125673"/>
                  </a:cubicBezTo>
                  <a:cubicBezTo>
                    <a:pt x="30202" y="120663"/>
                    <a:pt x="35927" y="116369"/>
                    <a:pt x="42225" y="112934"/>
                  </a:cubicBezTo>
                  <a:cubicBezTo>
                    <a:pt x="45947" y="110930"/>
                    <a:pt x="49668" y="108783"/>
                    <a:pt x="53247" y="106349"/>
                  </a:cubicBezTo>
                  <a:cubicBezTo>
                    <a:pt x="58113" y="103201"/>
                    <a:pt x="62407" y="99336"/>
                    <a:pt x="65986" y="94756"/>
                  </a:cubicBezTo>
                  <a:cubicBezTo>
                    <a:pt x="66234" y="94384"/>
                    <a:pt x="66696" y="94012"/>
                    <a:pt x="67281" y="94012"/>
                  </a:cubicBezTo>
                  <a:close/>
                  <a:moveTo>
                    <a:pt x="71941" y="167718"/>
                  </a:moveTo>
                  <a:cubicBezTo>
                    <a:pt x="72297" y="167718"/>
                    <a:pt x="72666" y="167963"/>
                    <a:pt x="72709" y="168386"/>
                  </a:cubicBezTo>
                  <a:lnTo>
                    <a:pt x="72709" y="168386"/>
                  </a:lnTo>
                  <a:cubicBezTo>
                    <a:pt x="72637" y="168408"/>
                    <a:pt x="72569" y="168418"/>
                    <a:pt x="72503" y="168418"/>
                  </a:cubicBezTo>
                  <a:cubicBezTo>
                    <a:pt x="72149" y="168418"/>
                    <a:pt x="71899" y="168116"/>
                    <a:pt x="71860" y="167722"/>
                  </a:cubicBezTo>
                  <a:lnTo>
                    <a:pt x="71860" y="167722"/>
                  </a:lnTo>
                  <a:cubicBezTo>
                    <a:pt x="71887" y="167719"/>
                    <a:pt x="71914" y="167718"/>
                    <a:pt x="71941" y="167718"/>
                  </a:cubicBezTo>
                  <a:close/>
                  <a:moveTo>
                    <a:pt x="47235" y="168184"/>
                  </a:moveTo>
                  <a:lnTo>
                    <a:pt x="47521" y="168327"/>
                  </a:lnTo>
                  <a:cubicBezTo>
                    <a:pt x="47378" y="168470"/>
                    <a:pt x="47235" y="168613"/>
                    <a:pt x="47092" y="168756"/>
                  </a:cubicBezTo>
                  <a:cubicBezTo>
                    <a:pt x="46949" y="168756"/>
                    <a:pt x="46806" y="168613"/>
                    <a:pt x="46806" y="168613"/>
                  </a:cubicBezTo>
                  <a:lnTo>
                    <a:pt x="47235" y="168184"/>
                  </a:lnTo>
                  <a:close/>
                  <a:moveTo>
                    <a:pt x="72858" y="168528"/>
                  </a:moveTo>
                  <a:lnTo>
                    <a:pt x="73429" y="168756"/>
                  </a:lnTo>
                  <a:cubicBezTo>
                    <a:pt x="73257" y="168929"/>
                    <a:pt x="73136" y="168997"/>
                    <a:pt x="73052" y="168997"/>
                  </a:cubicBezTo>
                  <a:cubicBezTo>
                    <a:pt x="72899" y="168997"/>
                    <a:pt x="72866" y="168771"/>
                    <a:pt x="72858" y="168528"/>
                  </a:cubicBezTo>
                  <a:close/>
                  <a:moveTo>
                    <a:pt x="53753" y="166143"/>
                  </a:moveTo>
                  <a:cubicBezTo>
                    <a:pt x="54100" y="166143"/>
                    <a:pt x="54500" y="166158"/>
                    <a:pt x="54964" y="166180"/>
                  </a:cubicBezTo>
                  <a:cubicBezTo>
                    <a:pt x="57684" y="166180"/>
                    <a:pt x="60404" y="166466"/>
                    <a:pt x="63123" y="167325"/>
                  </a:cubicBezTo>
                  <a:lnTo>
                    <a:pt x="52817" y="170903"/>
                  </a:lnTo>
                  <a:cubicBezTo>
                    <a:pt x="52238" y="171000"/>
                    <a:pt x="51659" y="171487"/>
                    <a:pt x="51124" y="171487"/>
                  </a:cubicBezTo>
                  <a:cubicBezTo>
                    <a:pt x="50866" y="171487"/>
                    <a:pt x="50617" y="171373"/>
                    <a:pt x="50384" y="171047"/>
                  </a:cubicBezTo>
                  <a:cubicBezTo>
                    <a:pt x="49812" y="170474"/>
                    <a:pt x="50384" y="169615"/>
                    <a:pt x="50670" y="168900"/>
                  </a:cubicBezTo>
                  <a:cubicBezTo>
                    <a:pt x="51517" y="166600"/>
                    <a:pt x="51853" y="166143"/>
                    <a:pt x="53753" y="166143"/>
                  </a:cubicBezTo>
                  <a:close/>
                  <a:moveTo>
                    <a:pt x="67059" y="169007"/>
                  </a:moveTo>
                  <a:cubicBezTo>
                    <a:pt x="67524" y="169007"/>
                    <a:pt x="67990" y="169114"/>
                    <a:pt x="68419" y="169329"/>
                  </a:cubicBezTo>
                  <a:cubicBezTo>
                    <a:pt x="70566" y="170474"/>
                    <a:pt x="72570" y="172192"/>
                    <a:pt x="74001" y="174339"/>
                  </a:cubicBezTo>
                  <a:cubicBezTo>
                    <a:pt x="65556" y="176343"/>
                    <a:pt x="57541" y="177917"/>
                    <a:pt x="48953" y="179635"/>
                  </a:cubicBezTo>
                  <a:cubicBezTo>
                    <a:pt x="49096" y="178203"/>
                    <a:pt x="49096" y="177345"/>
                    <a:pt x="49239" y="176629"/>
                  </a:cubicBezTo>
                  <a:cubicBezTo>
                    <a:pt x="49096" y="175770"/>
                    <a:pt x="49812" y="174911"/>
                    <a:pt x="50670" y="174625"/>
                  </a:cubicBezTo>
                  <a:cubicBezTo>
                    <a:pt x="53390" y="173623"/>
                    <a:pt x="55966" y="172478"/>
                    <a:pt x="58686" y="171476"/>
                  </a:cubicBezTo>
                  <a:cubicBezTo>
                    <a:pt x="61119" y="170760"/>
                    <a:pt x="63409" y="170045"/>
                    <a:pt x="65700" y="169329"/>
                  </a:cubicBezTo>
                  <a:cubicBezTo>
                    <a:pt x="66129" y="169114"/>
                    <a:pt x="66594" y="169007"/>
                    <a:pt x="67059" y="169007"/>
                  </a:cubicBezTo>
                  <a:close/>
                  <a:moveTo>
                    <a:pt x="73834" y="177107"/>
                  </a:moveTo>
                  <a:cubicBezTo>
                    <a:pt x="74377" y="177107"/>
                    <a:pt x="74930" y="177177"/>
                    <a:pt x="75433" y="177345"/>
                  </a:cubicBezTo>
                  <a:cubicBezTo>
                    <a:pt x="76864" y="177631"/>
                    <a:pt x="78009" y="179062"/>
                    <a:pt x="78009" y="180637"/>
                  </a:cubicBezTo>
                  <a:cubicBezTo>
                    <a:pt x="78009" y="181066"/>
                    <a:pt x="77580" y="181495"/>
                    <a:pt x="77150" y="181639"/>
                  </a:cubicBezTo>
                  <a:cubicBezTo>
                    <a:pt x="76292" y="181925"/>
                    <a:pt x="75433" y="182068"/>
                    <a:pt x="74574" y="182211"/>
                  </a:cubicBezTo>
                  <a:lnTo>
                    <a:pt x="64268" y="184358"/>
                  </a:lnTo>
                  <a:lnTo>
                    <a:pt x="64268" y="184072"/>
                  </a:lnTo>
                  <a:lnTo>
                    <a:pt x="64125" y="184072"/>
                  </a:lnTo>
                  <a:cubicBezTo>
                    <a:pt x="59974" y="184931"/>
                    <a:pt x="55823" y="185790"/>
                    <a:pt x="51529" y="186505"/>
                  </a:cubicBezTo>
                  <a:cubicBezTo>
                    <a:pt x="51259" y="186559"/>
                    <a:pt x="50968" y="186613"/>
                    <a:pt x="50687" y="186613"/>
                  </a:cubicBezTo>
                  <a:cubicBezTo>
                    <a:pt x="50226" y="186613"/>
                    <a:pt x="49792" y="186467"/>
                    <a:pt x="49525" y="185933"/>
                  </a:cubicBezTo>
                  <a:cubicBezTo>
                    <a:pt x="48953" y="185074"/>
                    <a:pt x="48953" y="183929"/>
                    <a:pt x="49382" y="182927"/>
                  </a:cubicBezTo>
                  <a:cubicBezTo>
                    <a:pt x="49525" y="182497"/>
                    <a:pt x="49955" y="182211"/>
                    <a:pt x="50384" y="182068"/>
                  </a:cubicBezTo>
                  <a:cubicBezTo>
                    <a:pt x="57827" y="180350"/>
                    <a:pt x="65270" y="178776"/>
                    <a:pt x="72713" y="177201"/>
                  </a:cubicBezTo>
                  <a:cubicBezTo>
                    <a:pt x="73069" y="177142"/>
                    <a:pt x="73449" y="177107"/>
                    <a:pt x="73834" y="177107"/>
                  </a:cubicBezTo>
                  <a:close/>
                  <a:moveTo>
                    <a:pt x="75170" y="170128"/>
                  </a:moveTo>
                  <a:cubicBezTo>
                    <a:pt x="75517" y="170128"/>
                    <a:pt x="75820" y="170432"/>
                    <a:pt x="76005" y="170617"/>
                  </a:cubicBezTo>
                  <a:cubicBezTo>
                    <a:pt x="78582" y="172621"/>
                    <a:pt x="80729" y="175054"/>
                    <a:pt x="82303" y="177774"/>
                  </a:cubicBezTo>
                  <a:cubicBezTo>
                    <a:pt x="84164" y="181209"/>
                    <a:pt x="84021" y="184358"/>
                    <a:pt x="81444" y="188509"/>
                  </a:cubicBezTo>
                  <a:cubicBezTo>
                    <a:pt x="81587" y="180207"/>
                    <a:pt x="81444" y="179921"/>
                    <a:pt x="74574" y="170474"/>
                  </a:cubicBezTo>
                  <a:cubicBezTo>
                    <a:pt x="74777" y="170220"/>
                    <a:pt x="74980" y="170128"/>
                    <a:pt x="75170" y="170128"/>
                  </a:cubicBezTo>
                  <a:close/>
                  <a:moveTo>
                    <a:pt x="77424" y="192075"/>
                  </a:moveTo>
                  <a:cubicBezTo>
                    <a:pt x="77546" y="192075"/>
                    <a:pt x="77634" y="192197"/>
                    <a:pt x="77723" y="192374"/>
                  </a:cubicBezTo>
                  <a:cubicBezTo>
                    <a:pt x="77723" y="192374"/>
                    <a:pt x="77437" y="192517"/>
                    <a:pt x="77437" y="192517"/>
                  </a:cubicBezTo>
                  <a:lnTo>
                    <a:pt x="76781" y="192735"/>
                  </a:lnTo>
                  <a:lnTo>
                    <a:pt x="76781" y="192735"/>
                  </a:lnTo>
                  <a:cubicBezTo>
                    <a:pt x="76904" y="192583"/>
                    <a:pt x="77027" y="192354"/>
                    <a:pt x="77150" y="192231"/>
                  </a:cubicBezTo>
                  <a:cubicBezTo>
                    <a:pt x="77260" y="192121"/>
                    <a:pt x="77348" y="192075"/>
                    <a:pt x="77424" y="192075"/>
                  </a:cubicBezTo>
                  <a:close/>
                  <a:moveTo>
                    <a:pt x="78044" y="184479"/>
                  </a:moveTo>
                  <a:cubicBezTo>
                    <a:pt x="78550" y="184479"/>
                    <a:pt x="78996" y="185005"/>
                    <a:pt x="78868" y="185646"/>
                  </a:cubicBezTo>
                  <a:cubicBezTo>
                    <a:pt x="78439" y="188366"/>
                    <a:pt x="76292" y="190370"/>
                    <a:pt x="73572" y="190513"/>
                  </a:cubicBezTo>
                  <a:cubicBezTo>
                    <a:pt x="67131" y="190942"/>
                    <a:pt x="60833" y="191944"/>
                    <a:pt x="54535" y="193376"/>
                  </a:cubicBezTo>
                  <a:cubicBezTo>
                    <a:pt x="53755" y="193559"/>
                    <a:pt x="53226" y="193684"/>
                    <a:pt x="52828" y="193684"/>
                  </a:cubicBezTo>
                  <a:cubicBezTo>
                    <a:pt x="51984" y="193684"/>
                    <a:pt x="51735" y="193123"/>
                    <a:pt x="50957" y="191372"/>
                  </a:cubicBezTo>
                  <a:cubicBezTo>
                    <a:pt x="50813" y="190942"/>
                    <a:pt x="50670" y="190513"/>
                    <a:pt x="50670" y="190084"/>
                  </a:cubicBezTo>
                  <a:lnTo>
                    <a:pt x="50527" y="190084"/>
                  </a:lnTo>
                  <a:cubicBezTo>
                    <a:pt x="50957" y="189511"/>
                    <a:pt x="51529" y="189225"/>
                    <a:pt x="52245" y="189225"/>
                  </a:cubicBezTo>
                  <a:lnTo>
                    <a:pt x="76005" y="184644"/>
                  </a:lnTo>
                  <a:cubicBezTo>
                    <a:pt x="76578" y="184644"/>
                    <a:pt x="77150" y="184501"/>
                    <a:pt x="77866" y="184501"/>
                  </a:cubicBezTo>
                  <a:cubicBezTo>
                    <a:pt x="77926" y="184486"/>
                    <a:pt x="77985" y="184479"/>
                    <a:pt x="78044" y="184479"/>
                  </a:cubicBezTo>
                  <a:close/>
                  <a:moveTo>
                    <a:pt x="76577" y="192861"/>
                  </a:moveTo>
                  <a:lnTo>
                    <a:pt x="76577" y="192861"/>
                  </a:lnTo>
                  <a:cubicBezTo>
                    <a:pt x="76547" y="193736"/>
                    <a:pt x="75824" y="193805"/>
                    <a:pt x="75159" y="194034"/>
                  </a:cubicBezTo>
                  <a:lnTo>
                    <a:pt x="75159" y="194034"/>
                  </a:lnTo>
                  <a:cubicBezTo>
                    <a:pt x="75317" y="193407"/>
                    <a:pt x="75931" y="193122"/>
                    <a:pt x="76577" y="192861"/>
                  </a:cubicBezTo>
                  <a:close/>
                  <a:moveTo>
                    <a:pt x="74970" y="194256"/>
                  </a:moveTo>
                  <a:lnTo>
                    <a:pt x="74860" y="194807"/>
                  </a:lnTo>
                  <a:cubicBezTo>
                    <a:pt x="74345" y="194395"/>
                    <a:pt x="74720" y="194354"/>
                    <a:pt x="74970" y="194256"/>
                  </a:cubicBezTo>
                  <a:close/>
                  <a:moveTo>
                    <a:pt x="22261" y="0"/>
                  </a:moveTo>
                  <a:cubicBezTo>
                    <a:pt x="22027" y="0"/>
                    <a:pt x="21805" y="48"/>
                    <a:pt x="21614" y="143"/>
                  </a:cubicBezTo>
                  <a:cubicBezTo>
                    <a:pt x="20612" y="429"/>
                    <a:pt x="19753" y="859"/>
                    <a:pt x="19038" y="1288"/>
                  </a:cubicBezTo>
                  <a:cubicBezTo>
                    <a:pt x="17892" y="1861"/>
                    <a:pt x="16747" y="2720"/>
                    <a:pt x="15602" y="3435"/>
                  </a:cubicBezTo>
                  <a:cubicBezTo>
                    <a:pt x="13742" y="4867"/>
                    <a:pt x="12024" y="6298"/>
                    <a:pt x="10306" y="7872"/>
                  </a:cubicBezTo>
                  <a:cubicBezTo>
                    <a:pt x="2148" y="15029"/>
                    <a:pt x="1" y="24047"/>
                    <a:pt x="1861" y="34496"/>
                  </a:cubicBezTo>
                  <a:cubicBezTo>
                    <a:pt x="2720" y="38790"/>
                    <a:pt x="5153" y="42511"/>
                    <a:pt x="8732" y="44944"/>
                  </a:cubicBezTo>
                  <a:cubicBezTo>
                    <a:pt x="12024" y="47378"/>
                    <a:pt x="15745" y="49239"/>
                    <a:pt x="19610" y="50670"/>
                  </a:cubicBezTo>
                  <a:cubicBezTo>
                    <a:pt x="21185" y="50956"/>
                    <a:pt x="22616" y="51672"/>
                    <a:pt x="23904" y="52674"/>
                  </a:cubicBezTo>
                  <a:cubicBezTo>
                    <a:pt x="22759" y="53676"/>
                    <a:pt x="21757" y="54821"/>
                    <a:pt x="20612" y="55823"/>
                  </a:cubicBezTo>
                  <a:cubicBezTo>
                    <a:pt x="16175" y="59687"/>
                    <a:pt x="12453" y="64411"/>
                    <a:pt x="9448" y="69564"/>
                  </a:cubicBezTo>
                  <a:cubicBezTo>
                    <a:pt x="5153" y="77579"/>
                    <a:pt x="5440" y="85595"/>
                    <a:pt x="13026" y="93324"/>
                  </a:cubicBezTo>
                  <a:cubicBezTo>
                    <a:pt x="14171" y="94612"/>
                    <a:pt x="15459" y="95614"/>
                    <a:pt x="16891" y="96616"/>
                  </a:cubicBezTo>
                  <a:cubicBezTo>
                    <a:pt x="22759" y="100910"/>
                    <a:pt x="29486" y="103916"/>
                    <a:pt x="36643" y="105634"/>
                  </a:cubicBezTo>
                  <a:cubicBezTo>
                    <a:pt x="38361" y="106063"/>
                    <a:pt x="39935" y="106349"/>
                    <a:pt x="41653" y="106636"/>
                  </a:cubicBezTo>
                  <a:cubicBezTo>
                    <a:pt x="42512" y="106779"/>
                    <a:pt x="43514" y="106922"/>
                    <a:pt x="44372" y="107208"/>
                  </a:cubicBezTo>
                  <a:cubicBezTo>
                    <a:pt x="44516" y="107351"/>
                    <a:pt x="44802" y="107495"/>
                    <a:pt x="44802" y="107781"/>
                  </a:cubicBezTo>
                  <a:cubicBezTo>
                    <a:pt x="44802" y="108067"/>
                    <a:pt x="44802" y="108353"/>
                    <a:pt x="44516" y="108497"/>
                  </a:cubicBezTo>
                  <a:cubicBezTo>
                    <a:pt x="42655" y="109642"/>
                    <a:pt x="40794" y="110644"/>
                    <a:pt x="38933" y="111789"/>
                  </a:cubicBezTo>
                  <a:cubicBezTo>
                    <a:pt x="32922" y="115224"/>
                    <a:pt x="27339" y="119518"/>
                    <a:pt x="22473" y="124671"/>
                  </a:cubicBezTo>
                  <a:cubicBezTo>
                    <a:pt x="17320" y="130110"/>
                    <a:pt x="14744" y="137267"/>
                    <a:pt x="15316" y="144710"/>
                  </a:cubicBezTo>
                  <a:cubicBezTo>
                    <a:pt x="15459" y="150149"/>
                    <a:pt x="18179" y="155159"/>
                    <a:pt x="22616" y="158308"/>
                  </a:cubicBezTo>
                  <a:cubicBezTo>
                    <a:pt x="23904" y="159166"/>
                    <a:pt x="25192" y="159882"/>
                    <a:pt x="26624" y="160598"/>
                  </a:cubicBezTo>
                  <a:cubicBezTo>
                    <a:pt x="30631" y="162602"/>
                    <a:pt x="35069" y="164033"/>
                    <a:pt x="39649" y="164749"/>
                  </a:cubicBezTo>
                  <a:cubicBezTo>
                    <a:pt x="41223" y="164749"/>
                    <a:pt x="42798" y="165178"/>
                    <a:pt x="44086" y="166037"/>
                  </a:cubicBezTo>
                  <a:cubicBezTo>
                    <a:pt x="43800" y="166609"/>
                    <a:pt x="43514" y="167325"/>
                    <a:pt x="43227" y="168041"/>
                  </a:cubicBezTo>
                  <a:cubicBezTo>
                    <a:pt x="40365" y="174911"/>
                    <a:pt x="39363" y="182497"/>
                    <a:pt x="40222" y="189940"/>
                  </a:cubicBezTo>
                  <a:cubicBezTo>
                    <a:pt x="40937" y="195093"/>
                    <a:pt x="42798" y="199674"/>
                    <a:pt x="47235" y="202823"/>
                  </a:cubicBezTo>
                  <a:cubicBezTo>
                    <a:pt x="47951" y="203252"/>
                    <a:pt x="48666" y="203538"/>
                    <a:pt x="49382" y="203825"/>
                  </a:cubicBezTo>
                  <a:cubicBezTo>
                    <a:pt x="49812" y="203825"/>
                    <a:pt x="50241" y="203681"/>
                    <a:pt x="50384" y="203252"/>
                  </a:cubicBezTo>
                  <a:cubicBezTo>
                    <a:pt x="50670" y="202823"/>
                    <a:pt x="50670" y="202250"/>
                    <a:pt x="50384" y="201964"/>
                  </a:cubicBezTo>
                  <a:cubicBezTo>
                    <a:pt x="50098" y="201678"/>
                    <a:pt x="49668" y="201248"/>
                    <a:pt x="49382" y="200962"/>
                  </a:cubicBezTo>
                  <a:cubicBezTo>
                    <a:pt x="46090" y="198672"/>
                    <a:pt x="43800" y="195093"/>
                    <a:pt x="43370" y="191086"/>
                  </a:cubicBezTo>
                  <a:cubicBezTo>
                    <a:pt x="42082" y="184358"/>
                    <a:pt x="42655" y="177345"/>
                    <a:pt x="45088" y="170903"/>
                  </a:cubicBezTo>
                  <a:cubicBezTo>
                    <a:pt x="45231" y="170474"/>
                    <a:pt x="45518" y="170045"/>
                    <a:pt x="45804" y="169758"/>
                  </a:cubicBezTo>
                  <a:lnTo>
                    <a:pt x="46663" y="169758"/>
                  </a:lnTo>
                  <a:cubicBezTo>
                    <a:pt x="46806" y="169902"/>
                    <a:pt x="46949" y="169902"/>
                    <a:pt x="46949" y="170045"/>
                  </a:cubicBezTo>
                  <a:cubicBezTo>
                    <a:pt x="46949" y="170903"/>
                    <a:pt x="46949" y="171619"/>
                    <a:pt x="46949" y="172335"/>
                  </a:cubicBezTo>
                  <a:cubicBezTo>
                    <a:pt x="46376" y="175913"/>
                    <a:pt x="46233" y="179635"/>
                    <a:pt x="46376" y="183356"/>
                  </a:cubicBezTo>
                  <a:cubicBezTo>
                    <a:pt x="46663" y="190084"/>
                    <a:pt x="49668" y="195952"/>
                    <a:pt x="53533" y="201248"/>
                  </a:cubicBezTo>
                  <a:cubicBezTo>
                    <a:pt x="53819" y="201678"/>
                    <a:pt x="54249" y="201964"/>
                    <a:pt x="54678" y="202107"/>
                  </a:cubicBezTo>
                  <a:cubicBezTo>
                    <a:pt x="54804" y="202149"/>
                    <a:pt x="54930" y="202166"/>
                    <a:pt x="55052" y="202166"/>
                  </a:cubicBezTo>
                  <a:cubicBezTo>
                    <a:pt x="55347" y="202166"/>
                    <a:pt x="55621" y="202065"/>
                    <a:pt x="55823" y="201964"/>
                  </a:cubicBezTo>
                  <a:cubicBezTo>
                    <a:pt x="56396" y="201678"/>
                    <a:pt x="56682" y="200819"/>
                    <a:pt x="56253" y="200389"/>
                  </a:cubicBezTo>
                  <a:cubicBezTo>
                    <a:pt x="55823" y="199531"/>
                    <a:pt x="55394" y="199101"/>
                    <a:pt x="54678" y="198099"/>
                  </a:cubicBezTo>
                  <a:cubicBezTo>
                    <a:pt x="54106" y="197097"/>
                    <a:pt x="54392" y="196382"/>
                    <a:pt x="55537" y="196095"/>
                  </a:cubicBezTo>
                  <a:cubicBezTo>
                    <a:pt x="59115" y="195380"/>
                    <a:pt x="62694" y="194521"/>
                    <a:pt x="66272" y="193948"/>
                  </a:cubicBezTo>
                  <a:cubicBezTo>
                    <a:pt x="66962" y="193862"/>
                    <a:pt x="67859" y="193412"/>
                    <a:pt x="68620" y="193412"/>
                  </a:cubicBezTo>
                  <a:cubicBezTo>
                    <a:pt x="69123" y="193412"/>
                    <a:pt x="69566" y="193608"/>
                    <a:pt x="69850" y="194235"/>
                  </a:cubicBezTo>
                  <a:cubicBezTo>
                    <a:pt x="70137" y="195093"/>
                    <a:pt x="68276" y="195236"/>
                    <a:pt x="67560" y="195952"/>
                  </a:cubicBezTo>
                  <a:cubicBezTo>
                    <a:pt x="66845" y="196525"/>
                    <a:pt x="66845" y="197527"/>
                    <a:pt x="67274" y="198099"/>
                  </a:cubicBezTo>
                  <a:cubicBezTo>
                    <a:pt x="67656" y="198481"/>
                    <a:pt x="68165" y="198735"/>
                    <a:pt x="68631" y="198735"/>
                  </a:cubicBezTo>
                  <a:cubicBezTo>
                    <a:pt x="68864" y="198735"/>
                    <a:pt x="69087" y="198672"/>
                    <a:pt x="69278" y="198529"/>
                  </a:cubicBezTo>
                  <a:cubicBezTo>
                    <a:pt x="70566" y="197956"/>
                    <a:pt x="71282" y="196525"/>
                    <a:pt x="72856" y="196525"/>
                  </a:cubicBezTo>
                  <a:cubicBezTo>
                    <a:pt x="72856" y="196238"/>
                    <a:pt x="72999" y="195952"/>
                    <a:pt x="73143" y="195809"/>
                  </a:cubicBezTo>
                  <a:lnTo>
                    <a:pt x="73143" y="195809"/>
                  </a:lnTo>
                  <a:cubicBezTo>
                    <a:pt x="73858" y="196525"/>
                    <a:pt x="72856" y="196238"/>
                    <a:pt x="72856" y="196525"/>
                  </a:cubicBezTo>
                  <a:cubicBezTo>
                    <a:pt x="73226" y="198004"/>
                    <a:pt x="73536" y="198647"/>
                    <a:pt x="74095" y="198647"/>
                  </a:cubicBezTo>
                  <a:cubicBezTo>
                    <a:pt x="74402" y="198647"/>
                    <a:pt x="74783" y="198454"/>
                    <a:pt x="75290" y="198099"/>
                  </a:cubicBezTo>
                  <a:cubicBezTo>
                    <a:pt x="78868" y="195666"/>
                    <a:pt x="81874" y="192660"/>
                    <a:pt x="84307" y="189225"/>
                  </a:cubicBezTo>
                  <a:cubicBezTo>
                    <a:pt x="86740" y="185503"/>
                    <a:pt x="87027" y="180780"/>
                    <a:pt x="85023" y="176915"/>
                  </a:cubicBezTo>
                  <a:cubicBezTo>
                    <a:pt x="83878" y="174768"/>
                    <a:pt x="82446" y="172764"/>
                    <a:pt x="80586" y="171190"/>
                  </a:cubicBezTo>
                  <a:cubicBezTo>
                    <a:pt x="76148" y="166753"/>
                    <a:pt x="70996" y="163031"/>
                    <a:pt x="65270" y="160311"/>
                  </a:cubicBezTo>
                  <a:cubicBezTo>
                    <a:pt x="63123" y="159453"/>
                    <a:pt x="62980" y="158594"/>
                    <a:pt x="63839" y="156447"/>
                  </a:cubicBezTo>
                  <a:cubicBezTo>
                    <a:pt x="64268" y="155445"/>
                    <a:pt x="64698" y="154443"/>
                    <a:pt x="65270" y="153584"/>
                  </a:cubicBezTo>
                  <a:cubicBezTo>
                    <a:pt x="66558" y="151008"/>
                    <a:pt x="67990" y="148431"/>
                    <a:pt x="69421" y="145855"/>
                  </a:cubicBezTo>
                  <a:cubicBezTo>
                    <a:pt x="72713" y="139271"/>
                    <a:pt x="73858" y="131828"/>
                    <a:pt x="72570" y="124671"/>
                  </a:cubicBezTo>
                  <a:cubicBezTo>
                    <a:pt x="71425" y="118373"/>
                    <a:pt x="68705" y="112647"/>
                    <a:pt x="64554" y="107924"/>
                  </a:cubicBezTo>
                  <a:cubicBezTo>
                    <a:pt x="62121" y="104775"/>
                    <a:pt x="61978" y="105204"/>
                    <a:pt x="64984" y="102055"/>
                  </a:cubicBezTo>
                  <a:cubicBezTo>
                    <a:pt x="71425" y="95901"/>
                    <a:pt x="74288" y="86883"/>
                    <a:pt x="72427" y="78295"/>
                  </a:cubicBezTo>
                  <a:cubicBezTo>
                    <a:pt x="70423" y="66844"/>
                    <a:pt x="63552" y="58399"/>
                    <a:pt x="53819" y="52531"/>
                  </a:cubicBezTo>
                  <a:cubicBezTo>
                    <a:pt x="51100" y="50956"/>
                    <a:pt x="48380" y="49668"/>
                    <a:pt x="45518" y="48666"/>
                  </a:cubicBezTo>
                  <a:cubicBezTo>
                    <a:pt x="42512" y="47664"/>
                    <a:pt x="42512" y="47664"/>
                    <a:pt x="44086" y="45088"/>
                  </a:cubicBezTo>
                  <a:cubicBezTo>
                    <a:pt x="46090" y="42082"/>
                    <a:pt x="47665" y="38647"/>
                    <a:pt x="48523" y="35211"/>
                  </a:cubicBezTo>
                  <a:cubicBezTo>
                    <a:pt x="50813" y="24476"/>
                    <a:pt x="48237" y="14600"/>
                    <a:pt x="42655" y="5582"/>
                  </a:cubicBezTo>
                  <a:cubicBezTo>
                    <a:pt x="42225" y="4867"/>
                    <a:pt x="41510" y="4294"/>
                    <a:pt x="40794" y="4151"/>
                  </a:cubicBezTo>
                  <a:cubicBezTo>
                    <a:pt x="40222" y="4151"/>
                    <a:pt x="39649" y="4437"/>
                    <a:pt x="39506" y="5153"/>
                  </a:cubicBezTo>
                  <a:cubicBezTo>
                    <a:pt x="39649" y="5869"/>
                    <a:pt x="39935" y="6584"/>
                    <a:pt x="40365" y="7157"/>
                  </a:cubicBezTo>
                  <a:cubicBezTo>
                    <a:pt x="41796" y="9161"/>
                    <a:pt x="42941" y="11308"/>
                    <a:pt x="43657" y="13741"/>
                  </a:cubicBezTo>
                  <a:cubicBezTo>
                    <a:pt x="46090" y="19323"/>
                    <a:pt x="47092" y="25335"/>
                    <a:pt x="46519" y="31347"/>
                  </a:cubicBezTo>
                  <a:cubicBezTo>
                    <a:pt x="46233" y="34925"/>
                    <a:pt x="45088" y="38217"/>
                    <a:pt x="42941" y="41080"/>
                  </a:cubicBezTo>
                  <a:cubicBezTo>
                    <a:pt x="42512" y="43370"/>
                    <a:pt x="40794" y="44944"/>
                    <a:pt x="39649" y="46662"/>
                  </a:cubicBezTo>
                  <a:cubicBezTo>
                    <a:pt x="39520" y="46876"/>
                    <a:pt x="39354" y="46962"/>
                    <a:pt x="39190" y="46962"/>
                  </a:cubicBezTo>
                  <a:cubicBezTo>
                    <a:pt x="38808" y="46962"/>
                    <a:pt x="38446" y="46491"/>
                    <a:pt x="38647" y="46090"/>
                  </a:cubicBezTo>
                  <a:cubicBezTo>
                    <a:pt x="39792" y="44229"/>
                    <a:pt x="41080" y="42368"/>
                    <a:pt x="42512" y="40650"/>
                  </a:cubicBezTo>
                  <a:cubicBezTo>
                    <a:pt x="42512" y="40078"/>
                    <a:pt x="42655" y="39505"/>
                    <a:pt x="42798" y="38933"/>
                  </a:cubicBezTo>
                  <a:cubicBezTo>
                    <a:pt x="46233" y="30917"/>
                    <a:pt x="45947" y="21757"/>
                    <a:pt x="42369" y="14027"/>
                  </a:cubicBezTo>
                  <a:cubicBezTo>
                    <a:pt x="40651" y="11737"/>
                    <a:pt x="39076" y="9590"/>
                    <a:pt x="37502" y="7300"/>
                  </a:cubicBezTo>
                  <a:cubicBezTo>
                    <a:pt x="37216" y="6918"/>
                    <a:pt x="36802" y="6727"/>
                    <a:pt x="36431" y="6727"/>
                  </a:cubicBezTo>
                  <a:cubicBezTo>
                    <a:pt x="36246" y="6727"/>
                    <a:pt x="36071" y="6775"/>
                    <a:pt x="35927" y="6870"/>
                  </a:cubicBezTo>
                  <a:cubicBezTo>
                    <a:pt x="35212" y="7157"/>
                    <a:pt x="34926" y="7729"/>
                    <a:pt x="35069" y="8445"/>
                  </a:cubicBezTo>
                  <a:cubicBezTo>
                    <a:pt x="35212" y="8874"/>
                    <a:pt x="35498" y="9304"/>
                    <a:pt x="35641" y="9733"/>
                  </a:cubicBezTo>
                  <a:cubicBezTo>
                    <a:pt x="36071" y="11308"/>
                    <a:pt x="36071" y="11451"/>
                    <a:pt x="34496" y="12023"/>
                  </a:cubicBezTo>
                  <a:cubicBezTo>
                    <a:pt x="28914" y="13598"/>
                    <a:pt x="23475" y="15315"/>
                    <a:pt x="17892" y="17033"/>
                  </a:cubicBezTo>
                  <a:cubicBezTo>
                    <a:pt x="17309" y="17130"/>
                    <a:pt x="16726" y="17426"/>
                    <a:pt x="16142" y="17426"/>
                  </a:cubicBezTo>
                  <a:cubicBezTo>
                    <a:pt x="15867" y="17426"/>
                    <a:pt x="15591" y="17360"/>
                    <a:pt x="15316" y="17176"/>
                  </a:cubicBezTo>
                  <a:cubicBezTo>
                    <a:pt x="14887" y="16317"/>
                    <a:pt x="15602" y="15745"/>
                    <a:pt x="16032" y="15172"/>
                  </a:cubicBezTo>
                  <a:cubicBezTo>
                    <a:pt x="19038" y="11594"/>
                    <a:pt x="22902" y="8588"/>
                    <a:pt x="27196" y="6727"/>
                  </a:cubicBezTo>
                  <a:cubicBezTo>
                    <a:pt x="27769" y="6441"/>
                    <a:pt x="28198" y="6155"/>
                    <a:pt x="28771" y="5869"/>
                  </a:cubicBezTo>
                  <a:cubicBezTo>
                    <a:pt x="29343" y="5725"/>
                    <a:pt x="29630" y="5010"/>
                    <a:pt x="29343" y="4437"/>
                  </a:cubicBezTo>
                  <a:cubicBezTo>
                    <a:pt x="29225" y="3963"/>
                    <a:pt x="28713" y="3685"/>
                    <a:pt x="28216" y="3685"/>
                  </a:cubicBezTo>
                  <a:cubicBezTo>
                    <a:pt x="28113" y="3685"/>
                    <a:pt x="28010" y="3697"/>
                    <a:pt x="27912" y="3722"/>
                  </a:cubicBezTo>
                  <a:cubicBezTo>
                    <a:pt x="26910" y="3865"/>
                    <a:pt x="26051" y="4151"/>
                    <a:pt x="25335" y="4437"/>
                  </a:cubicBezTo>
                  <a:cubicBezTo>
                    <a:pt x="19610" y="7300"/>
                    <a:pt x="14744" y="11594"/>
                    <a:pt x="11451" y="16890"/>
                  </a:cubicBezTo>
                  <a:cubicBezTo>
                    <a:pt x="9018" y="20755"/>
                    <a:pt x="7730" y="25335"/>
                    <a:pt x="7730" y="29915"/>
                  </a:cubicBezTo>
                  <a:cubicBezTo>
                    <a:pt x="7730" y="33780"/>
                    <a:pt x="9448" y="37501"/>
                    <a:pt x="12310" y="40078"/>
                  </a:cubicBezTo>
                  <a:cubicBezTo>
                    <a:pt x="14314" y="41939"/>
                    <a:pt x="16747" y="43370"/>
                    <a:pt x="19324" y="44372"/>
                  </a:cubicBezTo>
                  <a:cubicBezTo>
                    <a:pt x="22187" y="45660"/>
                    <a:pt x="25335" y="46662"/>
                    <a:pt x="28198" y="47807"/>
                  </a:cubicBezTo>
                  <a:cubicBezTo>
                    <a:pt x="29057" y="48093"/>
                    <a:pt x="29916" y="48523"/>
                    <a:pt x="30631" y="48952"/>
                  </a:cubicBezTo>
                  <a:cubicBezTo>
                    <a:pt x="30775" y="49095"/>
                    <a:pt x="30775" y="49525"/>
                    <a:pt x="30775" y="49811"/>
                  </a:cubicBezTo>
                  <a:cubicBezTo>
                    <a:pt x="30775" y="49954"/>
                    <a:pt x="30631" y="50097"/>
                    <a:pt x="30488" y="50097"/>
                  </a:cubicBezTo>
                  <a:cubicBezTo>
                    <a:pt x="30059" y="50240"/>
                    <a:pt x="29594" y="50312"/>
                    <a:pt x="29129" y="50312"/>
                  </a:cubicBezTo>
                  <a:cubicBezTo>
                    <a:pt x="28663" y="50312"/>
                    <a:pt x="28198" y="50240"/>
                    <a:pt x="27769" y="50097"/>
                  </a:cubicBezTo>
                  <a:cubicBezTo>
                    <a:pt x="22902" y="49095"/>
                    <a:pt x="18179" y="47378"/>
                    <a:pt x="13742" y="44944"/>
                  </a:cubicBezTo>
                  <a:cubicBezTo>
                    <a:pt x="12024" y="43943"/>
                    <a:pt x="10449" y="42797"/>
                    <a:pt x="8875" y="41509"/>
                  </a:cubicBezTo>
                  <a:cubicBezTo>
                    <a:pt x="7444" y="40364"/>
                    <a:pt x="6299" y="38933"/>
                    <a:pt x="5726" y="37215"/>
                  </a:cubicBezTo>
                  <a:cubicBezTo>
                    <a:pt x="2720" y="27768"/>
                    <a:pt x="3293" y="19037"/>
                    <a:pt x="10449" y="11594"/>
                  </a:cubicBezTo>
                  <a:cubicBezTo>
                    <a:pt x="13742" y="7872"/>
                    <a:pt x="17892" y="4723"/>
                    <a:pt x="22473" y="2720"/>
                  </a:cubicBezTo>
                  <a:cubicBezTo>
                    <a:pt x="23618" y="2147"/>
                    <a:pt x="24047" y="1145"/>
                    <a:pt x="23618" y="573"/>
                  </a:cubicBezTo>
                  <a:cubicBezTo>
                    <a:pt x="23236" y="191"/>
                    <a:pt x="22727" y="0"/>
                    <a:pt x="22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9" name="Google Shape;1159;p42"/>
          <p:cNvGrpSpPr/>
          <p:nvPr/>
        </p:nvGrpSpPr>
        <p:grpSpPr>
          <a:xfrm flipH="1">
            <a:off x="735507" y="2292461"/>
            <a:ext cx="586072" cy="738605"/>
            <a:chOff x="1462300" y="238775"/>
            <a:chExt cx="4518675" cy="5093825"/>
          </a:xfrm>
        </p:grpSpPr>
        <p:sp>
          <p:nvSpPr>
            <p:cNvPr id="1160" name="Google Shape;1160;p42"/>
            <p:cNvSpPr/>
            <p:nvPr/>
          </p:nvSpPr>
          <p:spPr>
            <a:xfrm>
              <a:off x="3104100" y="2080550"/>
              <a:ext cx="910125" cy="865750"/>
            </a:xfrm>
            <a:custGeom>
              <a:rect b="b" l="l" r="r" t="t"/>
              <a:pathLst>
                <a:path extrusionOk="0" h="34630" w="36405">
                  <a:moveTo>
                    <a:pt x="11543" y="1"/>
                  </a:moveTo>
                  <a:lnTo>
                    <a:pt x="11543" y="1"/>
                  </a:lnTo>
                  <a:cubicBezTo>
                    <a:pt x="4085" y="3730"/>
                    <a:pt x="0" y="11721"/>
                    <a:pt x="1243" y="19890"/>
                  </a:cubicBezTo>
                  <a:cubicBezTo>
                    <a:pt x="2842" y="28059"/>
                    <a:pt x="9590" y="34097"/>
                    <a:pt x="17936" y="34630"/>
                  </a:cubicBezTo>
                  <a:cubicBezTo>
                    <a:pt x="26105" y="34630"/>
                    <a:pt x="33386" y="28947"/>
                    <a:pt x="35162" y="20778"/>
                  </a:cubicBezTo>
                  <a:cubicBezTo>
                    <a:pt x="36405" y="12609"/>
                    <a:pt x="31255" y="4618"/>
                    <a:pt x="23441" y="2309"/>
                  </a:cubicBezTo>
                  <a:cubicBezTo>
                    <a:pt x="22267" y="2054"/>
                    <a:pt x="21092" y="1931"/>
                    <a:pt x="19935" y="1931"/>
                  </a:cubicBezTo>
                  <a:cubicBezTo>
                    <a:pt x="14989" y="1931"/>
                    <a:pt x="10352" y="4179"/>
                    <a:pt x="7340" y="7976"/>
                  </a:cubicBezTo>
                  <a:lnTo>
                    <a:pt x="7340" y="7976"/>
                  </a:lnTo>
                  <a:lnTo>
                    <a:pt x="11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4156275" y="329900"/>
              <a:ext cx="816900" cy="661700"/>
            </a:xfrm>
            <a:custGeom>
              <a:rect b="b" l="l" r="r" t="t"/>
              <a:pathLst>
                <a:path extrusionOk="0" h="26468" w="32676">
                  <a:moveTo>
                    <a:pt x="21394" y="1"/>
                  </a:moveTo>
                  <a:cubicBezTo>
                    <a:pt x="19603" y="1"/>
                    <a:pt x="17818" y="371"/>
                    <a:pt x="16161" y="1124"/>
                  </a:cubicBezTo>
                  <a:cubicBezTo>
                    <a:pt x="12254" y="3077"/>
                    <a:pt x="8702" y="5563"/>
                    <a:pt x="5861" y="8938"/>
                  </a:cubicBezTo>
                  <a:lnTo>
                    <a:pt x="11721" y="769"/>
                  </a:lnTo>
                  <a:lnTo>
                    <a:pt x="11721" y="769"/>
                  </a:lnTo>
                  <a:cubicBezTo>
                    <a:pt x="5328" y="946"/>
                    <a:pt x="178" y="6096"/>
                    <a:pt x="1" y="12489"/>
                  </a:cubicBezTo>
                  <a:cubicBezTo>
                    <a:pt x="178" y="18882"/>
                    <a:pt x="4440" y="24210"/>
                    <a:pt x="10478" y="25986"/>
                  </a:cubicBezTo>
                  <a:cubicBezTo>
                    <a:pt x="11855" y="26310"/>
                    <a:pt x="13250" y="26467"/>
                    <a:pt x="14636" y="26467"/>
                  </a:cubicBezTo>
                  <a:cubicBezTo>
                    <a:pt x="19329" y="26467"/>
                    <a:pt x="23921" y="24659"/>
                    <a:pt x="27348" y="21368"/>
                  </a:cubicBezTo>
                  <a:cubicBezTo>
                    <a:pt x="30012" y="18882"/>
                    <a:pt x="31788" y="15508"/>
                    <a:pt x="32321" y="11956"/>
                  </a:cubicBezTo>
                  <a:cubicBezTo>
                    <a:pt x="32676" y="8227"/>
                    <a:pt x="31255" y="4498"/>
                    <a:pt x="28414" y="2012"/>
                  </a:cubicBezTo>
                  <a:cubicBezTo>
                    <a:pt x="26267" y="682"/>
                    <a:pt x="23825" y="1"/>
                    <a:pt x="21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4924325" y="2733175"/>
              <a:ext cx="936775" cy="916675"/>
            </a:xfrm>
            <a:custGeom>
              <a:rect b="b" l="l" r="r" t="t"/>
              <a:pathLst>
                <a:path extrusionOk="0" h="36667" w="37471">
                  <a:moveTo>
                    <a:pt x="10833" y="1"/>
                  </a:moveTo>
                  <a:lnTo>
                    <a:pt x="10833" y="1"/>
                  </a:lnTo>
                  <a:cubicBezTo>
                    <a:pt x="9864" y="221"/>
                    <a:pt x="8938" y="550"/>
                    <a:pt x="8070" y="976"/>
                  </a:cubicBezTo>
                  <a:lnTo>
                    <a:pt x="8070" y="976"/>
                  </a:lnTo>
                  <a:lnTo>
                    <a:pt x="10833" y="1"/>
                  </a:lnTo>
                  <a:close/>
                  <a:moveTo>
                    <a:pt x="14628" y="457"/>
                  </a:moveTo>
                  <a:cubicBezTo>
                    <a:pt x="12383" y="457"/>
                    <a:pt x="10145" y="650"/>
                    <a:pt x="7931" y="1045"/>
                  </a:cubicBezTo>
                  <a:lnTo>
                    <a:pt x="7931" y="1045"/>
                  </a:lnTo>
                  <a:cubicBezTo>
                    <a:pt x="7977" y="1022"/>
                    <a:pt x="8024" y="999"/>
                    <a:pt x="8070" y="976"/>
                  </a:cubicBezTo>
                  <a:lnTo>
                    <a:pt x="8070" y="976"/>
                  </a:lnTo>
                  <a:lnTo>
                    <a:pt x="7814" y="1066"/>
                  </a:lnTo>
                  <a:cubicBezTo>
                    <a:pt x="7853" y="1059"/>
                    <a:pt x="7892" y="1052"/>
                    <a:pt x="7931" y="1045"/>
                  </a:cubicBezTo>
                  <a:lnTo>
                    <a:pt x="7931" y="1045"/>
                  </a:lnTo>
                  <a:cubicBezTo>
                    <a:pt x="5364" y="2342"/>
                    <a:pt x="3312" y="4481"/>
                    <a:pt x="2132" y="7104"/>
                  </a:cubicBezTo>
                  <a:cubicBezTo>
                    <a:pt x="711" y="10833"/>
                    <a:pt x="1" y="14740"/>
                    <a:pt x="178" y="18647"/>
                  </a:cubicBezTo>
                  <a:cubicBezTo>
                    <a:pt x="356" y="25395"/>
                    <a:pt x="2664" y="33031"/>
                    <a:pt x="8880" y="35695"/>
                  </a:cubicBezTo>
                  <a:cubicBezTo>
                    <a:pt x="10425" y="36371"/>
                    <a:pt x="12037" y="36667"/>
                    <a:pt x="13667" y="36667"/>
                  </a:cubicBezTo>
                  <a:cubicBezTo>
                    <a:pt x="18032" y="36667"/>
                    <a:pt x="22534" y="34552"/>
                    <a:pt x="26283" y="31966"/>
                  </a:cubicBezTo>
                  <a:cubicBezTo>
                    <a:pt x="31966" y="27881"/>
                    <a:pt x="37471" y="21844"/>
                    <a:pt x="36760" y="14740"/>
                  </a:cubicBezTo>
                  <a:cubicBezTo>
                    <a:pt x="36228" y="8880"/>
                    <a:pt x="31255" y="4085"/>
                    <a:pt x="25573" y="1954"/>
                  </a:cubicBezTo>
                  <a:cubicBezTo>
                    <a:pt x="21964" y="970"/>
                    <a:pt x="18288" y="457"/>
                    <a:pt x="14628" y="4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2271150" y="3600725"/>
              <a:ext cx="877375" cy="692150"/>
            </a:xfrm>
            <a:custGeom>
              <a:rect b="b" l="l" r="r" t="t"/>
              <a:pathLst>
                <a:path extrusionOk="0" h="27686" w="35095">
                  <a:moveTo>
                    <a:pt x="19606" y="0"/>
                  </a:moveTo>
                  <a:cubicBezTo>
                    <a:pt x="17350" y="0"/>
                    <a:pt x="15046" y="319"/>
                    <a:pt x="12789" y="701"/>
                  </a:cubicBezTo>
                  <a:lnTo>
                    <a:pt x="12789" y="701"/>
                  </a:lnTo>
                  <a:cubicBezTo>
                    <a:pt x="12825" y="680"/>
                    <a:pt x="12860" y="659"/>
                    <a:pt x="12896" y="638"/>
                  </a:cubicBezTo>
                  <a:lnTo>
                    <a:pt x="12896" y="638"/>
                  </a:lnTo>
                  <a:lnTo>
                    <a:pt x="11120" y="993"/>
                  </a:lnTo>
                  <a:cubicBezTo>
                    <a:pt x="11673" y="895"/>
                    <a:pt x="12230" y="796"/>
                    <a:pt x="12789" y="701"/>
                  </a:cubicBezTo>
                  <a:lnTo>
                    <a:pt x="12789" y="701"/>
                  </a:lnTo>
                  <a:cubicBezTo>
                    <a:pt x="1" y="8330"/>
                    <a:pt x="5819" y="27685"/>
                    <a:pt x="20097" y="27685"/>
                  </a:cubicBezTo>
                  <a:cubicBezTo>
                    <a:pt x="20530" y="27685"/>
                    <a:pt x="20972" y="27667"/>
                    <a:pt x="21420" y="27631"/>
                  </a:cubicBezTo>
                  <a:cubicBezTo>
                    <a:pt x="27635" y="26921"/>
                    <a:pt x="32785" y="22303"/>
                    <a:pt x="34029" y="16088"/>
                  </a:cubicBezTo>
                  <a:cubicBezTo>
                    <a:pt x="35094" y="9872"/>
                    <a:pt x="31720" y="3835"/>
                    <a:pt x="26037" y="1171"/>
                  </a:cubicBezTo>
                  <a:cubicBezTo>
                    <a:pt x="24001" y="309"/>
                    <a:pt x="21827" y="0"/>
                    <a:pt x="19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4031975" y="4399625"/>
              <a:ext cx="963400" cy="932975"/>
            </a:xfrm>
            <a:custGeom>
              <a:rect b="b" l="l" r="r" t="t"/>
              <a:pathLst>
                <a:path extrusionOk="0" h="37319" w="38536">
                  <a:moveTo>
                    <a:pt x="21526" y="0"/>
                  </a:moveTo>
                  <a:cubicBezTo>
                    <a:pt x="16678" y="0"/>
                    <a:pt x="11993" y="2114"/>
                    <a:pt x="8879" y="5975"/>
                  </a:cubicBezTo>
                  <a:lnTo>
                    <a:pt x="11628" y="5315"/>
                  </a:lnTo>
                  <a:lnTo>
                    <a:pt x="11628" y="5315"/>
                  </a:lnTo>
                  <a:cubicBezTo>
                    <a:pt x="5724" y="7072"/>
                    <a:pt x="1360" y="12056"/>
                    <a:pt x="711" y="18228"/>
                  </a:cubicBezTo>
                  <a:cubicBezTo>
                    <a:pt x="0" y="24976"/>
                    <a:pt x="3374" y="31369"/>
                    <a:pt x="9235" y="34921"/>
                  </a:cubicBezTo>
                  <a:cubicBezTo>
                    <a:pt x="12165" y="36519"/>
                    <a:pt x="15406" y="37319"/>
                    <a:pt x="18646" y="37319"/>
                  </a:cubicBezTo>
                  <a:cubicBezTo>
                    <a:pt x="21887" y="37319"/>
                    <a:pt x="25128" y="36519"/>
                    <a:pt x="28058" y="34921"/>
                  </a:cubicBezTo>
                  <a:cubicBezTo>
                    <a:pt x="34274" y="31369"/>
                    <a:pt x="38358" y="24976"/>
                    <a:pt x="38536" y="17873"/>
                  </a:cubicBezTo>
                  <a:cubicBezTo>
                    <a:pt x="38536" y="10592"/>
                    <a:pt x="34274" y="4021"/>
                    <a:pt x="27703" y="1180"/>
                  </a:cubicBezTo>
                  <a:cubicBezTo>
                    <a:pt x="25687" y="384"/>
                    <a:pt x="23592" y="0"/>
                    <a:pt x="21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1585750" y="948450"/>
              <a:ext cx="803600" cy="743675"/>
            </a:xfrm>
            <a:custGeom>
              <a:rect b="b" l="l" r="r" t="t"/>
              <a:pathLst>
                <a:path extrusionOk="0" h="29747" w="32144">
                  <a:moveTo>
                    <a:pt x="15805" y="1"/>
                  </a:moveTo>
                  <a:cubicBezTo>
                    <a:pt x="9945" y="178"/>
                    <a:pt x="4618" y="3907"/>
                    <a:pt x="178" y="7637"/>
                  </a:cubicBezTo>
                  <a:lnTo>
                    <a:pt x="7104" y="3375"/>
                  </a:lnTo>
                  <a:lnTo>
                    <a:pt x="7104" y="3375"/>
                  </a:lnTo>
                  <a:cubicBezTo>
                    <a:pt x="1421" y="7992"/>
                    <a:pt x="1" y="15806"/>
                    <a:pt x="3375" y="22376"/>
                  </a:cubicBezTo>
                  <a:cubicBezTo>
                    <a:pt x="6229" y="26998"/>
                    <a:pt x="11268" y="29747"/>
                    <a:pt x="16581" y="29747"/>
                  </a:cubicBezTo>
                  <a:cubicBezTo>
                    <a:pt x="18210" y="29747"/>
                    <a:pt x="19864" y="29488"/>
                    <a:pt x="21488" y="28947"/>
                  </a:cubicBezTo>
                  <a:cubicBezTo>
                    <a:pt x="28236" y="26283"/>
                    <a:pt x="32143" y="19180"/>
                    <a:pt x="30900" y="12076"/>
                  </a:cubicBezTo>
                  <a:cubicBezTo>
                    <a:pt x="29302" y="4973"/>
                    <a:pt x="23086" y="1"/>
                    <a:pt x="15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1462300" y="866650"/>
              <a:ext cx="4518675" cy="4455875"/>
            </a:xfrm>
            <a:custGeom>
              <a:rect b="b" l="l" r="r" t="t"/>
              <a:pathLst>
                <a:path extrusionOk="0" h="178235" w="180747">
                  <a:moveTo>
                    <a:pt x="19842" y="2863"/>
                  </a:moveTo>
                  <a:cubicBezTo>
                    <a:pt x="20309" y="2863"/>
                    <a:pt x="20787" y="2881"/>
                    <a:pt x="21276" y="2917"/>
                  </a:cubicBezTo>
                  <a:cubicBezTo>
                    <a:pt x="21589" y="2898"/>
                    <a:pt x="21900" y="2889"/>
                    <a:pt x="22210" y="2889"/>
                  </a:cubicBezTo>
                  <a:cubicBezTo>
                    <a:pt x="27717" y="2889"/>
                    <a:pt x="32812" y="5837"/>
                    <a:pt x="35838" y="10376"/>
                  </a:cubicBezTo>
                  <a:cubicBezTo>
                    <a:pt x="40100" y="15881"/>
                    <a:pt x="41343" y="23162"/>
                    <a:pt x="39035" y="29733"/>
                  </a:cubicBezTo>
                  <a:cubicBezTo>
                    <a:pt x="38679" y="30976"/>
                    <a:pt x="37792" y="31864"/>
                    <a:pt x="36726" y="32219"/>
                  </a:cubicBezTo>
                  <a:cubicBezTo>
                    <a:pt x="35128" y="32929"/>
                    <a:pt x="33707" y="33640"/>
                    <a:pt x="32286" y="34350"/>
                  </a:cubicBezTo>
                  <a:cubicBezTo>
                    <a:pt x="28826" y="36162"/>
                    <a:pt x="24908" y="37210"/>
                    <a:pt x="21098" y="37210"/>
                  </a:cubicBezTo>
                  <a:cubicBezTo>
                    <a:pt x="20801" y="37210"/>
                    <a:pt x="20506" y="37204"/>
                    <a:pt x="20211" y="37191"/>
                  </a:cubicBezTo>
                  <a:cubicBezTo>
                    <a:pt x="19960" y="37209"/>
                    <a:pt x="19708" y="37218"/>
                    <a:pt x="19458" y="37218"/>
                  </a:cubicBezTo>
                  <a:cubicBezTo>
                    <a:pt x="17226" y="37218"/>
                    <a:pt x="15023" y="36515"/>
                    <a:pt x="13107" y="35238"/>
                  </a:cubicBezTo>
                  <a:cubicBezTo>
                    <a:pt x="10621" y="33817"/>
                    <a:pt x="8490" y="31686"/>
                    <a:pt x="6714" y="29378"/>
                  </a:cubicBezTo>
                  <a:cubicBezTo>
                    <a:pt x="5649" y="27779"/>
                    <a:pt x="4761" y="25826"/>
                    <a:pt x="4583" y="23872"/>
                  </a:cubicBezTo>
                  <a:cubicBezTo>
                    <a:pt x="4051" y="19610"/>
                    <a:pt x="4939" y="15526"/>
                    <a:pt x="6714" y="11797"/>
                  </a:cubicBezTo>
                  <a:cubicBezTo>
                    <a:pt x="9360" y="6175"/>
                    <a:pt x="13545" y="2863"/>
                    <a:pt x="19842" y="2863"/>
                  </a:cubicBezTo>
                  <a:close/>
                  <a:moveTo>
                    <a:pt x="86114" y="46040"/>
                  </a:moveTo>
                  <a:cubicBezTo>
                    <a:pt x="87583" y="46040"/>
                    <a:pt x="89062" y="46168"/>
                    <a:pt x="90534" y="46426"/>
                  </a:cubicBezTo>
                  <a:cubicBezTo>
                    <a:pt x="95151" y="47314"/>
                    <a:pt x="99058" y="50155"/>
                    <a:pt x="101367" y="54239"/>
                  </a:cubicBezTo>
                  <a:cubicBezTo>
                    <a:pt x="102787" y="56903"/>
                    <a:pt x="103675" y="59922"/>
                    <a:pt x="104030" y="63119"/>
                  </a:cubicBezTo>
                  <a:cubicBezTo>
                    <a:pt x="104563" y="70044"/>
                    <a:pt x="100834" y="76615"/>
                    <a:pt x="94441" y="79634"/>
                  </a:cubicBezTo>
                  <a:cubicBezTo>
                    <a:pt x="93020" y="80344"/>
                    <a:pt x="91777" y="81055"/>
                    <a:pt x="90534" y="81765"/>
                  </a:cubicBezTo>
                  <a:cubicBezTo>
                    <a:pt x="87337" y="83203"/>
                    <a:pt x="84141" y="83923"/>
                    <a:pt x="80815" y="83923"/>
                  </a:cubicBezTo>
                  <a:cubicBezTo>
                    <a:pt x="80445" y="83923"/>
                    <a:pt x="80074" y="83914"/>
                    <a:pt x="79701" y="83896"/>
                  </a:cubicBezTo>
                  <a:lnTo>
                    <a:pt x="79524" y="83896"/>
                  </a:lnTo>
                  <a:cubicBezTo>
                    <a:pt x="79376" y="83901"/>
                    <a:pt x="79229" y="83903"/>
                    <a:pt x="79082" y="83903"/>
                  </a:cubicBezTo>
                  <a:cubicBezTo>
                    <a:pt x="73397" y="83903"/>
                    <a:pt x="68269" y="80570"/>
                    <a:pt x="65672" y="75550"/>
                  </a:cubicBezTo>
                  <a:cubicBezTo>
                    <a:pt x="64429" y="73419"/>
                    <a:pt x="63364" y="70932"/>
                    <a:pt x="62831" y="68446"/>
                  </a:cubicBezTo>
                  <a:cubicBezTo>
                    <a:pt x="62298" y="64894"/>
                    <a:pt x="62831" y="61165"/>
                    <a:pt x="64607" y="58146"/>
                  </a:cubicBezTo>
                  <a:cubicBezTo>
                    <a:pt x="65276" y="56807"/>
                    <a:pt x="65946" y="55467"/>
                    <a:pt x="67806" y="55467"/>
                  </a:cubicBezTo>
                  <a:cubicBezTo>
                    <a:pt x="67919" y="55467"/>
                    <a:pt x="68036" y="55472"/>
                    <a:pt x="68158" y="55482"/>
                  </a:cubicBezTo>
                  <a:cubicBezTo>
                    <a:pt x="68691" y="55482"/>
                    <a:pt x="69224" y="54950"/>
                    <a:pt x="69224" y="54417"/>
                  </a:cubicBezTo>
                  <a:cubicBezTo>
                    <a:pt x="69224" y="53174"/>
                    <a:pt x="69579" y="52286"/>
                    <a:pt x="70645" y="51576"/>
                  </a:cubicBezTo>
                  <a:cubicBezTo>
                    <a:pt x="75009" y="47915"/>
                    <a:pt x="80490" y="46040"/>
                    <a:pt x="86114" y="46040"/>
                  </a:cubicBezTo>
                  <a:close/>
                  <a:moveTo>
                    <a:pt x="154855" y="70443"/>
                  </a:moveTo>
                  <a:cubicBezTo>
                    <a:pt x="158488" y="70443"/>
                    <a:pt x="162047" y="71481"/>
                    <a:pt x="165297" y="73241"/>
                  </a:cubicBezTo>
                  <a:cubicBezTo>
                    <a:pt x="170091" y="76082"/>
                    <a:pt x="173998" y="80344"/>
                    <a:pt x="176307" y="85494"/>
                  </a:cubicBezTo>
                  <a:cubicBezTo>
                    <a:pt x="177372" y="87448"/>
                    <a:pt x="177728" y="89756"/>
                    <a:pt x="177728" y="92065"/>
                  </a:cubicBezTo>
                  <a:cubicBezTo>
                    <a:pt x="177195" y="100056"/>
                    <a:pt x="172045" y="107160"/>
                    <a:pt x="164409" y="109823"/>
                  </a:cubicBezTo>
                  <a:cubicBezTo>
                    <a:pt x="161999" y="110627"/>
                    <a:pt x="159532" y="111018"/>
                    <a:pt x="157096" y="111018"/>
                  </a:cubicBezTo>
                  <a:cubicBezTo>
                    <a:pt x="150918" y="111018"/>
                    <a:pt x="144943" y="108498"/>
                    <a:pt x="140613" y="103786"/>
                  </a:cubicBezTo>
                  <a:cubicBezTo>
                    <a:pt x="137949" y="100944"/>
                    <a:pt x="136351" y="97215"/>
                    <a:pt x="135995" y="93308"/>
                  </a:cubicBezTo>
                  <a:cubicBezTo>
                    <a:pt x="135285" y="87625"/>
                    <a:pt x="136883" y="81765"/>
                    <a:pt x="140613" y="77325"/>
                  </a:cubicBezTo>
                  <a:cubicBezTo>
                    <a:pt x="141500" y="76260"/>
                    <a:pt x="142388" y="75194"/>
                    <a:pt x="143987" y="75194"/>
                  </a:cubicBezTo>
                  <a:lnTo>
                    <a:pt x="143987" y="75372"/>
                  </a:lnTo>
                  <a:cubicBezTo>
                    <a:pt x="144164" y="75017"/>
                    <a:pt x="144519" y="74662"/>
                    <a:pt x="144875" y="74484"/>
                  </a:cubicBezTo>
                  <a:cubicBezTo>
                    <a:pt x="145940" y="73774"/>
                    <a:pt x="145585" y="72175"/>
                    <a:pt x="147006" y="71643"/>
                  </a:cubicBezTo>
                  <a:cubicBezTo>
                    <a:pt x="148426" y="71110"/>
                    <a:pt x="149847" y="70755"/>
                    <a:pt x="151445" y="70755"/>
                  </a:cubicBezTo>
                  <a:cubicBezTo>
                    <a:pt x="152584" y="70544"/>
                    <a:pt x="153723" y="70443"/>
                    <a:pt x="154855" y="70443"/>
                  </a:cubicBezTo>
                  <a:close/>
                  <a:moveTo>
                    <a:pt x="37792" y="116572"/>
                  </a:moveTo>
                  <a:lnTo>
                    <a:pt x="37969" y="117282"/>
                  </a:lnTo>
                  <a:lnTo>
                    <a:pt x="37614" y="117637"/>
                  </a:lnTo>
                  <a:cubicBezTo>
                    <a:pt x="37614" y="117282"/>
                    <a:pt x="37614" y="117104"/>
                    <a:pt x="37436" y="116749"/>
                  </a:cubicBezTo>
                  <a:cubicBezTo>
                    <a:pt x="37436" y="116749"/>
                    <a:pt x="37792" y="116572"/>
                    <a:pt x="37792" y="116572"/>
                  </a:cubicBezTo>
                  <a:close/>
                  <a:moveTo>
                    <a:pt x="51465" y="108048"/>
                  </a:moveTo>
                  <a:cubicBezTo>
                    <a:pt x="55727" y="108580"/>
                    <a:pt x="59989" y="109291"/>
                    <a:pt x="63364" y="112487"/>
                  </a:cubicBezTo>
                  <a:cubicBezTo>
                    <a:pt x="66560" y="115329"/>
                    <a:pt x="68514" y="119413"/>
                    <a:pt x="68691" y="123675"/>
                  </a:cubicBezTo>
                  <a:cubicBezTo>
                    <a:pt x="68869" y="125096"/>
                    <a:pt x="68691" y="126694"/>
                    <a:pt x="67981" y="128115"/>
                  </a:cubicBezTo>
                  <a:cubicBezTo>
                    <a:pt x="65183" y="135217"/>
                    <a:pt x="58537" y="139125"/>
                    <a:pt x="51758" y="139125"/>
                  </a:cubicBezTo>
                  <a:cubicBezTo>
                    <a:pt x="47351" y="139125"/>
                    <a:pt x="42888" y="137473"/>
                    <a:pt x="39390" y="133975"/>
                  </a:cubicBezTo>
                  <a:cubicBezTo>
                    <a:pt x="35483" y="130068"/>
                    <a:pt x="34595" y="124030"/>
                    <a:pt x="37081" y="119235"/>
                  </a:cubicBezTo>
                  <a:lnTo>
                    <a:pt x="37081" y="119235"/>
                  </a:lnTo>
                  <a:cubicBezTo>
                    <a:pt x="37081" y="121544"/>
                    <a:pt x="37081" y="123497"/>
                    <a:pt x="37081" y="125451"/>
                  </a:cubicBezTo>
                  <a:cubicBezTo>
                    <a:pt x="37081" y="127049"/>
                    <a:pt x="37614" y="128825"/>
                    <a:pt x="38502" y="130246"/>
                  </a:cubicBezTo>
                  <a:cubicBezTo>
                    <a:pt x="39160" y="131727"/>
                    <a:pt x="40582" y="132751"/>
                    <a:pt x="42201" y="132751"/>
                  </a:cubicBezTo>
                  <a:cubicBezTo>
                    <a:pt x="42328" y="132751"/>
                    <a:pt x="42457" y="132745"/>
                    <a:pt x="42586" y="132732"/>
                  </a:cubicBezTo>
                  <a:cubicBezTo>
                    <a:pt x="43119" y="132732"/>
                    <a:pt x="43474" y="132377"/>
                    <a:pt x="43474" y="132022"/>
                  </a:cubicBezTo>
                  <a:cubicBezTo>
                    <a:pt x="43652" y="131666"/>
                    <a:pt x="43474" y="131489"/>
                    <a:pt x="43474" y="131134"/>
                  </a:cubicBezTo>
                  <a:cubicBezTo>
                    <a:pt x="43297" y="130956"/>
                    <a:pt x="43297" y="130778"/>
                    <a:pt x="43119" y="130778"/>
                  </a:cubicBezTo>
                  <a:cubicBezTo>
                    <a:pt x="39923" y="129535"/>
                    <a:pt x="39745" y="126694"/>
                    <a:pt x="39745" y="123853"/>
                  </a:cubicBezTo>
                  <a:cubicBezTo>
                    <a:pt x="39390" y="118880"/>
                    <a:pt x="41876" y="114263"/>
                    <a:pt x="46138" y="111777"/>
                  </a:cubicBezTo>
                  <a:cubicBezTo>
                    <a:pt x="47559" y="110889"/>
                    <a:pt x="49867" y="110711"/>
                    <a:pt x="50222" y="108403"/>
                  </a:cubicBezTo>
                  <a:cubicBezTo>
                    <a:pt x="50400" y="108225"/>
                    <a:pt x="51110" y="108048"/>
                    <a:pt x="51465" y="108048"/>
                  </a:cubicBezTo>
                  <a:close/>
                  <a:moveTo>
                    <a:pt x="123920" y="140546"/>
                  </a:moveTo>
                  <a:cubicBezTo>
                    <a:pt x="126761" y="140546"/>
                    <a:pt x="129780" y="141789"/>
                    <a:pt x="131733" y="143920"/>
                  </a:cubicBezTo>
                  <a:cubicBezTo>
                    <a:pt x="134575" y="146583"/>
                    <a:pt x="136706" y="149958"/>
                    <a:pt x="137416" y="153864"/>
                  </a:cubicBezTo>
                  <a:cubicBezTo>
                    <a:pt x="138482" y="157416"/>
                    <a:pt x="137771" y="161323"/>
                    <a:pt x="135463" y="164342"/>
                  </a:cubicBezTo>
                  <a:cubicBezTo>
                    <a:pt x="132444" y="169314"/>
                    <a:pt x="127471" y="173044"/>
                    <a:pt x="121966" y="174819"/>
                  </a:cubicBezTo>
                  <a:cubicBezTo>
                    <a:pt x="120661" y="175109"/>
                    <a:pt x="119475" y="175399"/>
                    <a:pt x="118310" y="175399"/>
                  </a:cubicBezTo>
                  <a:cubicBezTo>
                    <a:pt x="118048" y="175399"/>
                    <a:pt x="117787" y="175385"/>
                    <a:pt x="117527" y="175352"/>
                  </a:cubicBezTo>
                  <a:cubicBezTo>
                    <a:pt x="108115" y="175352"/>
                    <a:pt x="101189" y="166651"/>
                    <a:pt x="103498" y="157594"/>
                  </a:cubicBezTo>
                  <a:cubicBezTo>
                    <a:pt x="104385" y="153509"/>
                    <a:pt x="106516" y="149780"/>
                    <a:pt x="109358" y="146761"/>
                  </a:cubicBezTo>
                  <a:cubicBezTo>
                    <a:pt x="110423" y="145163"/>
                    <a:pt x="112199" y="143920"/>
                    <a:pt x="114330" y="143742"/>
                  </a:cubicBezTo>
                  <a:cubicBezTo>
                    <a:pt x="114863" y="143742"/>
                    <a:pt x="115751" y="143565"/>
                    <a:pt x="115928" y="143209"/>
                  </a:cubicBezTo>
                  <a:cubicBezTo>
                    <a:pt x="117882" y="140190"/>
                    <a:pt x="121078" y="140723"/>
                    <a:pt x="123920" y="140546"/>
                  </a:cubicBezTo>
                  <a:close/>
                  <a:moveTo>
                    <a:pt x="20903" y="0"/>
                  </a:moveTo>
                  <a:cubicBezTo>
                    <a:pt x="20270" y="0"/>
                    <a:pt x="19625" y="25"/>
                    <a:pt x="18968" y="76"/>
                  </a:cubicBezTo>
                  <a:cubicBezTo>
                    <a:pt x="14883" y="254"/>
                    <a:pt x="10976" y="2029"/>
                    <a:pt x="8135" y="4871"/>
                  </a:cubicBezTo>
                  <a:cubicBezTo>
                    <a:pt x="4939" y="8423"/>
                    <a:pt x="2808" y="12862"/>
                    <a:pt x="2097" y="17657"/>
                  </a:cubicBezTo>
                  <a:cubicBezTo>
                    <a:pt x="0" y="29365"/>
                    <a:pt x="9080" y="40041"/>
                    <a:pt x="20877" y="40041"/>
                  </a:cubicBezTo>
                  <a:cubicBezTo>
                    <a:pt x="21068" y="40041"/>
                    <a:pt x="21261" y="40038"/>
                    <a:pt x="21454" y="40033"/>
                  </a:cubicBezTo>
                  <a:cubicBezTo>
                    <a:pt x="25893" y="40033"/>
                    <a:pt x="30333" y="38790"/>
                    <a:pt x="34240" y="36481"/>
                  </a:cubicBezTo>
                  <a:cubicBezTo>
                    <a:pt x="35055" y="35888"/>
                    <a:pt x="35994" y="35604"/>
                    <a:pt x="36928" y="35604"/>
                  </a:cubicBezTo>
                  <a:cubicBezTo>
                    <a:pt x="38231" y="35604"/>
                    <a:pt x="39524" y="36157"/>
                    <a:pt x="40455" y="37191"/>
                  </a:cubicBezTo>
                  <a:cubicBezTo>
                    <a:pt x="42586" y="38967"/>
                    <a:pt x="45072" y="40565"/>
                    <a:pt x="47559" y="42164"/>
                  </a:cubicBezTo>
                  <a:cubicBezTo>
                    <a:pt x="52531" y="45538"/>
                    <a:pt x="57326" y="48734"/>
                    <a:pt x="62298" y="51931"/>
                  </a:cubicBezTo>
                  <a:cubicBezTo>
                    <a:pt x="63008" y="52464"/>
                    <a:pt x="64074" y="52641"/>
                    <a:pt x="64074" y="54062"/>
                  </a:cubicBezTo>
                  <a:cubicBezTo>
                    <a:pt x="61410" y="57436"/>
                    <a:pt x="59812" y="61520"/>
                    <a:pt x="59634" y="65960"/>
                  </a:cubicBezTo>
                  <a:cubicBezTo>
                    <a:pt x="59279" y="68091"/>
                    <a:pt x="59812" y="70577"/>
                    <a:pt x="60877" y="72531"/>
                  </a:cubicBezTo>
                  <a:cubicBezTo>
                    <a:pt x="62476" y="75727"/>
                    <a:pt x="64429" y="78746"/>
                    <a:pt x="66738" y="81410"/>
                  </a:cubicBezTo>
                  <a:cubicBezTo>
                    <a:pt x="67803" y="82475"/>
                    <a:pt x="67803" y="84074"/>
                    <a:pt x="66915" y="85317"/>
                  </a:cubicBezTo>
                  <a:cubicBezTo>
                    <a:pt x="64074" y="90644"/>
                    <a:pt x="61588" y="95794"/>
                    <a:pt x="58569" y="101299"/>
                  </a:cubicBezTo>
                  <a:cubicBezTo>
                    <a:pt x="56729" y="104865"/>
                    <a:pt x="56527" y="105972"/>
                    <a:pt x="55070" y="105972"/>
                  </a:cubicBezTo>
                  <a:cubicBezTo>
                    <a:pt x="54277" y="105972"/>
                    <a:pt x="53113" y="105644"/>
                    <a:pt x="51110" y="105206"/>
                  </a:cubicBezTo>
                  <a:cubicBezTo>
                    <a:pt x="50221" y="104933"/>
                    <a:pt x="49332" y="104791"/>
                    <a:pt x="48453" y="104791"/>
                  </a:cubicBezTo>
                  <a:cubicBezTo>
                    <a:pt x="47050" y="104791"/>
                    <a:pt x="45672" y="105152"/>
                    <a:pt x="44362" y="105917"/>
                  </a:cubicBezTo>
                  <a:cubicBezTo>
                    <a:pt x="37259" y="109468"/>
                    <a:pt x="32642" y="116927"/>
                    <a:pt x="32819" y="124918"/>
                  </a:cubicBezTo>
                  <a:cubicBezTo>
                    <a:pt x="32819" y="128647"/>
                    <a:pt x="34240" y="132377"/>
                    <a:pt x="36726" y="135218"/>
                  </a:cubicBezTo>
                  <a:cubicBezTo>
                    <a:pt x="40643" y="139436"/>
                    <a:pt x="46094" y="141610"/>
                    <a:pt x="51568" y="141610"/>
                  </a:cubicBezTo>
                  <a:cubicBezTo>
                    <a:pt x="55773" y="141610"/>
                    <a:pt x="59992" y="140327"/>
                    <a:pt x="63541" y="137704"/>
                  </a:cubicBezTo>
                  <a:cubicBezTo>
                    <a:pt x="66205" y="135396"/>
                    <a:pt x="68336" y="132732"/>
                    <a:pt x="69934" y="129713"/>
                  </a:cubicBezTo>
                  <a:cubicBezTo>
                    <a:pt x="71000" y="127759"/>
                    <a:pt x="71532" y="125451"/>
                    <a:pt x="71355" y="123142"/>
                  </a:cubicBezTo>
                  <a:cubicBezTo>
                    <a:pt x="71000" y="117815"/>
                    <a:pt x="68336" y="112842"/>
                    <a:pt x="63896" y="109823"/>
                  </a:cubicBezTo>
                  <a:cubicBezTo>
                    <a:pt x="62831" y="109113"/>
                    <a:pt x="61765" y="108403"/>
                    <a:pt x="60522" y="107515"/>
                  </a:cubicBezTo>
                  <a:cubicBezTo>
                    <a:pt x="59279" y="106627"/>
                    <a:pt x="59102" y="106272"/>
                    <a:pt x="59812" y="104851"/>
                  </a:cubicBezTo>
                  <a:cubicBezTo>
                    <a:pt x="62831" y="98813"/>
                    <a:pt x="65850" y="92953"/>
                    <a:pt x="68869" y="87093"/>
                  </a:cubicBezTo>
                  <a:cubicBezTo>
                    <a:pt x="69758" y="85536"/>
                    <a:pt x="70091" y="84954"/>
                    <a:pt x="70868" y="84954"/>
                  </a:cubicBezTo>
                  <a:cubicBezTo>
                    <a:pt x="71333" y="84954"/>
                    <a:pt x="71957" y="85162"/>
                    <a:pt x="72953" y="85494"/>
                  </a:cubicBezTo>
                  <a:cubicBezTo>
                    <a:pt x="75389" y="86306"/>
                    <a:pt x="77940" y="86712"/>
                    <a:pt x="80508" y="86712"/>
                  </a:cubicBezTo>
                  <a:cubicBezTo>
                    <a:pt x="82434" y="86712"/>
                    <a:pt x="84369" y="86484"/>
                    <a:pt x="86272" y="86027"/>
                  </a:cubicBezTo>
                  <a:cubicBezTo>
                    <a:pt x="87337" y="85849"/>
                    <a:pt x="88580" y="85317"/>
                    <a:pt x="89824" y="84962"/>
                  </a:cubicBezTo>
                  <a:cubicBezTo>
                    <a:pt x="90521" y="84708"/>
                    <a:pt x="90991" y="84545"/>
                    <a:pt x="91349" y="84545"/>
                  </a:cubicBezTo>
                  <a:cubicBezTo>
                    <a:pt x="91994" y="84545"/>
                    <a:pt x="92271" y="85075"/>
                    <a:pt x="92843" y="86560"/>
                  </a:cubicBezTo>
                  <a:cubicBezTo>
                    <a:pt x="93908" y="89401"/>
                    <a:pt x="94796" y="92420"/>
                    <a:pt x="95861" y="95261"/>
                  </a:cubicBezTo>
                  <a:cubicBezTo>
                    <a:pt x="97815" y="101832"/>
                    <a:pt x="99591" y="108403"/>
                    <a:pt x="102077" y="114796"/>
                  </a:cubicBezTo>
                  <a:cubicBezTo>
                    <a:pt x="104918" y="122610"/>
                    <a:pt x="107937" y="130601"/>
                    <a:pt x="110956" y="138592"/>
                  </a:cubicBezTo>
                  <a:cubicBezTo>
                    <a:pt x="111666" y="140368"/>
                    <a:pt x="111666" y="141256"/>
                    <a:pt x="109891" y="142499"/>
                  </a:cubicBezTo>
                  <a:cubicBezTo>
                    <a:pt x="105629" y="146051"/>
                    <a:pt x="102432" y="150845"/>
                    <a:pt x="101011" y="156351"/>
                  </a:cubicBezTo>
                  <a:cubicBezTo>
                    <a:pt x="97713" y="167501"/>
                    <a:pt x="106498" y="178235"/>
                    <a:pt x="117417" y="178235"/>
                  </a:cubicBezTo>
                  <a:cubicBezTo>
                    <a:pt x="118845" y="178235"/>
                    <a:pt x="120310" y="178051"/>
                    <a:pt x="121789" y="177661"/>
                  </a:cubicBezTo>
                  <a:cubicBezTo>
                    <a:pt x="128714" y="175707"/>
                    <a:pt x="134752" y="171268"/>
                    <a:pt x="138304" y="164875"/>
                  </a:cubicBezTo>
                  <a:cubicBezTo>
                    <a:pt x="140435" y="161501"/>
                    <a:pt x="141145" y="157239"/>
                    <a:pt x="140080" y="153332"/>
                  </a:cubicBezTo>
                  <a:cubicBezTo>
                    <a:pt x="139369" y="149958"/>
                    <a:pt x="137771" y="146583"/>
                    <a:pt x="135463" y="143920"/>
                  </a:cubicBezTo>
                  <a:cubicBezTo>
                    <a:pt x="132059" y="140220"/>
                    <a:pt x="128162" y="137754"/>
                    <a:pt x="123258" y="137754"/>
                  </a:cubicBezTo>
                  <a:cubicBezTo>
                    <a:pt x="122277" y="137754"/>
                    <a:pt x="121256" y="137852"/>
                    <a:pt x="120190" y="138059"/>
                  </a:cubicBezTo>
                  <a:cubicBezTo>
                    <a:pt x="119125" y="138415"/>
                    <a:pt x="118059" y="138415"/>
                    <a:pt x="116994" y="138592"/>
                  </a:cubicBezTo>
                  <a:cubicBezTo>
                    <a:pt x="116372" y="138675"/>
                    <a:pt x="115876" y="138729"/>
                    <a:pt x="115467" y="138729"/>
                  </a:cubicBezTo>
                  <a:cubicBezTo>
                    <a:pt x="114126" y="138729"/>
                    <a:pt x="113726" y="138148"/>
                    <a:pt x="112909" y="136106"/>
                  </a:cubicBezTo>
                  <a:cubicBezTo>
                    <a:pt x="110778" y="130778"/>
                    <a:pt x="108825" y="125451"/>
                    <a:pt x="106872" y="120123"/>
                  </a:cubicBezTo>
                  <a:cubicBezTo>
                    <a:pt x="102432" y="108580"/>
                    <a:pt x="99413" y="96505"/>
                    <a:pt x="95151" y="84962"/>
                  </a:cubicBezTo>
                  <a:cubicBezTo>
                    <a:pt x="94618" y="83186"/>
                    <a:pt x="94618" y="83008"/>
                    <a:pt x="96394" y="81943"/>
                  </a:cubicBezTo>
                  <a:cubicBezTo>
                    <a:pt x="100123" y="79634"/>
                    <a:pt x="103142" y="76260"/>
                    <a:pt x="105096" y="72531"/>
                  </a:cubicBezTo>
                  <a:cubicBezTo>
                    <a:pt x="105796" y="71247"/>
                    <a:pt x="106036" y="70807"/>
                    <a:pt x="106722" y="70807"/>
                  </a:cubicBezTo>
                  <a:cubicBezTo>
                    <a:pt x="107081" y="70807"/>
                    <a:pt x="107561" y="70927"/>
                    <a:pt x="108292" y="71110"/>
                  </a:cubicBezTo>
                  <a:cubicBezTo>
                    <a:pt x="115396" y="73241"/>
                    <a:pt x="122321" y="75194"/>
                    <a:pt x="129247" y="77503"/>
                  </a:cubicBezTo>
                  <a:cubicBezTo>
                    <a:pt x="131201" y="78036"/>
                    <a:pt x="133154" y="78391"/>
                    <a:pt x="135107" y="78391"/>
                  </a:cubicBezTo>
                  <a:cubicBezTo>
                    <a:pt x="135352" y="78268"/>
                    <a:pt x="135598" y="78061"/>
                    <a:pt x="135843" y="78061"/>
                  </a:cubicBezTo>
                  <a:cubicBezTo>
                    <a:pt x="135953" y="78061"/>
                    <a:pt x="136063" y="78103"/>
                    <a:pt x="136173" y="78213"/>
                  </a:cubicBezTo>
                  <a:cubicBezTo>
                    <a:pt x="136351" y="78568"/>
                    <a:pt x="136173" y="78924"/>
                    <a:pt x="135818" y="79279"/>
                  </a:cubicBezTo>
                  <a:cubicBezTo>
                    <a:pt x="135285" y="80522"/>
                    <a:pt x="134752" y="81765"/>
                    <a:pt x="134397" y="83186"/>
                  </a:cubicBezTo>
                  <a:cubicBezTo>
                    <a:pt x="131911" y="89579"/>
                    <a:pt x="132621" y="96860"/>
                    <a:pt x="136351" y="102720"/>
                  </a:cubicBezTo>
                  <a:cubicBezTo>
                    <a:pt x="141175" y="109761"/>
                    <a:pt x="149159" y="113739"/>
                    <a:pt x="157420" y="113739"/>
                  </a:cubicBezTo>
                  <a:cubicBezTo>
                    <a:pt x="160410" y="113739"/>
                    <a:pt x="163436" y="113217"/>
                    <a:pt x="166362" y="112132"/>
                  </a:cubicBezTo>
                  <a:cubicBezTo>
                    <a:pt x="174886" y="108403"/>
                    <a:pt x="179326" y="101477"/>
                    <a:pt x="180569" y="92598"/>
                  </a:cubicBezTo>
                  <a:cubicBezTo>
                    <a:pt x="180746" y="90289"/>
                    <a:pt x="180391" y="88158"/>
                    <a:pt x="179503" y="86027"/>
                  </a:cubicBezTo>
                  <a:cubicBezTo>
                    <a:pt x="175627" y="74862"/>
                    <a:pt x="165114" y="67623"/>
                    <a:pt x="153642" y="67623"/>
                  </a:cubicBezTo>
                  <a:cubicBezTo>
                    <a:pt x="151977" y="67623"/>
                    <a:pt x="150292" y="67776"/>
                    <a:pt x="148604" y="68091"/>
                  </a:cubicBezTo>
                  <a:cubicBezTo>
                    <a:pt x="145585" y="68801"/>
                    <a:pt x="142566" y="69512"/>
                    <a:pt x="141145" y="72708"/>
                  </a:cubicBezTo>
                  <a:cubicBezTo>
                    <a:pt x="140613" y="73419"/>
                    <a:pt x="140080" y="73951"/>
                    <a:pt x="139369" y="74306"/>
                  </a:cubicBezTo>
                  <a:cubicBezTo>
                    <a:pt x="137620" y="75123"/>
                    <a:pt x="135717" y="75556"/>
                    <a:pt x="133812" y="75556"/>
                  </a:cubicBezTo>
                  <a:cubicBezTo>
                    <a:pt x="132816" y="75556"/>
                    <a:pt x="131820" y="75438"/>
                    <a:pt x="130845" y="75194"/>
                  </a:cubicBezTo>
                  <a:cubicBezTo>
                    <a:pt x="123742" y="73063"/>
                    <a:pt x="116461" y="70755"/>
                    <a:pt x="109180" y="68624"/>
                  </a:cubicBezTo>
                  <a:cubicBezTo>
                    <a:pt x="106872" y="67913"/>
                    <a:pt x="106872" y="67913"/>
                    <a:pt x="106872" y="65427"/>
                  </a:cubicBezTo>
                  <a:cubicBezTo>
                    <a:pt x="106872" y="59922"/>
                    <a:pt x="105096" y="54595"/>
                    <a:pt x="101722" y="50333"/>
                  </a:cubicBezTo>
                  <a:cubicBezTo>
                    <a:pt x="99946" y="48912"/>
                    <a:pt x="99591" y="46603"/>
                    <a:pt x="100834" y="44650"/>
                  </a:cubicBezTo>
                  <a:cubicBezTo>
                    <a:pt x="101722" y="42696"/>
                    <a:pt x="102610" y="40388"/>
                    <a:pt x="103498" y="38434"/>
                  </a:cubicBezTo>
                  <a:cubicBezTo>
                    <a:pt x="105273" y="34705"/>
                    <a:pt x="107227" y="31153"/>
                    <a:pt x="109003" y="27602"/>
                  </a:cubicBezTo>
                  <a:cubicBezTo>
                    <a:pt x="111844" y="22452"/>
                    <a:pt x="114508" y="17302"/>
                    <a:pt x="117349" y="12152"/>
                  </a:cubicBezTo>
                  <a:cubicBezTo>
                    <a:pt x="117704" y="11441"/>
                    <a:pt x="117527" y="10554"/>
                    <a:pt x="116816" y="10198"/>
                  </a:cubicBezTo>
                  <a:cubicBezTo>
                    <a:pt x="116668" y="10099"/>
                    <a:pt x="116505" y="10055"/>
                    <a:pt x="116340" y="10055"/>
                  </a:cubicBezTo>
                  <a:cubicBezTo>
                    <a:pt x="115915" y="10055"/>
                    <a:pt x="115474" y="10347"/>
                    <a:pt x="115218" y="10731"/>
                  </a:cubicBezTo>
                  <a:cubicBezTo>
                    <a:pt x="114508" y="11619"/>
                    <a:pt x="113975" y="12507"/>
                    <a:pt x="113442" y="13395"/>
                  </a:cubicBezTo>
                  <a:cubicBezTo>
                    <a:pt x="110778" y="18367"/>
                    <a:pt x="108292" y="23340"/>
                    <a:pt x="105629" y="28134"/>
                  </a:cubicBezTo>
                  <a:cubicBezTo>
                    <a:pt x="102787" y="33107"/>
                    <a:pt x="100301" y="38434"/>
                    <a:pt x="98348" y="43762"/>
                  </a:cubicBezTo>
                  <a:cubicBezTo>
                    <a:pt x="97992" y="44472"/>
                    <a:pt x="97637" y="45005"/>
                    <a:pt x="97282" y="45715"/>
                  </a:cubicBezTo>
                  <a:cubicBezTo>
                    <a:pt x="96749" y="45715"/>
                    <a:pt x="96217" y="45538"/>
                    <a:pt x="95684" y="45360"/>
                  </a:cubicBezTo>
                  <a:cubicBezTo>
                    <a:pt x="92403" y="43887"/>
                    <a:pt x="89197" y="43222"/>
                    <a:pt x="86058" y="43222"/>
                  </a:cubicBezTo>
                  <a:cubicBezTo>
                    <a:pt x="80872" y="43222"/>
                    <a:pt x="75867" y="45037"/>
                    <a:pt x="71000" y="48024"/>
                  </a:cubicBezTo>
                  <a:cubicBezTo>
                    <a:pt x="69934" y="48734"/>
                    <a:pt x="68691" y="49445"/>
                    <a:pt x="67626" y="50333"/>
                  </a:cubicBezTo>
                  <a:cubicBezTo>
                    <a:pt x="67245" y="50713"/>
                    <a:pt x="66762" y="50890"/>
                    <a:pt x="66287" y="50890"/>
                  </a:cubicBezTo>
                  <a:cubicBezTo>
                    <a:pt x="65875" y="50890"/>
                    <a:pt x="65469" y="50757"/>
                    <a:pt x="65139" y="50510"/>
                  </a:cubicBezTo>
                  <a:cubicBezTo>
                    <a:pt x="64252" y="49800"/>
                    <a:pt x="63364" y="49267"/>
                    <a:pt x="62298" y="48557"/>
                  </a:cubicBezTo>
                  <a:cubicBezTo>
                    <a:pt x="58036" y="45715"/>
                    <a:pt x="53596" y="42874"/>
                    <a:pt x="49157" y="40033"/>
                  </a:cubicBezTo>
                  <a:cubicBezTo>
                    <a:pt x="47381" y="38790"/>
                    <a:pt x="45605" y="37546"/>
                    <a:pt x="43829" y="36303"/>
                  </a:cubicBezTo>
                  <a:cubicBezTo>
                    <a:pt x="42764" y="35593"/>
                    <a:pt x="41343" y="34883"/>
                    <a:pt x="40988" y="33462"/>
                  </a:cubicBezTo>
                  <a:cubicBezTo>
                    <a:pt x="40455" y="32219"/>
                    <a:pt x="41521" y="31153"/>
                    <a:pt x="41876" y="30088"/>
                  </a:cubicBezTo>
                  <a:cubicBezTo>
                    <a:pt x="45985" y="17932"/>
                    <a:pt x="37880" y="0"/>
                    <a:pt x="20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4085250" y="238775"/>
              <a:ext cx="945650" cy="869525"/>
            </a:xfrm>
            <a:custGeom>
              <a:rect b="b" l="l" r="r" t="t"/>
              <a:pathLst>
                <a:path extrusionOk="0" h="34781" w="37826">
                  <a:moveTo>
                    <a:pt x="20915" y="2812"/>
                  </a:moveTo>
                  <a:cubicBezTo>
                    <a:pt x="23974" y="2812"/>
                    <a:pt x="26887" y="4191"/>
                    <a:pt x="28946" y="6545"/>
                  </a:cubicBezTo>
                  <a:cubicBezTo>
                    <a:pt x="33208" y="10984"/>
                    <a:pt x="34807" y="17377"/>
                    <a:pt x="33386" y="23238"/>
                  </a:cubicBezTo>
                  <a:cubicBezTo>
                    <a:pt x="32498" y="28210"/>
                    <a:pt x="28769" y="30696"/>
                    <a:pt x="24152" y="31762"/>
                  </a:cubicBezTo>
                  <a:cubicBezTo>
                    <a:pt x="23264" y="31939"/>
                    <a:pt x="22376" y="31939"/>
                    <a:pt x="21488" y="31939"/>
                  </a:cubicBezTo>
                  <a:cubicBezTo>
                    <a:pt x="17581" y="31762"/>
                    <a:pt x="13852" y="30519"/>
                    <a:pt x="10655" y="28210"/>
                  </a:cubicBezTo>
                  <a:cubicBezTo>
                    <a:pt x="7814" y="25724"/>
                    <a:pt x="6216" y="21995"/>
                    <a:pt x="6216" y="18088"/>
                  </a:cubicBezTo>
                  <a:cubicBezTo>
                    <a:pt x="6216" y="16667"/>
                    <a:pt x="6216" y="15246"/>
                    <a:pt x="6393" y="13826"/>
                  </a:cubicBezTo>
                  <a:cubicBezTo>
                    <a:pt x="6748" y="10452"/>
                    <a:pt x="8702" y="7433"/>
                    <a:pt x="11721" y="5657"/>
                  </a:cubicBezTo>
                  <a:cubicBezTo>
                    <a:pt x="13852" y="4236"/>
                    <a:pt x="16338" y="3348"/>
                    <a:pt x="19002" y="2993"/>
                  </a:cubicBezTo>
                  <a:cubicBezTo>
                    <a:pt x="19642" y="2871"/>
                    <a:pt x="20281" y="2812"/>
                    <a:pt x="20915" y="2812"/>
                  </a:cubicBezTo>
                  <a:close/>
                  <a:moveTo>
                    <a:pt x="20934" y="1"/>
                  </a:moveTo>
                  <a:cubicBezTo>
                    <a:pt x="20289" y="1"/>
                    <a:pt x="19642" y="50"/>
                    <a:pt x="19002" y="152"/>
                  </a:cubicBezTo>
                  <a:cubicBezTo>
                    <a:pt x="15095" y="507"/>
                    <a:pt x="11366" y="2283"/>
                    <a:pt x="8347" y="4769"/>
                  </a:cubicBezTo>
                  <a:cubicBezTo>
                    <a:pt x="7104" y="5834"/>
                    <a:pt x="6038" y="7077"/>
                    <a:pt x="5328" y="8320"/>
                  </a:cubicBezTo>
                  <a:cubicBezTo>
                    <a:pt x="0" y="18976"/>
                    <a:pt x="5505" y="34070"/>
                    <a:pt x="21133" y="34781"/>
                  </a:cubicBezTo>
                  <a:cubicBezTo>
                    <a:pt x="22198" y="34781"/>
                    <a:pt x="23441" y="34603"/>
                    <a:pt x="24507" y="34425"/>
                  </a:cubicBezTo>
                  <a:cubicBezTo>
                    <a:pt x="30012" y="33005"/>
                    <a:pt x="34096" y="30341"/>
                    <a:pt x="35872" y="24658"/>
                  </a:cubicBezTo>
                  <a:cubicBezTo>
                    <a:pt x="37826" y="16489"/>
                    <a:pt x="34984" y="7965"/>
                    <a:pt x="28591" y="2638"/>
                  </a:cubicBezTo>
                  <a:cubicBezTo>
                    <a:pt x="26433" y="911"/>
                    <a:pt x="23692" y="1"/>
                    <a:pt x="209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4906575" y="2750925"/>
              <a:ext cx="230875" cy="707050"/>
            </a:xfrm>
            <a:custGeom>
              <a:rect b="b" l="l" r="r" t="t"/>
              <a:pathLst>
                <a:path extrusionOk="0" h="28282" w="9235">
                  <a:moveTo>
                    <a:pt x="6038" y="1"/>
                  </a:moveTo>
                  <a:cubicBezTo>
                    <a:pt x="6094" y="1"/>
                    <a:pt x="6155" y="5"/>
                    <a:pt x="6219" y="13"/>
                  </a:cubicBezTo>
                  <a:lnTo>
                    <a:pt x="6219" y="13"/>
                  </a:lnTo>
                  <a:cubicBezTo>
                    <a:pt x="6218" y="9"/>
                    <a:pt x="6217" y="5"/>
                    <a:pt x="6216" y="1"/>
                  </a:cubicBezTo>
                  <a:close/>
                  <a:moveTo>
                    <a:pt x="6219" y="13"/>
                  </a:moveTo>
                  <a:lnTo>
                    <a:pt x="6219" y="13"/>
                  </a:lnTo>
                  <a:cubicBezTo>
                    <a:pt x="6389" y="715"/>
                    <a:pt x="6036" y="1069"/>
                    <a:pt x="5683" y="1599"/>
                  </a:cubicBezTo>
                  <a:cubicBezTo>
                    <a:pt x="3019" y="4796"/>
                    <a:pt x="1421" y="8703"/>
                    <a:pt x="1066" y="12787"/>
                  </a:cubicBezTo>
                  <a:cubicBezTo>
                    <a:pt x="0" y="19003"/>
                    <a:pt x="3197" y="23620"/>
                    <a:pt x="7281" y="27882"/>
                  </a:cubicBezTo>
                  <a:cubicBezTo>
                    <a:pt x="7459" y="28148"/>
                    <a:pt x="7770" y="28281"/>
                    <a:pt x="8080" y="28281"/>
                  </a:cubicBezTo>
                  <a:cubicBezTo>
                    <a:pt x="8391" y="28281"/>
                    <a:pt x="8702" y="28148"/>
                    <a:pt x="8879" y="27882"/>
                  </a:cubicBezTo>
                  <a:cubicBezTo>
                    <a:pt x="9057" y="27527"/>
                    <a:pt x="9235" y="26994"/>
                    <a:pt x="9057" y="26639"/>
                  </a:cubicBezTo>
                  <a:cubicBezTo>
                    <a:pt x="7814" y="24863"/>
                    <a:pt x="6571" y="23087"/>
                    <a:pt x="5328" y="21134"/>
                  </a:cubicBezTo>
                  <a:cubicBezTo>
                    <a:pt x="3552" y="18470"/>
                    <a:pt x="3019" y="15096"/>
                    <a:pt x="3907" y="11899"/>
                  </a:cubicBezTo>
                  <a:cubicBezTo>
                    <a:pt x="4440" y="8347"/>
                    <a:pt x="5860" y="5151"/>
                    <a:pt x="8347" y="2487"/>
                  </a:cubicBezTo>
                  <a:cubicBezTo>
                    <a:pt x="9057" y="1777"/>
                    <a:pt x="9057" y="534"/>
                    <a:pt x="7281" y="179"/>
                  </a:cubicBezTo>
                  <a:cubicBezTo>
                    <a:pt x="6982" y="179"/>
                    <a:pt x="6557" y="53"/>
                    <a:pt x="6219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5248425" y="3446825"/>
              <a:ext cx="226425" cy="89950"/>
            </a:xfrm>
            <a:custGeom>
              <a:rect b="b" l="l" r="r" t="t"/>
              <a:pathLst>
                <a:path extrusionOk="0" h="3598" w="9057">
                  <a:moveTo>
                    <a:pt x="1426" y="1"/>
                  </a:moveTo>
                  <a:cubicBezTo>
                    <a:pt x="888" y="1"/>
                    <a:pt x="472" y="345"/>
                    <a:pt x="178" y="934"/>
                  </a:cubicBezTo>
                  <a:cubicBezTo>
                    <a:pt x="0" y="1466"/>
                    <a:pt x="178" y="2177"/>
                    <a:pt x="888" y="2354"/>
                  </a:cubicBezTo>
                  <a:cubicBezTo>
                    <a:pt x="2486" y="3065"/>
                    <a:pt x="4262" y="3420"/>
                    <a:pt x="6216" y="3597"/>
                  </a:cubicBezTo>
                  <a:cubicBezTo>
                    <a:pt x="6926" y="3420"/>
                    <a:pt x="7636" y="3242"/>
                    <a:pt x="8347" y="2532"/>
                  </a:cubicBezTo>
                  <a:cubicBezTo>
                    <a:pt x="8879" y="2354"/>
                    <a:pt x="9057" y="1644"/>
                    <a:pt x="8879" y="934"/>
                  </a:cubicBezTo>
                  <a:cubicBezTo>
                    <a:pt x="8733" y="495"/>
                    <a:pt x="8347" y="177"/>
                    <a:pt x="7818" y="177"/>
                  </a:cubicBezTo>
                  <a:cubicBezTo>
                    <a:pt x="7705" y="177"/>
                    <a:pt x="7585" y="192"/>
                    <a:pt x="7459" y="223"/>
                  </a:cubicBezTo>
                  <a:cubicBezTo>
                    <a:pt x="6748" y="490"/>
                    <a:pt x="5994" y="623"/>
                    <a:pt x="5239" y="623"/>
                  </a:cubicBezTo>
                  <a:cubicBezTo>
                    <a:pt x="4484" y="623"/>
                    <a:pt x="3729" y="490"/>
                    <a:pt x="3019" y="223"/>
                  </a:cubicBezTo>
                  <a:cubicBezTo>
                    <a:pt x="2664" y="223"/>
                    <a:pt x="2131" y="46"/>
                    <a:pt x="1776" y="46"/>
                  </a:cubicBezTo>
                  <a:cubicBezTo>
                    <a:pt x="1654" y="15"/>
                    <a:pt x="1537" y="1"/>
                    <a:pt x="1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3055250" y="2287475"/>
              <a:ext cx="621575" cy="600000"/>
            </a:xfrm>
            <a:custGeom>
              <a:rect b="b" l="l" r="r" t="t"/>
              <a:pathLst>
                <a:path extrusionOk="0" h="24000" w="24863">
                  <a:moveTo>
                    <a:pt x="6178" y="0"/>
                  </a:moveTo>
                  <a:cubicBezTo>
                    <a:pt x="5848" y="0"/>
                    <a:pt x="5588" y="165"/>
                    <a:pt x="5328" y="425"/>
                  </a:cubicBezTo>
                  <a:cubicBezTo>
                    <a:pt x="4085" y="2201"/>
                    <a:pt x="3375" y="4332"/>
                    <a:pt x="3020" y="6286"/>
                  </a:cubicBezTo>
                  <a:cubicBezTo>
                    <a:pt x="1" y="16763"/>
                    <a:pt x="8347" y="22979"/>
                    <a:pt x="15273" y="23867"/>
                  </a:cubicBezTo>
                  <a:cubicBezTo>
                    <a:pt x="16516" y="23955"/>
                    <a:pt x="17759" y="24000"/>
                    <a:pt x="19002" y="24000"/>
                  </a:cubicBezTo>
                  <a:cubicBezTo>
                    <a:pt x="20245" y="24000"/>
                    <a:pt x="21488" y="23955"/>
                    <a:pt x="22731" y="23867"/>
                  </a:cubicBezTo>
                  <a:cubicBezTo>
                    <a:pt x="23442" y="23867"/>
                    <a:pt x="24152" y="23511"/>
                    <a:pt x="24685" y="22801"/>
                  </a:cubicBezTo>
                  <a:cubicBezTo>
                    <a:pt x="24862" y="22623"/>
                    <a:pt x="24862" y="22268"/>
                    <a:pt x="24862" y="21913"/>
                  </a:cubicBezTo>
                  <a:cubicBezTo>
                    <a:pt x="24862" y="21735"/>
                    <a:pt x="24507" y="21380"/>
                    <a:pt x="24330" y="21380"/>
                  </a:cubicBezTo>
                  <a:lnTo>
                    <a:pt x="17404" y="21380"/>
                  </a:lnTo>
                  <a:cubicBezTo>
                    <a:pt x="8347" y="21380"/>
                    <a:pt x="3375" y="14455"/>
                    <a:pt x="5861" y="5753"/>
                  </a:cubicBezTo>
                  <a:cubicBezTo>
                    <a:pt x="6394" y="4332"/>
                    <a:pt x="6927" y="2912"/>
                    <a:pt x="7459" y="1313"/>
                  </a:cubicBezTo>
                  <a:cubicBezTo>
                    <a:pt x="7637" y="780"/>
                    <a:pt x="7104" y="70"/>
                    <a:pt x="6571" y="70"/>
                  </a:cubicBezTo>
                  <a:cubicBezTo>
                    <a:pt x="6429" y="23"/>
                    <a:pt x="6299" y="0"/>
                    <a:pt x="6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3738950" y="2585075"/>
              <a:ext cx="159850" cy="183125"/>
            </a:xfrm>
            <a:custGeom>
              <a:rect b="b" l="l" r="r" t="t"/>
              <a:pathLst>
                <a:path extrusionOk="0" h="7325" w="6394">
                  <a:moveTo>
                    <a:pt x="4753" y="0"/>
                  </a:moveTo>
                  <a:cubicBezTo>
                    <a:pt x="4312" y="0"/>
                    <a:pt x="3866" y="232"/>
                    <a:pt x="3730" y="775"/>
                  </a:cubicBezTo>
                  <a:cubicBezTo>
                    <a:pt x="3197" y="2373"/>
                    <a:pt x="2309" y="3794"/>
                    <a:pt x="889" y="4859"/>
                  </a:cubicBezTo>
                  <a:cubicBezTo>
                    <a:pt x="356" y="5392"/>
                    <a:pt x="1" y="6102"/>
                    <a:pt x="356" y="6813"/>
                  </a:cubicBezTo>
                  <a:cubicBezTo>
                    <a:pt x="607" y="7148"/>
                    <a:pt x="978" y="7325"/>
                    <a:pt x="1392" y="7325"/>
                  </a:cubicBezTo>
                  <a:cubicBezTo>
                    <a:pt x="1855" y="7325"/>
                    <a:pt x="2373" y="7104"/>
                    <a:pt x="2842" y="6635"/>
                  </a:cubicBezTo>
                  <a:cubicBezTo>
                    <a:pt x="3908" y="5569"/>
                    <a:pt x="4973" y="4326"/>
                    <a:pt x="5861" y="3261"/>
                  </a:cubicBezTo>
                  <a:cubicBezTo>
                    <a:pt x="6039" y="2906"/>
                    <a:pt x="6216" y="2551"/>
                    <a:pt x="6394" y="2018"/>
                  </a:cubicBezTo>
                  <a:cubicBezTo>
                    <a:pt x="6394" y="1307"/>
                    <a:pt x="6039" y="420"/>
                    <a:pt x="5151" y="64"/>
                  </a:cubicBezTo>
                  <a:cubicBezTo>
                    <a:pt x="5025" y="22"/>
                    <a:pt x="4889" y="0"/>
                    <a:pt x="4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1670100" y="1142925"/>
              <a:ext cx="679275" cy="524775"/>
            </a:xfrm>
            <a:custGeom>
              <a:rect b="b" l="l" r="r" t="t"/>
              <a:pathLst>
                <a:path extrusionOk="0" h="20991" w="27171">
                  <a:moveTo>
                    <a:pt x="2976" y="0"/>
                  </a:moveTo>
                  <a:cubicBezTo>
                    <a:pt x="2487" y="0"/>
                    <a:pt x="1954" y="462"/>
                    <a:pt x="1954" y="923"/>
                  </a:cubicBezTo>
                  <a:cubicBezTo>
                    <a:pt x="533" y="3942"/>
                    <a:pt x="1" y="7139"/>
                    <a:pt x="711" y="10513"/>
                  </a:cubicBezTo>
                  <a:cubicBezTo>
                    <a:pt x="1421" y="15663"/>
                    <a:pt x="5506" y="19570"/>
                    <a:pt x="10656" y="20458"/>
                  </a:cubicBezTo>
                  <a:cubicBezTo>
                    <a:pt x="12431" y="20635"/>
                    <a:pt x="14030" y="20813"/>
                    <a:pt x="15806" y="20990"/>
                  </a:cubicBezTo>
                  <a:cubicBezTo>
                    <a:pt x="18824" y="20990"/>
                    <a:pt x="21843" y="20458"/>
                    <a:pt x="24862" y="19570"/>
                  </a:cubicBezTo>
                  <a:cubicBezTo>
                    <a:pt x="25750" y="19392"/>
                    <a:pt x="26461" y="18859"/>
                    <a:pt x="26993" y="17971"/>
                  </a:cubicBezTo>
                  <a:cubicBezTo>
                    <a:pt x="27171" y="17616"/>
                    <a:pt x="27171" y="17083"/>
                    <a:pt x="26993" y="16728"/>
                  </a:cubicBezTo>
                  <a:cubicBezTo>
                    <a:pt x="26816" y="16551"/>
                    <a:pt x="26638" y="16373"/>
                    <a:pt x="26283" y="16373"/>
                  </a:cubicBezTo>
                  <a:cubicBezTo>
                    <a:pt x="25750" y="16373"/>
                    <a:pt x="25040" y="16551"/>
                    <a:pt x="24507" y="16906"/>
                  </a:cubicBezTo>
                  <a:cubicBezTo>
                    <a:pt x="21784" y="17853"/>
                    <a:pt x="18903" y="18327"/>
                    <a:pt x="16023" y="18327"/>
                  </a:cubicBezTo>
                  <a:cubicBezTo>
                    <a:pt x="14582" y="18327"/>
                    <a:pt x="13142" y="18208"/>
                    <a:pt x="11721" y="17971"/>
                  </a:cubicBezTo>
                  <a:cubicBezTo>
                    <a:pt x="7104" y="17616"/>
                    <a:pt x="3375" y="13887"/>
                    <a:pt x="3197" y="9092"/>
                  </a:cubicBezTo>
                  <a:cubicBezTo>
                    <a:pt x="3020" y="7671"/>
                    <a:pt x="3020" y="6073"/>
                    <a:pt x="3552" y="4652"/>
                  </a:cubicBezTo>
                  <a:cubicBezTo>
                    <a:pt x="3730" y="3587"/>
                    <a:pt x="3907" y="2521"/>
                    <a:pt x="4085" y="1456"/>
                  </a:cubicBezTo>
                  <a:cubicBezTo>
                    <a:pt x="4263" y="923"/>
                    <a:pt x="4085" y="213"/>
                    <a:pt x="3197" y="35"/>
                  </a:cubicBezTo>
                  <a:cubicBezTo>
                    <a:pt x="3126" y="11"/>
                    <a:pt x="3051" y="0"/>
                    <a:pt x="2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4120750" y="4557850"/>
              <a:ext cx="488400" cy="571125"/>
            </a:xfrm>
            <a:custGeom>
              <a:rect b="b" l="l" r="r" t="t"/>
              <a:pathLst>
                <a:path extrusionOk="0" h="22845" w="19536">
                  <a:moveTo>
                    <a:pt x="6394" y="1"/>
                  </a:moveTo>
                  <a:cubicBezTo>
                    <a:pt x="5506" y="356"/>
                    <a:pt x="4796" y="889"/>
                    <a:pt x="4263" y="1599"/>
                  </a:cubicBezTo>
                  <a:cubicBezTo>
                    <a:pt x="1599" y="4618"/>
                    <a:pt x="178" y="8525"/>
                    <a:pt x="356" y="12432"/>
                  </a:cubicBezTo>
                  <a:cubicBezTo>
                    <a:pt x="1" y="15451"/>
                    <a:pt x="1244" y="18292"/>
                    <a:pt x="3730" y="19890"/>
                  </a:cubicBezTo>
                  <a:cubicBezTo>
                    <a:pt x="6089" y="21821"/>
                    <a:pt x="8966" y="22844"/>
                    <a:pt x="11892" y="22844"/>
                  </a:cubicBezTo>
                  <a:cubicBezTo>
                    <a:pt x="13811" y="22844"/>
                    <a:pt x="15752" y="22403"/>
                    <a:pt x="17582" y="21489"/>
                  </a:cubicBezTo>
                  <a:cubicBezTo>
                    <a:pt x="18470" y="20956"/>
                    <a:pt x="19535" y="20601"/>
                    <a:pt x="19535" y="19180"/>
                  </a:cubicBezTo>
                  <a:cubicBezTo>
                    <a:pt x="19535" y="18781"/>
                    <a:pt x="19199" y="18550"/>
                    <a:pt x="18527" y="18550"/>
                  </a:cubicBezTo>
                  <a:cubicBezTo>
                    <a:pt x="18002" y="18550"/>
                    <a:pt x="17273" y="18691"/>
                    <a:pt x="16339" y="19003"/>
                  </a:cubicBezTo>
                  <a:cubicBezTo>
                    <a:pt x="15983" y="19180"/>
                    <a:pt x="15451" y="19358"/>
                    <a:pt x="15095" y="19535"/>
                  </a:cubicBezTo>
                  <a:cubicBezTo>
                    <a:pt x="14022" y="20019"/>
                    <a:pt x="12997" y="20226"/>
                    <a:pt x="12005" y="20226"/>
                  </a:cubicBezTo>
                  <a:cubicBezTo>
                    <a:pt x="9718" y="20226"/>
                    <a:pt x="7612" y="19122"/>
                    <a:pt x="5506" y="17759"/>
                  </a:cubicBezTo>
                  <a:cubicBezTo>
                    <a:pt x="4085" y="16872"/>
                    <a:pt x="3020" y="15096"/>
                    <a:pt x="3020" y="13142"/>
                  </a:cubicBezTo>
                  <a:cubicBezTo>
                    <a:pt x="2665" y="9591"/>
                    <a:pt x="3730" y="6039"/>
                    <a:pt x="6216" y="3375"/>
                  </a:cubicBezTo>
                  <a:cubicBezTo>
                    <a:pt x="6571" y="2842"/>
                    <a:pt x="7282" y="2310"/>
                    <a:pt x="7637" y="1777"/>
                  </a:cubicBezTo>
                  <a:cubicBezTo>
                    <a:pt x="7992" y="1244"/>
                    <a:pt x="7992" y="711"/>
                    <a:pt x="7637" y="356"/>
                  </a:cubicBezTo>
                  <a:cubicBezTo>
                    <a:pt x="7282" y="1"/>
                    <a:pt x="6927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4689025" y="4802050"/>
              <a:ext cx="111025" cy="168725"/>
            </a:xfrm>
            <a:custGeom>
              <a:rect b="b" l="l" r="r" t="t"/>
              <a:pathLst>
                <a:path extrusionOk="0" h="6749" w="4441">
                  <a:moveTo>
                    <a:pt x="3730" y="0"/>
                  </a:moveTo>
                  <a:cubicBezTo>
                    <a:pt x="3375" y="0"/>
                    <a:pt x="2842" y="0"/>
                    <a:pt x="2842" y="178"/>
                  </a:cubicBezTo>
                  <a:cubicBezTo>
                    <a:pt x="1421" y="1776"/>
                    <a:pt x="533" y="3729"/>
                    <a:pt x="178" y="5860"/>
                  </a:cubicBezTo>
                  <a:cubicBezTo>
                    <a:pt x="1" y="6393"/>
                    <a:pt x="533" y="6748"/>
                    <a:pt x="1066" y="6748"/>
                  </a:cubicBezTo>
                  <a:lnTo>
                    <a:pt x="1421" y="6748"/>
                  </a:lnTo>
                  <a:cubicBezTo>
                    <a:pt x="3375" y="5328"/>
                    <a:pt x="4440" y="3197"/>
                    <a:pt x="4440" y="888"/>
                  </a:cubicBezTo>
                  <a:cubicBezTo>
                    <a:pt x="4440" y="533"/>
                    <a:pt x="4085" y="0"/>
                    <a:pt x="3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2629050" y="4143825"/>
              <a:ext cx="182050" cy="89975"/>
            </a:xfrm>
            <a:custGeom>
              <a:rect b="b" l="l" r="r" t="t"/>
              <a:pathLst>
                <a:path extrusionOk="0" h="3599" w="7282">
                  <a:moveTo>
                    <a:pt x="800" y="0"/>
                  </a:moveTo>
                  <a:cubicBezTo>
                    <a:pt x="413" y="0"/>
                    <a:pt x="147" y="319"/>
                    <a:pt x="1" y="757"/>
                  </a:cubicBezTo>
                  <a:cubicBezTo>
                    <a:pt x="1" y="1112"/>
                    <a:pt x="1" y="1645"/>
                    <a:pt x="356" y="2000"/>
                  </a:cubicBezTo>
                  <a:cubicBezTo>
                    <a:pt x="1599" y="2888"/>
                    <a:pt x="3020" y="3421"/>
                    <a:pt x="4618" y="3598"/>
                  </a:cubicBezTo>
                  <a:cubicBezTo>
                    <a:pt x="5683" y="3598"/>
                    <a:pt x="6571" y="3598"/>
                    <a:pt x="6926" y="2888"/>
                  </a:cubicBezTo>
                  <a:cubicBezTo>
                    <a:pt x="7282" y="2533"/>
                    <a:pt x="7282" y="2178"/>
                    <a:pt x="7282" y="1645"/>
                  </a:cubicBezTo>
                  <a:cubicBezTo>
                    <a:pt x="7282" y="1467"/>
                    <a:pt x="7104" y="1112"/>
                    <a:pt x="6749" y="1112"/>
                  </a:cubicBezTo>
                  <a:cubicBezTo>
                    <a:pt x="4795" y="935"/>
                    <a:pt x="3020" y="579"/>
                    <a:pt x="1066" y="47"/>
                  </a:cubicBezTo>
                  <a:cubicBezTo>
                    <a:pt x="972" y="15"/>
                    <a:pt x="883" y="0"/>
                    <a:pt x="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4316100" y="458125"/>
              <a:ext cx="301925" cy="508100"/>
            </a:xfrm>
            <a:custGeom>
              <a:rect b="b" l="l" r="r" t="t"/>
              <a:pathLst>
                <a:path extrusionOk="0" h="20324" w="12077">
                  <a:moveTo>
                    <a:pt x="3611" y="0"/>
                  </a:moveTo>
                  <a:cubicBezTo>
                    <a:pt x="3098" y="0"/>
                    <a:pt x="2664" y="316"/>
                    <a:pt x="2309" y="790"/>
                  </a:cubicBezTo>
                  <a:cubicBezTo>
                    <a:pt x="888" y="2565"/>
                    <a:pt x="1" y="4874"/>
                    <a:pt x="1" y="7360"/>
                  </a:cubicBezTo>
                  <a:cubicBezTo>
                    <a:pt x="1" y="8603"/>
                    <a:pt x="356" y="10024"/>
                    <a:pt x="888" y="11267"/>
                  </a:cubicBezTo>
                  <a:cubicBezTo>
                    <a:pt x="2487" y="15707"/>
                    <a:pt x="6394" y="17838"/>
                    <a:pt x="10123" y="20146"/>
                  </a:cubicBezTo>
                  <a:cubicBezTo>
                    <a:pt x="10360" y="20265"/>
                    <a:pt x="10596" y="20324"/>
                    <a:pt x="10820" y="20324"/>
                  </a:cubicBezTo>
                  <a:cubicBezTo>
                    <a:pt x="11267" y="20324"/>
                    <a:pt x="11662" y="20087"/>
                    <a:pt x="11899" y="19614"/>
                  </a:cubicBezTo>
                  <a:cubicBezTo>
                    <a:pt x="12076" y="19081"/>
                    <a:pt x="11899" y="18370"/>
                    <a:pt x="11366" y="18015"/>
                  </a:cubicBezTo>
                  <a:cubicBezTo>
                    <a:pt x="9590" y="16595"/>
                    <a:pt x="7637" y="15352"/>
                    <a:pt x="5861" y="13931"/>
                  </a:cubicBezTo>
                  <a:cubicBezTo>
                    <a:pt x="2664" y="11267"/>
                    <a:pt x="1776" y="6650"/>
                    <a:pt x="3907" y="3098"/>
                  </a:cubicBezTo>
                  <a:cubicBezTo>
                    <a:pt x="4085" y="2565"/>
                    <a:pt x="4440" y="2388"/>
                    <a:pt x="4618" y="1855"/>
                  </a:cubicBezTo>
                  <a:cubicBezTo>
                    <a:pt x="4973" y="1322"/>
                    <a:pt x="4795" y="612"/>
                    <a:pt x="4440" y="257"/>
                  </a:cubicBezTo>
                  <a:cubicBezTo>
                    <a:pt x="4144" y="79"/>
                    <a:pt x="3868" y="0"/>
                    <a:pt x="3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7" name="Google Shape;1177;p42"/>
          <p:cNvGrpSpPr/>
          <p:nvPr/>
        </p:nvGrpSpPr>
        <p:grpSpPr>
          <a:xfrm flipH="1" rot="-3271658">
            <a:off x="1363215" y="230750"/>
            <a:ext cx="986259" cy="854455"/>
            <a:chOff x="607750" y="239800"/>
            <a:chExt cx="6043675" cy="5236000"/>
          </a:xfrm>
        </p:grpSpPr>
        <p:sp>
          <p:nvSpPr>
            <p:cNvPr id="1178" name="Google Shape;1178;p42"/>
            <p:cNvSpPr/>
            <p:nvPr/>
          </p:nvSpPr>
          <p:spPr>
            <a:xfrm>
              <a:off x="961625" y="578925"/>
              <a:ext cx="5398375" cy="4718025"/>
            </a:xfrm>
            <a:custGeom>
              <a:rect b="b" l="l" r="r" t="t"/>
              <a:pathLst>
                <a:path extrusionOk="0" h="188721" w="215935">
                  <a:moveTo>
                    <a:pt x="84417" y="0"/>
                  </a:moveTo>
                  <a:cubicBezTo>
                    <a:pt x="81066" y="0"/>
                    <a:pt x="77827" y="1001"/>
                    <a:pt x="75217" y="3299"/>
                  </a:cubicBezTo>
                  <a:cubicBezTo>
                    <a:pt x="69943" y="8017"/>
                    <a:pt x="69388" y="16066"/>
                    <a:pt x="69388" y="23282"/>
                  </a:cubicBezTo>
                  <a:lnTo>
                    <a:pt x="68278" y="90727"/>
                  </a:lnTo>
                  <a:lnTo>
                    <a:pt x="66058" y="85176"/>
                  </a:lnTo>
                  <a:cubicBezTo>
                    <a:pt x="65350" y="92956"/>
                    <a:pt x="57033" y="96931"/>
                    <a:pt x="49101" y="96931"/>
                  </a:cubicBezTo>
                  <a:cubicBezTo>
                    <a:pt x="47695" y="96931"/>
                    <a:pt x="46301" y="96806"/>
                    <a:pt x="44964" y="96555"/>
                  </a:cubicBezTo>
                  <a:cubicBezTo>
                    <a:pt x="36360" y="95167"/>
                    <a:pt x="28033" y="90449"/>
                    <a:pt x="18874" y="90449"/>
                  </a:cubicBezTo>
                  <a:cubicBezTo>
                    <a:pt x="9993" y="90449"/>
                    <a:pt x="1" y="98776"/>
                    <a:pt x="3331" y="107102"/>
                  </a:cubicBezTo>
                  <a:cubicBezTo>
                    <a:pt x="5659" y="113051"/>
                    <a:pt x="12567" y="114902"/>
                    <a:pt x="18887" y="114902"/>
                  </a:cubicBezTo>
                  <a:cubicBezTo>
                    <a:pt x="19349" y="114902"/>
                    <a:pt x="19808" y="114892"/>
                    <a:pt x="20262" y="114874"/>
                  </a:cubicBezTo>
                  <a:cubicBezTo>
                    <a:pt x="22800" y="114874"/>
                    <a:pt x="25418" y="114712"/>
                    <a:pt x="27994" y="114712"/>
                  </a:cubicBezTo>
                  <a:cubicBezTo>
                    <a:pt x="32180" y="114712"/>
                    <a:pt x="36254" y="115138"/>
                    <a:pt x="39690" y="117371"/>
                  </a:cubicBezTo>
                  <a:cubicBezTo>
                    <a:pt x="49405" y="123200"/>
                    <a:pt x="47462" y="137633"/>
                    <a:pt x="45241" y="148735"/>
                  </a:cubicBezTo>
                  <a:cubicBezTo>
                    <a:pt x="43021" y="159837"/>
                    <a:pt x="43576" y="175102"/>
                    <a:pt x="53846" y="178710"/>
                  </a:cubicBezTo>
                  <a:cubicBezTo>
                    <a:pt x="55326" y="179255"/>
                    <a:pt x="56791" y="179506"/>
                    <a:pt x="58228" y="179506"/>
                  </a:cubicBezTo>
                  <a:cubicBezTo>
                    <a:pt x="67027" y="179506"/>
                    <a:pt x="74808" y="170130"/>
                    <a:pt x="79103" y="161779"/>
                  </a:cubicBezTo>
                  <a:cubicBezTo>
                    <a:pt x="84201" y="152388"/>
                    <a:pt x="91374" y="140922"/>
                    <a:pt x="101625" y="140922"/>
                  </a:cubicBezTo>
                  <a:cubicBezTo>
                    <a:pt x="101978" y="140922"/>
                    <a:pt x="102334" y="140935"/>
                    <a:pt x="102694" y="140963"/>
                  </a:cubicBezTo>
                  <a:cubicBezTo>
                    <a:pt x="113796" y="141796"/>
                    <a:pt x="119347" y="154286"/>
                    <a:pt x="122400" y="164832"/>
                  </a:cubicBezTo>
                  <a:cubicBezTo>
                    <a:pt x="125731" y="175379"/>
                    <a:pt x="131282" y="187869"/>
                    <a:pt x="142106" y="188702"/>
                  </a:cubicBezTo>
                  <a:cubicBezTo>
                    <a:pt x="142356" y="188714"/>
                    <a:pt x="142604" y="188720"/>
                    <a:pt x="142850" y="188720"/>
                  </a:cubicBezTo>
                  <a:cubicBezTo>
                    <a:pt x="153531" y="188720"/>
                    <a:pt x="160493" y="177085"/>
                    <a:pt x="163478" y="166775"/>
                  </a:cubicBezTo>
                  <a:cubicBezTo>
                    <a:pt x="169029" y="145126"/>
                    <a:pt x="168196" y="120424"/>
                    <a:pt x="183184" y="104327"/>
                  </a:cubicBezTo>
                  <a:cubicBezTo>
                    <a:pt x="189290" y="97388"/>
                    <a:pt x="197339" y="92947"/>
                    <a:pt x="204000" y="86841"/>
                  </a:cubicBezTo>
                  <a:cubicBezTo>
                    <a:pt x="210661" y="80735"/>
                    <a:pt x="215934" y="71853"/>
                    <a:pt x="213992" y="63249"/>
                  </a:cubicBezTo>
                  <a:cubicBezTo>
                    <a:pt x="211494" y="55200"/>
                    <a:pt x="204833" y="49372"/>
                    <a:pt x="196784" y="48262"/>
                  </a:cubicBezTo>
                  <a:cubicBezTo>
                    <a:pt x="194451" y="47951"/>
                    <a:pt x="192141" y="47792"/>
                    <a:pt x="189852" y="47792"/>
                  </a:cubicBezTo>
                  <a:cubicBezTo>
                    <a:pt x="183970" y="47792"/>
                    <a:pt x="178231" y="48839"/>
                    <a:pt x="172637" y="51037"/>
                  </a:cubicBezTo>
                  <a:cubicBezTo>
                    <a:pt x="162084" y="54676"/>
                    <a:pt x="150339" y="59388"/>
                    <a:pt x="139590" y="59388"/>
                  </a:cubicBezTo>
                  <a:cubicBezTo>
                    <a:pt x="133941" y="59388"/>
                    <a:pt x="128568" y="58087"/>
                    <a:pt x="123788" y="54645"/>
                  </a:cubicBezTo>
                  <a:cubicBezTo>
                    <a:pt x="116572" y="49372"/>
                    <a:pt x="113241" y="40213"/>
                    <a:pt x="110466" y="31609"/>
                  </a:cubicBezTo>
                  <a:cubicBezTo>
                    <a:pt x="107968" y="22727"/>
                    <a:pt x="105747" y="13568"/>
                    <a:pt x="99641" y="6907"/>
                  </a:cubicBezTo>
                  <a:cubicBezTo>
                    <a:pt x="95832" y="2752"/>
                    <a:pt x="89972" y="0"/>
                    <a:pt x="84417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607750" y="239800"/>
              <a:ext cx="6043675" cy="5236000"/>
            </a:xfrm>
            <a:custGeom>
              <a:rect b="b" l="l" r="r" t="t"/>
              <a:pathLst>
                <a:path extrusionOk="0" h="209440" w="241747">
                  <a:moveTo>
                    <a:pt x="102026" y="4234"/>
                  </a:moveTo>
                  <a:cubicBezTo>
                    <a:pt x="106090" y="4234"/>
                    <a:pt x="110104" y="5645"/>
                    <a:pt x="113241" y="8259"/>
                  </a:cubicBezTo>
                  <a:cubicBezTo>
                    <a:pt x="117682" y="11868"/>
                    <a:pt x="121290" y="16308"/>
                    <a:pt x="123510" y="21582"/>
                  </a:cubicBezTo>
                  <a:cubicBezTo>
                    <a:pt x="126563" y="27688"/>
                    <a:pt x="128784" y="34072"/>
                    <a:pt x="129617" y="41010"/>
                  </a:cubicBezTo>
                  <a:cubicBezTo>
                    <a:pt x="130449" y="46284"/>
                    <a:pt x="131282" y="51280"/>
                    <a:pt x="132392" y="56553"/>
                  </a:cubicBezTo>
                  <a:cubicBezTo>
                    <a:pt x="132947" y="59329"/>
                    <a:pt x="133780" y="62104"/>
                    <a:pt x="134890" y="64880"/>
                  </a:cubicBezTo>
                  <a:cubicBezTo>
                    <a:pt x="137489" y="70598"/>
                    <a:pt x="143253" y="74369"/>
                    <a:pt x="149445" y="74369"/>
                  </a:cubicBezTo>
                  <a:cubicBezTo>
                    <a:pt x="149865" y="74369"/>
                    <a:pt x="150287" y="74352"/>
                    <a:pt x="150710" y="74316"/>
                  </a:cubicBezTo>
                  <a:cubicBezTo>
                    <a:pt x="155151" y="73761"/>
                    <a:pt x="159592" y="72651"/>
                    <a:pt x="164033" y="70708"/>
                  </a:cubicBezTo>
                  <a:cubicBezTo>
                    <a:pt x="169861" y="68210"/>
                    <a:pt x="175690" y="65990"/>
                    <a:pt x="181518" y="63769"/>
                  </a:cubicBezTo>
                  <a:cubicBezTo>
                    <a:pt x="186514" y="61827"/>
                    <a:pt x="191510" y="60161"/>
                    <a:pt x="196784" y="59051"/>
                  </a:cubicBezTo>
                  <a:cubicBezTo>
                    <a:pt x="199298" y="58567"/>
                    <a:pt x="201880" y="58320"/>
                    <a:pt x="204471" y="58320"/>
                  </a:cubicBezTo>
                  <a:cubicBezTo>
                    <a:pt x="209315" y="58320"/>
                    <a:pt x="214189" y="59186"/>
                    <a:pt x="218710" y="60994"/>
                  </a:cubicBezTo>
                  <a:cubicBezTo>
                    <a:pt x="226759" y="64325"/>
                    <a:pt x="232865" y="71541"/>
                    <a:pt x="234530" y="80145"/>
                  </a:cubicBezTo>
                  <a:cubicBezTo>
                    <a:pt x="237583" y="88471"/>
                    <a:pt x="234253" y="97908"/>
                    <a:pt x="226481" y="102904"/>
                  </a:cubicBezTo>
                  <a:cubicBezTo>
                    <a:pt x="223428" y="104847"/>
                    <a:pt x="220098" y="107067"/>
                    <a:pt x="216767" y="109288"/>
                  </a:cubicBezTo>
                  <a:cubicBezTo>
                    <a:pt x="212326" y="112341"/>
                    <a:pt x="207608" y="115394"/>
                    <a:pt x="202890" y="118447"/>
                  </a:cubicBezTo>
                  <a:cubicBezTo>
                    <a:pt x="198449" y="121500"/>
                    <a:pt x="194286" y="125108"/>
                    <a:pt x="190400" y="129271"/>
                  </a:cubicBezTo>
                  <a:cubicBezTo>
                    <a:pt x="186514" y="133434"/>
                    <a:pt x="184294" y="138708"/>
                    <a:pt x="184294" y="144259"/>
                  </a:cubicBezTo>
                  <a:cubicBezTo>
                    <a:pt x="184016" y="150642"/>
                    <a:pt x="183739" y="157304"/>
                    <a:pt x="183184" y="163687"/>
                  </a:cubicBezTo>
                  <a:cubicBezTo>
                    <a:pt x="182351" y="174789"/>
                    <a:pt x="178188" y="185614"/>
                    <a:pt x="170971" y="194218"/>
                  </a:cubicBezTo>
                  <a:cubicBezTo>
                    <a:pt x="167918" y="198103"/>
                    <a:pt x="164033" y="200879"/>
                    <a:pt x="159869" y="203099"/>
                  </a:cubicBezTo>
                  <a:cubicBezTo>
                    <a:pt x="157751" y="204285"/>
                    <a:pt x="155478" y="204851"/>
                    <a:pt x="153255" y="204851"/>
                  </a:cubicBezTo>
                  <a:cubicBezTo>
                    <a:pt x="148195" y="204851"/>
                    <a:pt x="143395" y="201922"/>
                    <a:pt x="141274" y="196716"/>
                  </a:cubicBezTo>
                  <a:cubicBezTo>
                    <a:pt x="140996" y="196438"/>
                    <a:pt x="140996" y="195883"/>
                    <a:pt x="140719" y="195606"/>
                  </a:cubicBezTo>
                  <a:cubicBezTo>
                    <a:pt x="137665" y="187834"/>
                    <a:pt x="135445" y="179508"/>
                    <a:pt x="134335" y="171181"/>
                  </a:cubicBezTo>
                  <a:cubicBezTo>
                    <a:pt x="133780" y="170904"/>
                    <a:pt x="133225" y="170626"/>
                    <a:pt x="132670" y="170071"/>
                  </a:cubicBezTo>
                  <a:cubicBezTo>
                    <a:pt x="130727" y="167573"/>
                    <a:pt x="129061" y="164798"/>
                    <a:pt x="127119" y="162300"/>
                  </a:cubicBezTo>
                  <a:cubicBezTo>
                    <a:pt x="124093" y="160354"/>
                    <a:pt x="120562" y="159251"/>
                    <a:pt x="117050" y="159251"/>
                  </a:cubicBezTo>
                  <a:cubicBezTo>
                    <a:pt x="116053" y="159251"/>
                    <a:pt x="115056" y="159340"/>
                    <a:pt x="114074" y="159524"/>
                  </a:cubicBezTo>
                  <a:cubicBezTo>
                    <a:pt x="109911" y="160079"/>
                    <a:pt x="106025" y="162300"/>
                    <a:pt x="103804" y="165908"/>
                  </a:cubicBezTo>
                  <a:cubicBezTo>
                    <a:pt x="101862" y="168683"/>
                    <a:pt x="100474" y="171736"/>
                    <a:pt x="98809" y="174789"/>
                  </a:cubicBezTo>
                  <a:cubicBezTo>
                    <a:pt x="96588" y="178675"/>
                    <a:pt x="93813" y="182561"/>
                    <a:pt x="90482" y="185614"/>
                  </a:cubicBezTo>
                  <a:cubicBezTo>
                    <a:pt x="85929" y="190622"/>
                    <a:pt x="79695" y="193203"/>
                    <a:pt x="73158" y="193203"/>
                  </a:cubicBezTo>
                  <a:cubicBezTo>
                    <a:pt x="71726" y="193203"/>
                    <a:pt x="70280" y="193079"/>
                    <a:pt x="68833" y="192830"/>
                  </a:cubicBezTo>
                  <a:cubicBezTo>
                    <a:pt x="60507" y="191720"/>
                    <a:pt x="54678" y="183948"/>
                    <a:pt x="56343" y="175622"/>
                  </a:cubicBezTo>
                  <a:cubicBezTo>
                    <a:pt x="56899" y="172569"/>
                    <a:pt x="57731" y="169793"/>
                    <a:pt x="58564" y="167295"/>
                  </a:cubicBezTo>
                  <a:cubicBezTo>
                    <a:pt x="59674" y="163687"/>
                    <a:pt x="61062" y="160357"/>
                    <a:pt x="62172" y="156749"/>
                  </a:cubicBezTo>
                  <a:cubicBezTo>
                    <a:pt x="62727" y="154806"/>
                    <a:pt x="63282" y="152585"/>
                    <a:pt x="63560" y="150365"/>
                  </a:cubicBezTo>
                  <a:cubicBezTo>
                    <a:pt x="64947" y="143149"/>
                    <a:pt x="60229" y="135932"/>
                    <a:pt x="53013" y="134545"/>
                  </a:cubicBezTo>
                  <a:cubicBezTo>
                    <a:pt x="49127" y="133712"/>
                    <a:pt x="45241" y="133434"/>
                    <a:pt x="41633" y="133434"/>
                  </a:cubicBezTo>
                  <a:cubicBezTo>
                    <a:pt x="39968" y="133527"/>
                    <a:pt x="38334" y="133558"/>
                    <a:pt x="36709" y="133558"/>
                  </a:cubicBezTo>
                  <a:cubicBezTo>
                    <a:pt x="33461" y="133558"/>
                    <a:pt x="30254" y="133434"/>
                    <a:pt x="26923" y="133434"/>
                  </a:cubicBezTo>
                  <a:cubicBezTo>
                    <a:pt x="23315" y="133434"/>
                    <a:pt x="19429" y="132602"/>
                    <a:pt x="15821" y="131214"/>
                  </a:cubicBezTo>
                  <a:cubicBezTo>
                    <a:pt x="7772" y="128994"/>
                    <a:pt x="4997" y="119002"/>
                    <a:pt x="10825" y="113173"/>
                  </a:cubicBezTo>
                  <a:cubicBezTo>
                    <a:pt x="16992" y="106058"/>
                    <a:pt x="24171" y="101375"/>
                    <a:pt x="33403" y="101375"/>
                  </a:cubicBezTo>
                  <a:cubicBezTo>
                    <a:pt x="34975" y="101375"/>
                    <a:pt x="36607" y="101511"/>
                    <a:pt x="38303" y="101794"/>
                  </a:cubicBezTo>
                  <a:cubicBezTo>
                    <a:pt x="42743" y="102626"/>
                    <a:pt x="47184" y="103459"/>
                    <a:pt x="51625" y="104292"/>
                  </a:cubicBezTo>
                  <a:cubicBezTo>
                    <a:pt x="53687" y="104609"/>
                    <a:pt x="55726" y="104767"/>
                    <a:pt x="57736" y="104767"/>
                  </a:cubicBezTo>
                  <a:cubicBezTo>
                    <a:pt x="62761" y="104767"/>
                    <a:pt x="67604" y="103776"/>
                    <a:pt x="72164" y="101794"/>
                  </a:cubicBezTo>
                  <a:cubicBezTo>
                    <a:pt x="75217" y="100684"/>
                    <a:pt x="77715" y="98463"/>
                    <a:pt x="79102" y="95688"/>
                  </a:cubicBezTo>
                  <a:cubicBezTo>
                    <a:pt x="81045" y="90969"/>
                    <a:pt x="82156" y="85973"/>
                    <a:pt x="81878" y="80978"/>
                  </a:cubicBezTo>
                  <a:cubicBezTo>
                    <a:pt x="81323" y="70153"/>
                    <a:pt x="80213" y="59329"/>
                    <a:pt x="78270" y="48504"/>
                  </a:cubicBezTo>
                  <a:cubicBezTo>
                    <a:pt x="76605" y="40455"/>
                    <a:pt x="76882" y="32129"/>
                    <a:pt x="79102" y="24357"/>
                  </a:cubicBezTo>
                  <a:cubicBezTo>
                    <a:pt x="80768" y="15753"/>
                    <a:pt x="86874" y="8815"/>
                    <a:pt x="94923" y="5762"/>
                  </a:cubicBezTo>
                  <a:cubicBezTo>
                    <a:pt x="97194" y="4729"/>
                    <a:pt x="99619" y="4234"/>
                    <a:pt x="102026" y="4234"/>
                  </a:cubicBezTo>
                  <a:close/>
                  <a:moveTo>
                    <a:pt x="102048" y="1"/>
                  </a:moveTo>
                  <a:cubicBezTo>
                    <a:pt x="99252" y="1"/>
                    <a:pt x="96446" y="525"/>
                    <a:pt x="93813" y="1598"/>
                  </a:cubicBezTo>
                  <a:cubicBezTo>
                    <a:pt x="86596" y="4096"/>
                    <a:pt x="81045" y="9092"/>
                    <a:pt x="77715" y="15753"/>
                  </a:cubicBezTo>
                  <a:cubicBezTo>
                    <a:pt x="75217" y="20749"/>
                    <a:pt x="73829" y="25745"/>
                    <a:pt x="73274" y="31296"/>
                  </a:cubicBezTo>
                  <a:cubicBezTo>
                    <a:pt x="72996" y="37957"/>
                    <a:pt x="73274" y="44618"/>
                    <a:pt x="74384" y="51557"/>
                  </a:cubicBezTo>
                  <a:cubicBezTo>
                    <a:pt x="75217" y="57386"/>
                    <a:pt x="76049" y="63492"/>
                    <a:pt x="76882" y="69320"/>
                  </a:cubicBezTo>
                  <a:lnTo>
                    <a:pt x="76882" y="69876"/>
                  </a:lnTo>
                  <a:cubicBezTo>
                    <a:pt x="77160" y="74316"/>
                    <a:pt x="77437" y="78480"/>
                    <a:pt x="77715" y="82920"/>
                  </a:cubicBezTo>
                  <a:cubicBezTo>
                    <a:pt x="77992" y="86529"/>
                    <a:pt x="77160" y="90137"/>
                    <a:pt x="75772" y="93190"/>
                  </a:cubicBezTo>
                  <a:cubicBezTo>
                    <a:pt x="74662" y="95688"/>
                    <a:pt x="72441" y="97630"/>
                    <a:pt x="69943" y="98463"/>
                  </a:cubicBezTo>
                  <a:cubicBezTo>
                    <a:pt x="66244" y="100021"/>
                    <a:pt x="62271" y="100896"/>
                    <a:pt x="58216" y="100896"/>
                  </a:cubicBezTo>
                  <a:cubicBezTo>
                    <a:pt x="56492" y="100896"/>
                    <a:pt x="54752" y="100737"/>
                    <a:pt x="53013" y="100406"/>
                  </a:cubicBezTo>
                  <a:cubicBezTo>
                    <a:pt x="48294" y="99573"/>
                    <a:pt x="43576" y="98741"/>
                    <a:pt x="38580" y="97908"/>
                  </a:cubicBezTo>
                  <a:cubicBezTo>
                    <a:pt x="36898" y="97646"/>
                    <a:pt x="35262" y="97521"/>
                    <a:pt x="33668" y="97521"/>
                  </a:cubicBezTo>
                  <a:cubicBezTo>
                    <a:pt x="23430" y="97521"/>
                    <a:pt x="14977" y="102712"/>
                    <a:pt x="7772" y="110398"/>
                  </a:cubicBezTo>
                  <a:cubicBezTo>
                    <a:pt x="1" y="118724"/>
                    <a:pt x="3887" y="132602"/>
                    <a:pt x="14711" y="135655"/>
                  </a:cubicBezTo>
                  <a:cubicBezTo>
                    <a:pt x="18597" y="137043"/>
                    <a:pt x="22760" y="137875"/>
                    <a:pt x="26923" y="138153"/>
                  </a:cubicBezTo>
                  <a:cubicBezTo>
                    <a:pt x="31642" y="138153"/>
                    <a:pt x="36360" y="138430"/>
                    <a:pt x="41356" y="138430"/>
                  </a:cubicBezTo>
                  <a:cubicBezTo>
                    <a:pt x="42188" y="138361"/>
                    <a:pt x="43021" y="138326"/>
                    <a:pt x="43854" y="138326"/>
                  </a:cubicBezTo>
                  <a:cubicBezTo>
                    <a:pt x="46352" y="138326"/>
                    <a:pt x="48850" y="138638"/>
                    <a:pt x="51348" y="139263"/>
                  </a:cubicBezTo>
                  <a:cubicBezTo>
                    <a:pt x="58009" y="140651"/>
                    <a:pt x="60784" y="144814"/>
                    <a:pt x="59396" y="151475"/>
                  </a:cubicBezTo>
                  <a:cubicBezTo>
                    <a:pt x="58564" y="155361"/>
                    <a:pt x="57176" y="159247"/>
                    <a:pt x="56066" y="163132"/>
                  </a:cubicBezTo>
                  <a:cubicBezTo>
                    <a:pt x="54678" y="166740"/>
                    <a:pt x="53568" y="170626"/>
                    <a:pt x="52458" y="174234"/>
                  </a:cubicBezTo>
                  <a:cubicBezTo>
                    <a:pt x="49960" y="185614"/>
                    <a:pt x="57731" y="196716"/>
                    <a:pt x="69388" y="197826"/>
                  </a:cubicBezTo>
                  <a:cubicBezTo>
                    <a:pt x="70206" y="197900"/>
                    <a:pt x="71024" y="197935"/>
                    <a:pt x="71842" y="197935"/>
                  </a:cubicBezTo>
                  <a:cubicBezTo>
                    <a:pt x="74077" y="197935"/>
                    <a:pt x="76312" y="197677"/>
                    <a:pt x="78547" y="197271"/>
                  </a:cubicBezTo>
                  <a:cubicBezTo>
                    <a:pt x="86874" y="195606"/>
                    <a:pt x="94090" y="190610"/>
                    <a:pt x="98531" y="183671"/>
                  </a:cubicBezTo>
                  <a:cubicBezTo>
                    <a:pt x="101306" y="179230"/>
                    <a:pt x="103804" y="174512"/>
                    <a:pt x="106857" y="170071"/>
                  </a:cubicBezTo>
                  <a:cubicBezTo>
                    <a:pt x="108956" y="165734"/>
                    <a:pt x="113030" y="163583"/>
                    <a:pt x="117158" y="163583"/>
                  </a:cubicBezTo>
                  <a:cubicBezTo>
                    <a:pt x="121219" y="163583"/>
                    <a:pt x="125334" y="165664"/>
                    <a:pt x="127674" y="169793"/>
                  </a:cubicBezTo>
                  <a:cubicBezTo>
                    <a:pt x="128784" y="171736"/>
                    <a:pt x="129894" y="173957"/>
                    <a:pt x="130449" y="176455"/>
                  </a:cubicBezTo>
                  <a:cubicBezTo>
                    <a:pt x="131559" y="179230"/>
                    <a:pt x="132114" y="182283"/>
                    <a:pt x="132947" y="185336"/>
                  </a:cubicBezTo>
                  <a:cubicBezTo>
                    <a:pt x="134057" y="190610"/>
                    <a:pt x="136000" y="195606"/>
                    <a:pt x="138498" y="200324"/>
                  </a:cubicBezTo>
                  <a:cubicBezTo>
                    <a:pt x="141284" y="206094"/>
                    <a:pt x="147065" y="209439"/>
                    <a:pt x="153081" y="209439"/>
                  </a:cubicBezTo>
                  <a:cubicBezTo>
                    <a:pt x="155456" y="209439"/>
                    <a:pt x="157868" y="208918"/>
                    <a:pt x="160147" y="207818"/>
                  </a:cubicBezTo>
                  <a:cubicBezTo>
                    <a:pt x="167363" y="205042"/>
                    <a:pt x="173469" y="199769"/>
                    <a:pt x="177355" y="193108"/>
                  </a:cubicBezTo>
                  <a:cubicBezTo>
                    <a:pt x="182073" y="186169"/>
                    <a:pt x="185404" y="178120"/>
                    <a:pt x="186792" y="169793"/>
                  </a:cubicBezTo>
                  <a:cubicBezTo>
                    <a:pt x="187902" y="162022"/>
                    <a:pt x="188457" y="154528"/>
                    <a:pt x="188179" y="146757"/>
                  </a:cubicBezTo>
                  <a:cubicBezTo>
                    <a:pt x="188457" y="140096"/>
                    <a:pt x="191233" y="133989"/>
                    <a:pt x="196228" y="129549"/>
                  </a:cubicBezTo>
                  <a:cubicBezTo>
                    <a:pt x="202057" y="124553"/>
                    <a:pt x="208441" y="119834"/>
                    <a:pt x="215102" y="115671"/>
                  </a:cubicBezTo>
                  <a:cubicBezTo>
                    <a:pt x="219265" y="113173"/>
                    <a:pt x="223428" y="110398"/>
                    <a:pt x="227592" y="107622"/>
                  </a:cubicBezTo>
                  <a:cubicBezTo>
                    <a:pt x="230922" y="105124"/>
                    <a:pt x="233698" y="102349"/>
                    <a:pt x="236196" y="99296"/>
                  </a:cubicBezTo>
                  <a:cubicBezTo>
                    <a:pt x="237861" y="97075"/>
                    <a:pt x="239249" y="94300"/>
                    <a:pt x="239526" y="91524"/>
                  </a:cubicBezTo>
                  <a:cubicBezTo>
                    <a:pt x="241747" y="75427"/>
                    <a:pt x="232032" y="60439"/>
                    <a:pt x="216767" y="55720"/>
                  </a:cubicBezTo>
                  <a:cubicBezTo>
                    <a:pt x="212744" y="54637"/>
                    <a:pt x="208722" y="54072"/>
                    <a:pt x="204699" y="54072"/>
                  </a:cubicBezTo>
                  <a:cubicBezTo>
                    <a:pt x="201506" y="54072"/>
                    <a:pt x="198312" y="54428"/>
                    <a:pt x="195118" y="55165"/>
                  </a:cubicBezTo>
                  <a:cubicBezTo>
                    <a:pt x="189290" y="56553"/>
                    <a:pt x="183461" y="58218"/>
                    <a:pt x="177910" y="60439"/>
                  </a:cubicBezTo>
                  <a:cubicBezTo>
                    <a:pt x="170694" y="63214"/>
                    <a:pt x="164033" y="66267"/>
                    <a:pt x="156816" y="68210"/>
                  </a:cubicBezTo>
                  <a:cubicBezTo>
                    <a:pt x="154596" y="68765"/>
                    <a:pt x="152653" y="69320"/>
                    <a:pt x="150433" y="69598"/>
                  </a:cubicBezTo>
                  <a:cubicBezTo>
                    <a:pt x="150007" y="69645"/>
                    <a:pt x="149582" y="69668"/>
                    <a:pt x="149158" y="69668"/>
                  </a:cubicBezTo>
                  <a:cubicBezTo>
                    <a:pt x="144608" y="69668"/>
                    <a:pt x="140276" y="66999"/>
                    <a:pt x="138498" y="62937"/>
                  </a:cubicBezTo>
                  <a:cubicBezTo>
                    <a:pt x="137388" y="60439"/>
                    <a:pt x="136555" y="57941"/>
                    <a:pt x="136278" y="55165"/>
                  </a:cubicBezTo>
                  <a:cubicBezTo>
                    <a:pt x="135445" y="50169"/>
                    <a:pt x="134612" y="45174"/>
                    <a:pt x="133780" y="40178"/>
                  </a:cubicBezTo>
                  <a:cubicBezTo>
                    <a:pt x="132947" y="34349"/>
                    <a:pt x="131282" y="28798"/>
                    <a:pt x="129061" y="23525"/>
                  </a:cubicBezTo>
                  <a:cubicBezTo>
                    <a:pt x="126563" y="16586"/>
                    <a:pt x="122123" y="10202"/>
                    <a:pt x="116294" y="5206"/>
                  </a:cubicBezTo>
                  <a:cubicBezTo>
                    <a:pt x="112334" y="1786"/>
                    <a:pt x="107207" y="1"/>
                    <a:pt x="102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3570600" y="1294525"/>
              <a:ext cx="2255125" cy="1014825"/>
            </a:xfrm>
            <a:custGeom>
              <a:rect b="b" l="l" r="r" t="t"/>
              <a:pathLst>
                <a:path extrusionOk="0" h="40593" w="90205">
                  <a:moveTo>
                    <a:pt x="1423" y="1"/>
                  </a:moveTo>
                  <a:cubicBezTo>
                    <a:pt x="1180" y="1"/>
                    <a:pt x="972" y="70"/>
                    <a:pt x="833" y="209"/>
                  </a:cubicBezTo>
                  <a:cubicBezTo>
                    <a:pt x="278" y="487"/>
                    <a:pt x="1" y="764"/>
                    <a:pt x="1" y="1319"/>
                  </a:cubicBezTo>
                  <a:cubicBezTo>
                    <a:pt x="1" y="2152"/>
                    <a:pt x="278" y="3262"/>
                    <a:pt x="556" y="4095"/>
                  </a:cubicBezTo>
                  <a:cubicBezTo>
                    <a:pt x="1943" y="7703"/>
                    <a:pt x="3054" y="11311"/>
                    <a:pt x="3886" y="14919"/>
                  </a:cubicBezTo>
                  <a:cubicBezTo>
                    <a:pt x="5274" y="19360"/>
                    <a:pt x="6939" y="23801"/>
                    <a:pt x="8605" y="27964"/>
                  </a:cubicBezTo>
                  <a:cubicBezTo>
                    <a:pt x="11658" y="34348"/>
                    <a:pt x="17486" y="39066"/>
                    <a:pt x="24702" y="40176"/>
                  </a:cubicBezTo>
                  <a:cubicBezTo>
                    <a:pt x="26645" y="40454"/>
                    <a:pt x="28658" y="40593"/>
                    <a:pt x="30704" y="40593"/>
                  </a:cubicBezTo>
                  <a:cubicBezTo>
                    <a:pt x="32751" y="40593"/>
                    <a:pt x="34833" y="40454"/>
                    <a:pt x="36915" y="40176"/>
                  </a:cubicBezTo>
                  <a:cubicBezTo>
                    <a:pt x="44131" y="39621"/>
                    <a:pt x="51625" y="37956"/>
                    <a:pt x="58564" y="35458"/>
                  </a:cubicBezTo>
                  <a:cubicBezTo>
                    <a:pt x="67445" y="32405"/>
                    <a:pt x="76604" y="30184"/>
                    <a:pt x="86041" y="28797"/>
                  </a:cubicBezTo>
                  <a:cubicBezTo>
                    <a:pt x="87151" y="28519"/>
                    <a:pt x="87984" y="28519"/>
                    <a:pt x="88816" y="27964"/>
                  </a:cubicBezTo>
                  <a:cubicBezTo>
                    <a:pt x="89649" y="27687"/>
                    <a:pt x="90204" y="26576"/>
                    <a:pt x="89927" y="25744"/>
                  </a:cubicBezTo>
                  <a:cubicBezTo>
                    <a:pt x="89927" y="25059"/>
                    <a:pt x="89363" y="24561"/>
                    <a:pt x="88699" y="24561"/>
                  </a:cubicBezTo>
                  <a:cubicBezTo>
                    <a:pt x="88556" y="24561"/>
                    <a:pt x="88409" y="24584"/>
                    <a:pt x="88261" y="24633"/>
                  </a:cubicBezTo>
                  <a:cubicBezTo>
                    <a:pt x="84653" y="24633"/>
                    <a:pt x="81323" y="24911"/>
                    <a:pt x="77714" y="26021"/>
                  </a:cubicBezTo>
                  <a:cubicBezTo>
                    <a:pt x="70221" y="27409"/>
                    <a:pt x="62727" y="29629"/>
                    <a:pt x="55510" y="32127"/>
                  </a:cubicBezTo>
                  <a:cubicBezTo>
                    <a:pt x="47462" y="34903"/>
                    <a:pt x="39135" y="36291"/>
                    <a:pt x="30531" y="36568"/>
                  </a:cubicBezTo>
                  <a:cubicBezTo>
                    <a:pt x="29945" y="36629"/>
                    <a:pt x="29360" y="36658"/>
                    <a:pt x="28779" y="36658"/>
                  </a:cubicBezTo>
                  <a:cubicBezTo>
                    <a:pt x="21377" y="36658"/>
                    <a:pt x="14509" y="31839"/>
                    <a:pt x="11935" y="24633"/>
                  </a:cubicBezTo>
                  <a:cubicBezTo>
                    <a:pt x="10270" y="20470"/>
                    <a:pt x="8882" y="16585"/>
                    <a:pt x="7772" y="12421"/>
                  </a:cubicBezTo>
                  <a:cubicBezTo>
                    <a:pt x="6939" y="8813"/>
                    <a:pt x="5829" y="5483"/>
                    <a:pt x="4164" y="2152"/>
                  </a:cubicBezTo>
                  <a:cubicBezTo>
                    <a:pt x="3609" y="1319"/>
                    <a:pt x="2776" y="764"/>
                    <a:pt x="2221" y="209"/>
                  </a:cubicBezTo>
                  <a:cubicBezTo>
                    <a:pt x="1943" y="70"/>
                    <a:pt x="1666" y="1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3390200" y="3958275"/>
              <a:ext cx="1589000" cy="1188800"/>
            </a:xfrm>
            <a:custGeom>
              <a:rect b="b" l="l" r="r" t="t"/>
              <a:pathLst>
                <a:path extrusionOk="0" h="47552" w="63560">
                  <a:moveTo>
                    <a:pt x="7056" y="0"/>
                  </a:moveTo>
                  <a:cubicBezTo>
                    <a:pt x="5415" y="0"/>
                    <a:pt x="3767" y="357"/>
                    <a:pt x="2221" y="1071"/>
                  </a:cubicBezTo>
                  <a:cubicBezTo>
                    <a:pt x="1666" y="1071"/>
                    <a:pt x="1110" y="1626"/>
                    <a:pt x="555" y="2181"/>
                  </a:cubicBezTo>
                  <a:cubicBezTo>
                    <a:pt x="278" y="2736"/>
                    <a:pt x="0" y="3569"/>
                    <a:pt x="0" y="4124"/>
                  </a:cubicBezTo>
                  <a:cubicBezTo>
                    <a:pt x="0" y="4957"/>
                    <a:pt x="833" y="5234"/>
                    <a:pt x="1666" y="5234"/>
                  </a:cubicBezTo>
                  <a:cubicBezTo>
                    <a:pt x="2498" y="5234"/>
                    <a:pt x="3608" y="4957"/>
                    <a:pt x="4441" y="4679"/>
                  </a:cubicBezTo>
                  <a:cubicBezTo>
                    <a:pt x="5257" y="4475"/>
                    <a:pt x="6090" y="4371"/>
                    <a:pt x="6919" y="4371"/>
                  </a:cubicBezTo>
                  <a:cubicBezTo>
                    <a:pt x="9473" y="4371"/>
                    <a:pt x="11992" y="5359"/>
                    <a:pt x="13878" y="7454"/>
                  </a:cubicBezTo>
                  <a:cubicBezTo>
                    <a:pt x="15265" y="8565"/>
                    <a:pt x="16376" y="10230"/>
                    <a:pt x="17208" y="11895"/>
                  </a:cubicBezTo>
                  <a:cubicBezTo>
                    <a:pt x="19984" y="14948"/>
                    <a:pt x="21927" y="18556"/>
                    <a:pt x="23037" y="22442"/>
                  </a:cubicBezTo>
                  <a:cubicBezTo>
                    <a:pt x="24980" y="25218"/>
                    <a:pt x="26367" y="28271"/>
                    <a:pt x="27200" y="31601"/>
                  </a:cubicBezTo>
                  <a:cubicBezTo>
                    <a:pt x="28865" y="36320"/>
                    <a:pt x="31363" y="40760"/>
                    <a:pt x="34972" y="44369"/>
                  </a:cubicBezTo>
                  <a:cubicBezTo>
                    <a:pt x="36651" y="46506"/>
                    <a:pt x="39086" y="47552"/>
                    <a:pt x="41585" y="47552"/>
                  </a:cubicBezTo>
                  <a:cubicBezTo>
                    <a:pt x="43628" y="47552"/>
                    <a:pt x="45713" y="46852"/>
                    <a:pt x="47461" y="45479"/>
                  </a:cubicBezTo>
                  <a:cubicBezTo>
                    <a:pt x="51347" y="42981"/>
                    <a:pt x="54678" y="39373"/>
                    <a:pt x="57175" y="35209"/>
                  </a:cubicBezTo>
                  <a:cubicBezTo>
                    <a:pt x="60229" y="28548"/>
                    <a:pt x="62449" y="21610"/>
                    <a:pt x="63559" y="14393"/>
                  </a:cubicBezTo>
                  <a:cubicBezTo>
                    <a:pt x="63559" y="13838"/>
                    <a:pt x="63282" y="13283"/>
                    <a:pt x="63004" y="13005"/>
                  </a:cubicBezTo>
                  <a:cubicBezTo>
                    <a:pt x="63004" y="12450"/>
                    <a:pt x="62449" y="12173"/>
                    <a:pt x="62171" y="12173"/>
                  </a:cubicBezTo>
                  <a:cubicBezTo>
                    <a:pt x="61894" y="12034"/>
                    <a:pt x="61547" y="11965"/>
                    <a:pt x="61269" y="11965"/>
                  </a:cubicBezTo>
                  <a:cubicBezTo>
                    <a:pt x="60992" y="11965"/>
                    <a:pt x="60784" y="12034"/>
                    <a:pt x="60784" y="12173"/>
                  </a:cubicBezTo>
                  <a:cubicBezTo>
                    <a:pt x="59951" y="13005"/>
                    <a:pt x="59396" y="14116"/>
                    <a:pt x="59118" y="15226"/>
                  </a:cubicBezTo>
                  <a:cubicBezTo>
                    <a:pt x="58008" y="18834"/>
                    <a:pt x="57175" y="22720"/>
                    <a:pt x="56065" y="26328"/>
                  </a:cubicBezTo>
                  <a:cubicBezTo>
                    <a:pt x="54400" y="32434"/>
                    <a:pt x="51069" y="37430"/>
                    <a:pt x="46073" y="41038"/>
                  </a:cubicBezTo>
                  <a:cubicBezTo>
                    <a:pt x="44959" y="42400"/>
                    <a:pt x="43348" y="43044"/>
                    <a:pt x="41733" y="43044"/>
                  </a:cubicBezTo>
                  <a:cubicBezTo>
                    <a:pt x="39726" y="43044"/>
                    <a:pt x="37713" y="42050"/>
                    <a:pt x="36637" y="40205"/>
                  </a:cubicBezTo>
                  <a:cubicBezTo>
                    <a:pt x="35804" y="39095"/>
                    <a:pt x="34972" y="37985"/>
                    <a:pt x="34139" y="36597"/>
                  </a:cubicBezTo>
                  <a:cubicBezTo>
                    <a:pt x="32474" y="33822"/>
                    <a:pt x="31086" y="30769"/>
                    <a:pt x="29976" y="27438"/>
                  </a:cubicBezTo>
                  <a:cubicBezTo>
                    <a:pt x="27478" y="20777"/>
                    <a:pt x="24425" y="14671"/>
                    <a:pt x="20539" y="8842"/>
                  </a:cubicBezTo>
                  <a:cubicBezTo>
                    <a:pt x="18596" y="6067"/>
                    <a:pt x="16098" y="3569"/>
                    <a:pt x="13323" y="1903"/>
                  </a:cubicBezTo>
                  <a:cubicBezTo>
                    <a:pt x="11419" y="635"/>
                    <a:pt x="9244" y="0"/>
                    <a:pt x="70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2737950" y="659500"/>
              <a:ext cx="520425" cy="1872075"/>
            </a:xfrm>
            <a:custGeom>
              <a:rect b="b" l="l" r="r" t="t"/>
              <a:pathLst>
                <a:path extrusionOk="0" h="74883" w="20817">
                  <a:moveTo>
                    <a:pt x="14612" y="0"/>
                  </a:moveTo>
                  <a:cubicBezTo>
                    <a:pt x="12815" y="0"/>
                    <a:pt x="11033" y="700"/>
                    <a:pt x="9715" y="2018"/>
                  </a:cubicBezTo>
                  <a:cubicBezTo>
                    <a:pt x="7772" y="3684"/>
                    <a:pt x="6384" y="5627"/>
                    <a:pt x="5274" y="7847"/>
                  </a:cubicBezTo>
                  <a:cubicBezTo>
                    <a:pt x="1111" y="17006"/>
                    <a:pt x="1" y="27553"/>
                    <a:pt x="2499" y="37267"/>
                  </a:cubicBezTo>
                  <a:cubicBezTo>
                    <a:pt x="3054" y="39488"/>
                    <a:pt x="3331" y="41708"/>
                    <a:pt x="3886" y="43651"/>
                  </a:cubicBezTo>
                  <a:cubicBezTo>
                    <a:pt x="6384" y="52810"/>
                    <a:pt x="6939" y="62247"/>
                    <a:pt x="5274" y="71406"/>
                  </a:cubicBezTo>
                  <a:cubicBezTo>
                    <a:pt x="4996" y="72794"/>
                    <a:pt x="4719" y="73904"/>
                    <a:pt x="6107" y="74736"/>
                  </a:cubicBezTo>
                  <a:cubicBezTo>
                    <a:pt x="6307" y="74836"/>
                    <a:pt x="6525" y="74882"/>
                    <a:pt x="6751" y="74882"/>
                  </a:cubicBezTo>
                  <a:cubicBezTo>
                    <a:pt x="7781" y="74882"/>
                    <a:pt x="8982" y="73931"/>
                    <a:pt x="9437" y="72794"/>
                  </a:cubicBezTo>
                  <a:cubicBezTo>
                    <a:pt x="9715" y="71683"/>
                    <a:pt x="9992" y="70851"/>
                    <a:pt x="9992" y="70018"/>
                  </a:cubicBezTo>
                  <a:cubicBezTo>
                    <a:pt x="11103" y="61414"/>
                    <a:pt x="10547" y="52532"/>
                    <a:pt x="8605" y="44206"/>
                  </a:cubicBezTo>
                  <a:cubicBezTo>
                    <a:pt x="7217" y="39488"/>
                    <a:pt x="6107" y="34769"/>
                    <a:pt x="5552" y="30051"/>
                  </a:cubicBezTo>
                  <a:cubicBezTo>
                    <a:pt x="5274" y="23112"/>
                    <a:pt x="6384" y="16173"/>
                    <a:pt x="9437" y="9790"/>
                  </a:cubicBezTo>
                  <a:cubicBezTo>
                    <a:pt x="9992" y="8402"/>
                    <a:pt x="10825" y="7292"/>
                    <a:pt x="11658" y="6182"/>
                  </a:cubicBezTo>
                  <a:cubicBezTo>
                    <a:pt x="12233" y="5032"/>
                    <a:pt x="13337" y="4411"/>
                    <a:pt x="14513" y="4411"/>
                  </a:cubicBezTo>
                  <a:cubicBezTo>
                    <a:pt x="15041" y="4411"/>
                    <a:pt x="15583" y="4536"/>
                    <a:pt x="16098" y="4794"/>
                  </a:cubicBezTo>
                  <a:cubicBezTo>
                    <a:pt x="16654" y="5071"/>
                    <a:pt x="16931" y="5349"/>
                    <a:pt x="17486" y="5349"/>
                  </a:cubicBezTo>
                  <a:cubicBezTo>
                    <a:pt x="17903" y="5488"/>
                    <a:pt x="18319" y="5696"/>
                    <a:pt x="18735" y="5696"/>
                  </a:cubicBezTo>
                  <a:cubicBezTo>
                    <a:pt x="19152" y="5696"/>
                    <a:pt x="19568" y="5488"/>
                    <a:pt x="19984" y="4794"/>
                  </a:cubicBezTo>
                  <a:cubicBezTo>
                    <a:pt x="20817" y="3406"/>
                    <a:pt x="19984" y="2296"/>
                    <a:pt x="19152" y="1741"/>
                  </a:cubicBezTo>
                  <a:cubicBezTo>
                    <a:pt x="17841" y="561"/>
                    <a:pt x="16220" y="0"/>
                    <a:pt x="14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5194275" y="2018625"/>
              <a:ext cx="1068575" cy="1247400"/>
            </a:xfrm>
            <a:custGeom>
              <a:rect b="b" l="l" r="r" t="t"/>
              <a:pathLst>
                <a:path extrusionOk="0" h="49896" w="42743">
                  <a:moveTo>
                    <a:pt x="36767" y="1"/>
                  </a:moveTo>
                  <a:cubicBezTo>
                    <a:pt x="36331" y="1"/>
                    <a:pt x="35901" y="138"/>
                    <a:pt x="35527" y="388"/>
                  </a:cubicBezTo>
                  <a:cubicBezTo>
                    <a:pt x="34694" y="665"/>
                    <a:pt x="34416" y="1776"/>
                    <a:pt x="34971" y="2608"/>
                  </a:cubicBezTo>
                  <a:cubicBezTo>
                    <a:pt x="36082" y="4551"/>
                    <a:pt x="36914" y="6771"/>
                    <a:pt x="37192" y="8992"/>
                  </a:cubicBezTo>
                  <a:cubicBezTo>
                    <a:pt x="37469" y="12600"/>
                    <a:pt x="36359" y="16486"/>
                    <a:pt x="33584" y="19261"/>
                  </a:cubicBezTo>
                  <a:cubicBezTo>
                    <a:pt x="30531" y="23147"/>
                    <a:pt x="26367" y="26200"/>
                    <a:pt x="21927" y="28698"/>
                  </a:cubicBezTo>
                  <a:cubicBezTo>
                    <a:pt x="16931" y="31196"/>
                    <a:pt x="12490" y="34249"/>
                    <a:pt x="8049" y="37579"/>
                  </a:cubicBezTo>
                  <a:cubicBezTo>
                    <a:pt x="5551" y="39522"/>
                    <a:pt x="3331" y="41743"/>
                    <a:pt x="1388" y="44241"/>
                  </a:cubicBezTo>
                  <a:cubicBezTo>
                    <a:pt x="278" y="45351"/>
                    <a:pt x="0" y="46739"/>
                    <a:pt x="278" y="48126"/>
                  </a:cubicBezTo>
                  <a:cubicBezTo>
                    <a:pt x="555" y="48959"/>
                    <a:pt x="833" y="49514"/>
                    <a:pt x="1388" y="49792"/>
                  </a:cubicBezTo>
                  <a:cubicBezTo>
                    <a:pt x="1596" y="49861"/>
                    <a:pt x="1804" y="49896"/>
                    <a:pt x="2004" y="49896"/>
                  </a:cubicBezTo>
                  <a:cubicBezTo>
                    <a:pt x="2602" y="49896"/>
                    <a:pt x="3123" y="49583"/>
                    <a:pt x="3331" y="48959"/>
                  </a:cubicBezTo>
                  <a:cubicBezTo>
                    <a:pt x="5829" y="44796"/>
                    <a:pt x="9159" y="41465"/>
                    <a:pt x="13323" y="38967"/>
                  </a:cubicBezTo>
                  <a:cubicBezTo>
                    <a:pt x="16376" y="36747"/>
                    <a:pt x="19706" y="34526"/>
                    <a:pt x="23037" y="32861"/>
                  </a:cubicBezTo>
                  <a:cubicBezTo>
                    <a:pt x="28310" y="30363"/>
                    <a:pt x="32751" y="26755"/>
                    <a:pt x="36637" y="22314"/>
                  </a:cubicBezTo>
                  <a:cubicBezTo>
                    <a:pt x="41633" y="17318"/>
                    <a:pt x="42743" y="10102"/>
                    <a:pt x="40245" y="3718"/>
                  </a:cubicBezTo>
                  <a:cubicBezTo>
                    <a:pt x="39690" y="2608"/>
                    <a:pt x="39135" y="1498"/>
                    <a:pt x="38302" y="665"/>
                  </a:cubicBezTo>
                  <a:cubicBezTo>
                    <a:pt x="37844" y="207"/>
                    <a:pt x="37301" y="1"/>
                    <a:pt x="36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2210600" y="3832375"/>
              <a:ext cx="485750" cy="982550"/>
            </a:xfrm>
            <a:custGeom>
              <a:rect b="b" l="l" r="r" t="t"/>
              <a:pathLst>
                <a:path extrusionOk="0" h="39302" w="19430">
                  <a:moveTo>
                    <a:pt x="6662" y="1"/>
                  </a:moveTo>
                  <a:cubicBezTo>
                    <a:pt x="5829" y="1"/>
                    <a:pt x="4997" y="833"/>
                    <a:pt x="4997" y="1944"/>
                  </a:cubicBezTo>
                  <a:cubicBezTo>
                    <a:pt x="4442" y="8050"/>
                    <a:pt x="3054" y="13878"/>
                    <a:pt x="1389" y="19707"/>
                  </a:cubicBezTo>
                  <a:cubicBezTo>
                    <a:pt x="278" y="22760"/>
                    <a:pt x="1" y="25813"/>
                    <a:pt x="278" y="28866"/>
                  </a:cubicBezTo>
                  <a:cubicBezTo>
                    <a:pt x="278" y="30254"/>
                    <a:pt x="556" y="31641"/>
                    <a:pt x="833" y="33307"/>
                  </a:cubicBezTo>
                  <a:cubicBezTo>
                    <a:pt x="1389" y="35805"/>
                    <a:pt x="3331" y="37747"/>
                    <a:pt x="5829" y="38858"/>
                  </a:cubicBezTo>
                  <a:cubicBezTo>
                    <a:pt x="6909" y="39158"/>
                    <a:pt x="8002" y="39302"/>
                    <a:pt x="9079" y="39302"/>
                  </a:cubicBezTo>
                  <a:cubicBezTo>
                    <a:pt x="12988" y="39302"/>
                    <a:pt x="16699" y="37403"/>
                    <a:pt x="18874" y="34139"/>
                  </a:cubicBezTo>
                  <a:cubicBezTo>
                    <a:pt x="19152" y="33862"/>
                    <a:pt x="19429" y="33307"/>
                    <a:pt x="18874" y="32752"/>
                  </a:cubicBezTo>
                  <a:cubicBezTo>
                    <a:pt x="18597" y="32196"/>
                    <a:pt x="17764" y="31919"/>
                    <a:pt x="17209" y="31919"/>
                  </a:cubicBezTo>
                  <a:cubicBezTo>
                    <a:pt x="15544" y="32474"/>
                    <a:pt x="13878" y="33584"/>
                    <a:pt x="12213" y="34417"/>
                  </a:cubicBezTo>
                  <a:cubicBezTo>
                    <a:pt x="11068" y="34951"/>
                    <a:pt x="10028" y="35213"/>
                    <a:pt x="9104" y="35213"/>
                  </a:cubicBezTo>
                  <a:cubicBezTo>
                    <a:pt x="6670" y="35213"/>
                    <a:pt x="5045" y="33397"/>
                    <a:pt x="4442" y="29976"/>
                  </a:cubicBezTo>
                  <a:cubicBezTo>
                    <a:pt x="4164" y="27478"/>
                    <a:pt x="4442" y="24703"/>
                    <a:pt x="4997" y="22205"/>
                  </a:cubicBezTo>
                  <a:cubicBezTo>
                    <a:pt x="5829" y="18597"/>
                    <a:pt x="6662" y="15266"/>
                    <a:pt x="7772" y="11658"/>
                  </a:cubicBezTo>
                  <a:cubicBezTo>
                    <a:pt x="8605" y="9160"/>
                    <a:pt x="8882" y="6662"/>
                    <a:pt x="8882" y="3886"/>
                  </a:cubicBezTo>
                  <a:cubicBezTo>
                    <a:pt x="8882" y="3331"/>
                    <a:pt x="8605" y="2499"/>
                    <a:pt x="8605" y="1944"/>
                  </a:cubicBezTo>
                  <a:cubicBezTo>
                    <a:pt x="8327" y="833"/>
                    <a:pt x="7772" y="1"/>
                    <a:pt x="6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1093475" y="2930350"/>
              <a:ext cx="416350" cy="432725"/>
            </a:xfrm>
            <a:custGeom>
              <a:rect b="b" l="l" r="r" t="t"/>
              <a:pathLst>
                <a:path extrusionOk="0" h="17309" w="16654">
                  <a:moveTo>
                    <a:pt x="11380" y="0"/>
                  </a:moveTo>
                  <a:cubicBezTo>
                    <a:pt x="7772" y="278"/>
                    <a:pt x="4441" y="2221"/>
                    <a:pt x="2498" y="5551"/>
                  </a:cubicBezTo>
                  <a:cubicBezTo>
                    <a:pt x="0" y="9992"/>
                    <a:pt x="2221" y="15543"/>
                    <a:pt x="7217" y="17208"/>
                  </a:cubicBezTo>
                  <a:cubicBezTo>
                    <a:pt x="7479" y="17274"/>
                    <a:pt x="7756" y="17308"/>
                    <a:pt x="8035" y="17308"/>
                  </a:cubicBezTo>
                  <a:cubicBezTo>
                    <a:pt x="8936" y="17308"/>
                    <a:pt x="9846" y="16946"/>
                    <a:pt x="10270" y="16098"/>
                  </a:cubicBezTo>
                  <a:cubicBezTo>
                    <a:pt x="11102" y="14710"/>
                    <a:pt x="10270" y="13878"/>
                    <a:pt x="9159" y="13323"/>
                  </a:cubicBezTo>
                  <a:cubicBezTo>
                    <a:pt x="8604" y="13045"/>
                    <a:pt x="8327" y="12768"/>
                    <a:pt x="7772" y="12768"/>
                  </a:cubicBezTo>
                  <a:cubicBezTo>
                    <a:pt x="5274" y="11102"/>
                    <a:pt x="5274" y="7217"/>
                    <a:pt x="7772" y="5829"/>
                  </a:cubicBezTo>
                  <a:cubicBezTo>
                    <a:pt x="9715" y="4441"/>
                    <a:pt x="11935" y="3886"/>
                    <a:pt x="13878" y="3886"/>
                  </a:cubicBezTo>
                  <a:cubicBezTo>
                    <a:pt x="15266" y="3886"/>
                    <a:pt x="16653" y="3331"/>
                    <a:pt x="16376" y="1943"/>
                  </a:cubicBezTo>
                  <a:cubicBezTo>
                    <a:pt x="16098" y="833"/>
                    <a:pt x="14988" y="278"/>
                    <a:pt x="14155" y="278"/>
                  </a:cubicBezTo>
                  <a:cubicBezTo>
                    <a:pt x="13323" y="0"/>
                    <a:pt x="12213" y="0"/>
                    <a:pt x="11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2432650" y="2902600"/>
              <a:ext cx="305325" cy="201250"/>
            </a:xfrm>
            <a:custGeom>
              <a:rect b="b" l="l" r="r" t="t"/>
              <a:pathLst>
                <a:path extrusionOk="0" h="8050" w="12213">
                  <a:moveTo>
                    <a:pt x="10270" y="0"/>
                  </a:moveTo>
                  <a:cubicBezTo>
                    <a:pt x="9992" y="0"/>
                    <a:pt x="9992" y="0"/>
                    <a:pt x="9715" y="278"/>
                  </a:cubicBezTo>
                  <a:cubicBezTo>
                    <a:pt x="7494" y="2498"/>
                    <a:pt x="4441" y="3886"/>
                    <a:pt x="1388" y="4163"/>
                  </a:cubicBezTo>
                  <a:cubicBezTo>
                    <a:pt x="556" y="4163"/>
                    <a:pt x="0" y="4996"/>
                    <a:pt x="278" y="5829"/>
                  </a:cubicBezTo>
                  <a:cubicBezTo>
                    <a:pt x="556" y="6384"/>
                    <a:pt x="833" y="6939"/>
                    <a:pt x="1388" y="7494"/>
                  </a:cubicBezTo>
                  <a:cubicBezTo>
                    <a:pt x="1943" y="8049"/>
                    <a:pt x="2776" y="8049"/>
                    <a:pt x="3609" y="8049"/>
                  </a:cubicBezTo>
                  <a:cubicBezTo>
                    <a:pt x="6662" y="7771"/>
                    <a:pt x="9715" y="6384"/>
                    <a:pt x="11657" y="3886"/>
                  </a:cubicBezTo>
                  <a:cubicBezTo>
                    <a:pt x="11935" y="3053"/>
                    <a:pt x="12213" y="2498"/>
                    <a:pt x="12213" y="1665"/>
                  </a:cubicBezTo>
                  <a:cubicBezTo>
                    <a:pt x="12213" y="1110"/>
                    <a:pt x="11657" y="555"/>
                    <a:pt x="11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7" name="Google Shape;1187;p42"/>
          <p:cNvGrpSpPr/>
          <p:nvPr/>
        </p:nvGrpSpPr>
        <p:grpSpPr>
          <a:xfrm flipH="1" rot="1775998">
            <a:off x="1381976" y="3794661"/>
            <a:ext cx="558830" cy="947275"/>
            <a:chOff x="2190225" y="236575"/>
            <a:chExt cx="3165475" cy="5024350"/>
          </a:xfrm>
        </p:grpSpPr>
        <p:sp>
          <p:nvSpPr>
            <p:cNvPr id="1188" name="Google Shape;1188;p42"/>
            <p:cNvSpPr/>
            <p:nvPr/>
          </p:nvSpPr>
          <p:spPr>
            <a:xfrm>
              <a:off x="2887500" y="2847125"/>
              <a:ext cx="1727750" cy="1964200"/>
            </a:xfrm>
            <a:custGeom>
              <a:rect b="b" l="l" r="r" t="t"/>
              <a:pathLst>
                <a:path extrusionOk="0" h="78568" w="6911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3208350" y="392500"/>
              <a:ext cx="1049000" cy="2288375"/>
            </a:xfrm>
            <a:custGeom>
              <a:rect b="b" l="l" r="r" t="t"/>
              <a:pathLst>
                <a:path extrusionOk="0" h="91535" w="4196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2"/>
            <p:cNvSpPr/>
            <p:nvPr/>
          </p:nvSpPr>
          <p:spPr>
            <a:xfrm>
              <a:off x="2190225" y="236575"/>
              <a:ext cx="3165475" cy="5024350"/>
            </a:xfrm>
            <a:custGeom>
              <a:rect b="b" l="l" r="r" t="t"/>
              <a:pathLst>
                <a:path extrusionOk="0" h="200974" w="126619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2"/>
            <p:cNvSpPr/>
            <p:nvPr/>
          </p:nvSpPr>
          <p:spPr>
            <a:xfrm>
              <a:off x="3109625" y="4816625"/>
              <a:ext cx="1308175" cy="104925"/>
            </a:xfrm>
            <a:custGeom>
              <a:rect b="b" l="l" r="r" t="t"/>
              <a:pathLst>
                <a:path extrusionOk="0" h="4197" w="52327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2"/>
            <p:cNvSpPr/>
            <p:nvPr/>
          </p:nvSpPr>
          <p:spPr>
            <a:xfrm>
              <a:off x="3683475" y="460250"/>
              <a:ext cx="172800" cy="99000"/>
            </a:xfrm>
            <a:custGeom>
              <a:rect b="b" l="l" r="r" t="t"/>
              <a:pathLst>
                <a:path extrusionOk="0" h="3960" w="6912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8" name="Google Shape;1448;p51"/>
          <p:cNvGraphicFramePr/>
          <p:nvPr/>
        </p:nvGraphicFramePr>
        <p:xfrm>
          <a:off x="713225" y="1640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{EFE97AEB-2094-4308-95A5-039B2644692B}</a:tableStyleId>
              </a:tblPr>
              <a:tblGrid>
                <a:gridCol w="1929375"/>
                <a:gridCol w="1929375"/>
                <a:gridCol w="1929375"/>
                <a:gridCol w="1929375"/>
              </a:tblGrid>
              <a:tr h="640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solidFill>
                          <a:schemeClr val="accent2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2"/>
                          </a:solidFill>
                          <a:latin typeface="Fredoka"/>
                          <a:ea typeface="Fredoka"/>
                          <a:cs typeface="Fredoka"/>
                          <a:sym typeface="Fredoka"/>
                        </a:rPr>
                        <a:t>Desired Outcome</a:t>
                      </a:r>
                      <a:endParaRPr b="1" sz="2200">
                        <a:solidFill>
                          <a:schemeClr val="accent2"/>
                        </a:solidFill>
                        <a:latin typeface="Fredoka"/>
                        <a:ea typeface="Fredoka"/>
                        <a:cs typeface="Fredoka"/>
                        <a:sym typeface="Fredok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2"/>
                          </a:solidFill>
                          <a:latin typeface="Fredoka"/>
                          <a:ea typeface="Fredoka"/>
                          <a:cs typeface="Fredoka"/>
                          <a:sym typeface="Fredoka"/>
                        </a:rPr>
                        <a:t>Data collection</a:t>
                      </a:r>
                      <a:endParaRPr b="1" sz="2200">
                        <a:solidFill>
                          <a:schemeClr val="accent2"/>
                        </a:solidFill>
                        <a:latin typeface="Fredoka"/>
                        <a:ea typeface="Fredoka"/>
                        <a:cs typeface="Fredoka"/>
                        <a:sym typeface="Fredok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2"/>
                          </a:solidFill>
                          <a:latin typeface="Fredoka"/>
                          <a:ea typeface="Fredoka"/>
                          <a:cs typeface="Fredoka"/>
                          <a:sym typeface="Fredoka"/>
                        </a:rPr>
                        <a:t>Type of e-content</a:t>
                      </a:r>
                      <a:endParaRPr b="1" sz="2200">
                        <a:solidFill>
                          <a:schemeClr val="accent2"/>
                        </a:solidFill>
                        <a:latin typeface="Fredoka"/>
                        <a:ea typeface="Fredoka"/>
                        <a:cs typeface="Fredoka"/>
                        <a:sym typeface="Fredok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609575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2"/>
                          </a:solidFill>
                          <a:latin typeface="Fredoka"/>
                          <a:ea typeface="Fredoka"/>
                          <a:cs typeface="Fredoka"/>
                          <a:sym typeface="Fredoka"/>
                        </a:rPr>
                        <a:t>Science Practical application</a:t>
                      </a:r>
                      <a:endParaRPr b="1" sz="2200">
                        <a:solidFill>
                          <a:schemeClr val="accent2"/>
                        </a:solidFill>
                        <a:latin typeface="Fredoka"/>
                        <a:ea typeface="Fredoka"/>
                        <a:cs typeface="Fredoka"/>
                        <a:sym typeface="Fredok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Practical skill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Demonstration + practical at home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Application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Physical or virtual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Project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Create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T</a:t>
                      </a: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oy making</a:t>
                      </a: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/ Stop motion video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49" name="Google Shape;1449;p51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Mapping STEM content- examples</a:t>
            </a:r>
            <a:endParaRPr/>
          </a:p>
        </p:txBody>
      </p:sp>
      <p:sp>
        <p:nvSpPr>
          <p:cNvPr id="1450" name="Google Shape;1450;p51"/>
          <p:cNvSpPr/>
          <p:nvPr/>
        </p:nvSpPr>
        <p:spPr>
          <a:xfrm rot="5400000">
            <a:off x="3333820" y="951823"/>
            <a:ext cx="572663" cy="621393"/>
          </a:xfrm>
          <a:custGeom>
            <a:rect b="b" l="l" r="r" t="t"/>
            <a:pathLst>
              <a:path extrusionOk="0" h="27544" w="25591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1" name="Google Shape;1451;p51"/>
          <p:cNvSpPr/>
          <p:nvPr/>
        </p:nvSpPr>
        <p:spPr>
          <a:xfrm flipH="1" rot="-5400000">
            <a:off x="5237395" y="951823"/>
            <a:ext cx="572663" cy="621393"/>
          </a:xfrm>
          <a:custGeom>
            <a:rect b="b" l="l" r="r" t="t"/>
            <a:pathLst>
              <a:path extrusionOk="0" h="27544" w="25591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2" name="Google Shape;1452;p51"/>
          <p:cNvSpPr/>
          <p:nvPr/>
        </p:nvSpPr>
        <p:spPr>
          <a:xfrm rot="5400000">
            <a:off x="7140970" y="951823"/>
            <a:ext cx="572663" cy="621393"/>
          </a:xfrm>
          <a:custGeom>
            <a:rect b="b" l="l" r="r" t="t"/>
            <a:pathLst>
              <a:path extrusionOk="0" h="27544" w="25591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1453" name="Google Shape;1453;p51"/>
          <p:cNvGrpSpPr/>
          <p:nvPr/>
        </p:nvGrpSpPr>
        <p:grpSpPr>
          <a:xfrm>
            <a:off x="7322610" y="1079138"/>
            <a:ext cx="209383" cy="366778"/>
            <a:chOff x="6275635" y="4282651"/>
            <a:chExt cx="209383" cy="366778"/>
          </a:xfrm>
        </p:grpSpPr>
        <p:sp>
          <p:nvSpPr>
            <p:cNvPr id="1454" name="Google Shape;1454;p51"/>
            <p:cNvSpPr/>
            <p:nvPr/>
          </p:nvSpPr>
          <p:spPr>
            <a:xfrm>
              <a:off x="6275635" y="4282651"/>
              <a:ext cx="89162" cy="366778"/>
            </a:xfrm>
            <a:custGeom>
              <a:rect b="b" l="l" r="r" t="t"/>
              <a:pathLst>
                <a:path extrusionOk="0" h="11514" w="2799">
                  <a:moveTo>
                    <a:pt x="1382" y="1751"/>
                  </a:moveTo>
                  <a:cubicBezTo>
                    <a:pt x="1667" y="1917"/>
                    <a:pt x="1929" y="2084"/>
                    <a:pt x="2132" y="2275"/>
                  </a:cubicBezTo>
                  <a:lnTo>
                    <a:pt x="620" y="2275"/>
                  </a:lnTo>
                  <a:cubicBezTo>
                    <a:pt x="822" y="2084"/>
                    <a:pt x="1084" y="1917"/>
                    <a:pt x="1382" y="1751"/>
                  </a:cubicBezTo>
                  <a:close/>
                  <a:moveTo>
                    <a:pt x="2370" y="2620"/>
                  </a:moveTo>
                  <a:cubicBezTo>
                    <a:pt x="2465" y="2822"/>
                    <a:pt x="2489" y="3048"/>
                    <a:pt x="2382" y="3298"/>
                  </a:cubicBezTo>
                  <a:lnTo>
                    <a:pt x="381" y="3298"/>
                  </a:lnTo>
                  <a:cubicBezTo>
                    <a:pt x="298" y="3084"/>
                    <a:pt x="286" y="2858"/>
                    <a:pt x="381" y="2620"/>
                  </a:cubicBezTo>
                  <a:close/>
                  <a:moveTo>
                    <a:pt x="2144" y="3644"/>
                  </a:moveTo>
                  <a:cubicBezTo>
                    <a:pt x="1953" y="3834"/>
                    <a:pt x="1679" y="4001"/>
                    <a:pt x="1382" y="4168"/>
                  </a:cubicBezTo>
                  <a:cubicBezTo>
                    <a:pt x="1096" y="4001"/>
                    <a:pt x="822" y="3834"/>
                    <a:pt x="620" y="3644"/>
                  </a:cubicBezTo>
                  <a:close/>
                  <a:moveTo>
                    <a:pt x="2441" y="5918"/>
                  </a:moveTo>
                  <a:cubicBezTo>
                    <a:pt x="2334" y="6394"/>
                    <a:pt x="1893" y="6680"/>
                    <a:pt x="1382" y="6966"/>
                  </a:cubicBezTo>
                  <a:cubicBezTo>
                    <a:pt x="881" y="6680"/>
                    <a:pt x="429" y="6394"/>
                    <a:pt x="346" y="5918"/>
                  </a:cubicBezTo>
                  <a:close/>
                  <a:moveTo>
                    <a:pt x="1382" y="7347"/>
                  </a:moveTo>
                  <a:cubicBezTo>
                    <a:pt x="1679" y="7513"/>
                    <a:pt x="1953" y="7680"/>
                    <a:pt x="2144" y="7870"/>
                  </a:cubicBezTo>
                  <a:lnTo>
                    <a:pt x="620" y="7870"/>
                  </a:lnTo>
                  <a:cubicBezTo>
                    <a:pt x="822" y="7680"/>
                    <a:pt x="1096" y="7513"/>
                    <a:pt x="1382" y="7347"/>
                  </a:cubicBezTo>
                  <a:close/>
                  <a:moveTo>
                    <a:pt x="2394" y="8216"/>
                  </a:moveTo>
                  <a:cubicBezTo>
                    <a:pt x="2489" y="8454"/>
                    <a:pt x="2489" y="8680"/>
                    <a:pt x="2382" y="8894"/>
                  </a:cubicBezTo>
                  <a:lnTo>
                    <a:pt x="405" y="8894"/>
                  </a:lnTo>
                  <a:cubicBezTo>
                    <a:pt x="298" y="8656"/>
                    <a:pt x="298" y="8442"/>
                    <a:pt x="405" y="8216"/>
                  </a:cubicBezTo>
                  <a:close/>
                  <a:moveTo>
                    <a:pt x="2132" y="9240"/>
                  </a:moveTo>
                  <a:cubicBezTo>
                    <a:pt x="1929" y="9430"/>
                    <a:pt x="1667" y="9597"/>
                    <a:pt x="1382" y="9764"/>
                  </a:cubicBezTo>
                  <a:cubicBezTo>
                    <a:pt x="1096" y="9597"/>
                    <a:pt x="834" y="9430"/>
                    <a:pt x="620" y="9240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846"/>
                    <a:pt x="524" y="1251"/>
                    <a:pt x="1072" y="1560"/>
                  </a:cubicBezTo>
                  <a:cubicBezTo>
                    <a:pt x="500" y="1894"/>
                    <a:pt x="0" y="2310"/>
                    <a:pt x="0" y="2965"/>
                  </a:cubicBezTo>
                  <a:cubicBezTo>
                    <a:pt x="0" y="3644"/>
                    <a:pt x="524" y="4049"/>
                    <a:pt x="1072" y="4358"/>
                  </a:cubicBezTo>
                  <a:cubicBezTo>
                    <a:pt x="524" y="4668"/>
                    <a:pt x="0" y="5072"/>
                    <a:pt x="0" y="5763"/>
                  </a:cubicBezTo>
                  <a:cubicBezTo>
                    <a:pt x="0" y="6442"/>
                    <a:pt x="524" y="6847"/>
                    <a:pt x="1072" y="7156"/>
                  </a:cubicBezTo>
                  <a:cubicBezTo>
                    <a:pt x="524" y="7466"/>
                    <a:pt x="0" y="7870"/>
                    <a:pt x="0" y="8549"/>
                  </a:cubicBezTo>
                  <a:cubicBezTo>
                    <a:pt x="0" y="8799"/>
                    <a:pt x="72" y="9002"/>
                    <a:pt x="179" y="9180"/>
                  </a:cubicBezTo>
                  <a:cubicBezTo>
                    <a:pt x="227" y="9240"/>
                    <a:pt x="322" y="9525"/>
                    <a:pt x="1072" y="9954"/>
                  </a:cubicBezTo>
                  <a:cubicBezTo>
                    <a:pt x="524" y="10264"/>
                    <a:pt x="0" y="10668"/>
                    <a:pt x="0" y="11359"/>
                  </a:cubicBezTo>
                  <a:cubicBezTo>
                    <a:pt x="0" y="11442"/>
                    <a:pt x="72" y="11514"/>
                    <a:pt x="167" y="11514"/>
                  </a:cubicBezTo>
                  <a:cubicBezTo>
                    <a:pt x="250" y="11514"/>
                    <a:pt x="322" y="11442"/>
                    <a:pt x="322" y="11359"/>
                  </a:cubicBezTo>
                  <a:cubicBezTo>
                    <a:pt x="322" y="10776"/>
                    <a:pt x="834" y="10466"/>
                    <a:pt x="1393" y="10145"/>
                  </a:cubicBezTo>
                  <a:cubicBezTo>
                    <a:pt x="1965" y="10466"/>
                    <a:pt x="2465" y="10776"/>
                    <a:pt x="2465" y="11359"/>
                  </a:cubicBezTo>
                  <a:cubicBezTo>
                    <a:pt x="2465" y="11442"/>
                    <a:pt x="2548" y="11514"/>
                    <a:pt x="2632" y="11514"/>
                  </a:cubicBezTo>
                  <a:cubicBezTo>
                    <a:pt x="2727" y="11514"/>
                    <a:pt x="2798" y="11442"/>
                    <a:pt x="2798" y="11359"/>
                  </a:cubicBezTo>
                  <a:cubicBezTo>
                    <a:pt x="2798" y="10668"/>
                    <a:pt x="2274" y="10264"/>
                    <a:pt x="1727" y="9954"/>
                  </a:cubicBezTo>
                  <a:cubicBezTo>
                    <a:pt x="2286" y="9633"/>
                    <a:pt x="2798" y="9216"/>
                    <a:pt x="2798" y="8561"/>
                  </a:cubicBezTo>
                  <a:cubicBezTo>
                    <a:pt x="2798" y="7870"/>
                    <a:pt x="2274" y="7466"/>
                    <a:pt x="1727" y="7156"/>
                  </a:cubicBezTo>
                  <a:cubicBezTo>
                    <a:pt x="2274" y="6847"/>
                    <a:pt x="2798" y="6442"/>
                    <a:pt x="2798" y="5763"/>
                  </a:cubicBezTo>
                  <a:cubicBezTo>
                    <a:pt x="2798" y="5608"/>
                    <a:pt x="2763" y="5465"/>
                    <a:pt x="2727" y="5346"/>
                  </a:cubicBezTo>
                  <a:cubicBezTo>
                    <a:pt x="2699" y="5273"/>
                    <a:pt x="2629" y="5227"/>
                    <a:pt x="2560" y="5227"/>
                  </a:cubicBezTo>
                  <a:cubicBezTo>
                    <a:pt x="2539" y="5227"/>
                    <a:pt x="2519" y="5231"/>
                    <a:pt x="2501" y="5239"/>
                  </a:cubicBezTo>
                  <a:cubicBezTo>
                    <a:pt x="2405" y="5263"/>
                    <a:pt x="2370" y="5370"/>
                    <a:pt x="2394" y="5465"/>
                  </a:cubicBezTo>
                  <a:cubicBezTo>
                    <a:pt x="2405" y="5501"/>
                    <a:pt x="2405" y="5549"/>
                    <a:pt x="2405" y="5596"/>
                  </a:cubicBezTo>
                  <a:lnTo>
                    <a:pt x="322" y="5596"/>
                  </a:lnTo>
                  <a:cubicBezTo>
                    <a:pt x="417" y="5132"/>
                    <a:pt x="881" y="4834"/>
                    <a:pt x="1370" y="4549"/>
                  </a:cubicBezTo>
                  <a:cubicBezTo>
                    <a:pt x="1560" y="4656"/>
                    <a:pt x="1774" y="4775"/>
                    <a:pt x="1929" y="4906"/>
                  </a:cubicBezTo>
                  <a:cubicBezTo>
                    <a:pt x="1960" y="4932"/>
                    <a:pt x="1998" y="4944"/>
                    <a:pt x="2035" y="4944"/>
                  </a:cubicBezTo>
                  <a:cubicBezTo>
                    <a:pt x="2084" y="4944"/>
                    <a:pt x="2134" y="4923"/>
                    <a:pt x="2167" y="4882"/>
                  </a:cubicBezTo>
                  <a:cubicBezTo>
                    <a:pt x="2227" y="4811"/>
                    <a:pt x="2215" y="4703"/>
                    <a:pt x="2144" y="4644"/>
                  </a:cubicBezTo>
                  <a:cubicBezTo>
                    <a:pt x="2001" y="4537"/>
                    <a:pt x="1858" y="4453"/>
                    <a:pt x="1703" y="4358"/>
                  </a:cubicBezTo>
                  <a:cubicBezTo>
                    <a:pt x="2263" y="4049"/>
                    <a:pt x="2775" y="3644"/>
                    <a:pt x="2775" y="2965"/>
                  </a:cubicBezTo>
                  <a:cubicBezTo>
                    <a:pt x="2775" y="2727"/>
                    <a:pt x="2703" y="2513"/>
                    <a:pt x="2596" y="2334"/>
                  </a:cubicBezTo>
                  <a:cubicBezTo>
                    <a:pt x="2560" y="2275"/>
                    <a:pt x="2441" y="1989"/>
                    <a:pt x="1703" y="1560"/>
                  </a:cubicBezTo>
                  <a:cubicBezTo>
                    <a:pt x="2263" y="1239"/>
                    <a:pt x="2798" y="846"/>
                    <a:pt x="2798" y="167"/>
                  </a:cubicBezTo>
                  <a:cubicBezTo>
                    <a:pt x="2798" y="72"/>
                    <a:pt x="2727" y="0"/>
                    <a:pt x="2632" y="0"/>
                  </a:cubicBezTo>
                  <a:cubicBezTo>
                    <a:pt x="2548" y="0"/>
                    <a:pt x="2465" y="72"/>
                    <a:pt x="2465" y="167"/>
                  </a:cubicBezTo>
                  <a:cubicBezTo>
                    <a:pt x="2465" y="739"/>
                    <a:pt x="1965" y="1060"/>
                    <a:pt x="1393" y="1370"/>
                  </a:cubicBezTo>
                  <a:cubicBezTo>
                    <a:pt x="834" y="1060"/>
                    <a:pt x="322" y="727"/>
                    <a:pt x="322" y="167"/>
                  </a:cubicBez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55" name="Google Shape;1455;p51"/>
            <p:cNvSpPr/>
            <p:nvPr/>
          </p:nvSpPr>
          <p:spPr>
            <a:xfrm>
              <a:off x="6395474" y="4282651"/>
              <a:ext cx="89544" cy="366778"/>
            </a:xfrm>
            <a:custGeom>
              <a:rect b="b" l="l" r="r" t="t"/>
              <a:pathLst>
                <a:path extrusionOk="0" h="11514" w="2811">
                  <a:moveTo>
                    <a:pt x="2799" y="2906"/>
                  </a:moveTo>
                  <a:cubicBezTo>
                    <a:pt x="2799" y="2912"/>
                    <a:pt x="2802" y="2914"/>
                    <a:pt x="2803" y="2914"/>
                  </a:cubicBezTo>
                  <a:cubicBezTo>
                    <a:pt x="2805" y="2914"/>
                    <a:pt x="2805" y="2912"/>
                    <a:pt x="2799" y="2906"/>
                  </a:cubicBezTo>
                  <a:close/>
                  <a:moveTo>
                    <a:pt x="2453" y="3096"/>
                  </a:moveTo>
                  <a:cubicBezTo>
                    <a:pt x="2382" y="3584"/>
                    <a:pt x="1918" y="3870"/>
                    <a:pt x="1406" y="4168"/>
                  </a:cubicBezTo>
                  <a:cubicBezTo>
                    <a:pt x="882" y="3870"/>
                    <a:pt x="417" y="3584"/>
                    <a:pt x="346" y="3096"/>
                  </a:cubicBezTo>
                  <a:close/>
                  <a:moveTo>
                    <a:pt x="1394" y="4549"/>
                  </a:moveTo>
                  <a:cubicBezTo>
                    <a:pt x="1680" y="4715"/>
                    <a:pt x="1965" y="4882"/>
                    <a:pt x="2156" y="5072"/>
                  </a:cubicBezTo>
                  <a:lnTo>
                    <a:pt x="644" y="5072"/>
                  </a:lnTo>
                  <a:cubicBezTo>
                    <a:pt x="834" y="4882"/>
                    <a:pt x="1120" y="4715"/>
                    <a:pt x="1394" y="4549"/>
                  </a:cubicBezTo>
                  <a:close/>
                  <a:moveTo>
                    <a:pt x="2394" y="5418"/>
                  </a:moveTo>
                  <a:cubicBezTo>
                    <a:pt x="2501" y="5644"/>
                    <a:pt x="2501" y="5858"/>
                    <a:pt x="2394" y="6096"/>
                  </a:cubicBezTo>
                  <a:lnTo>
                    <a:pt x="406" y="6096"/>
                  </a:lnTo>
                  <a:cubicBezTo>
                    <a:pt x="298" y="5858"/>
                    <a:pt x="298" y="5644"/>
                    <a:pt x="406" y="5418"/>
                  </a:cubicBezTo>
                  <a:close/>
                  <a:moveTo>
                    <a:pt x="2156" y="6442"/>
                  </a:moveTo>
                  <a:cubicBezTo>
                    <a:pt x="1965" y="6632"/>
                    <a:pt x="1680" y="6799"/>
                    <a:pt x="1406" y="6966"/>
                  </a:cubicBezTo>
                  <a:cubicBezTo>
                    <a:pt x="1120" y="6799"/>
                    <a:pt x="846" y="6632"/>
                    <a:pt x="644" y="6442"/>
                  </a:cubicBezTo>
                  <a:close/>
                  <a:moveTo>
                    <a:pt x="1406" y="7347"/>
                  </a:moveTo>
                  <a:cubicBezTo>
                    <a:pt x="1906" y="7632"/>
                    <a:pt x="2358" y="7918"/>
                    <a:pt x="2453" y="8382"/>
                  </a:cubicBezTo>
                  <a:lnTo>
                    <a:pt x="358" y="8382"/>
                  </a:lnTo>
                  <a:cubicBezTo>
                    <a:pt x="453" y="7918"/>
                    <a:pt x="906" y="7632"/>
                    <a:pt x="1406" y="7347"/>
                  </a:cubicBezTo>
                  <a:close/>
                  <a:moveTo>
                    <a:pt x="2442" y="8716"/>
                  </a:moveTo>
                  <a:cubicBezTo>
                    <a:pt x="2370" y="9180"/>
                    <a:pt x="1906" y="9478"/>
                    <a:pt x="1406" y="9764"/>
                  </a:cubicBezTo>
                  <a:cubicBezTo>
                    <a:pt x="894" y="9478"/>
                    <a:pt x="429" y="9192"/>
                    <a:pt x="346" y="8716"/>
                  </a:cubicBezTo>
                  <a:close/>
                  <a:moveTo>
                    <a:pt x="179" y="0"/>
                  </a:moveTo>
                  <a:cubicBezTo>
                    <a:pt x="96" y="0"/>
                    <a:pt x="13" y="72"/>
                    <a:pt x="13" y="167"/>
                  </a:cubicBezTo>
                  <a:cubicBezTo>
                    <a:pt x="13" y="858"/>
                    <a:pt x="548" y="1251"/>
                    <a:pt x="1084" y="1560"/>
                  </a:cubicBezTo>
                  <a:cubicBezTo>
                    <a:pt x="953" y="1632"/>
                    <a:pt x="834" y="1715"/>
                    <a:pt x="715" y="1786"/>
                  </a:cubicBezTo>
                  <a:cubicBezTo>
                    <a:pt x="584" y="1870"/>
                    <a:pt x="656" y="2096"/>
                    <a:pt x="822" y="2096"/>
                  </a:cubicBezTo>
                  <a:cubicBezTo>
                    <a:pt x="906" y="2096"/>
                    <a:pt x="870" y="2072"/>
                    <a:pt x="1430" y="1751"/>
                  </a:cubicBezTo>
                  <a:cubicBezTo>
                    <a:pt x="1918" y="2036"/>
                    <a:pt x="2370" y="2310"/>
                    <a:pt x="2477" y="2751"/>
                  </a:cubicBezTo>
                  <a:lnTo>
                    <a:pt x="406" y="2751"/>
                  </a:lnTo>
                  <a:cubicBezTo>
                    <a:pt x="417" y="2703"/>
                    <a:pt x="417" y="2644"/>
                    <a:pt x="429" y="2608"/>
                  </a:cubicBezTo>
                  <a:cubicBezTo>
                    <a:pt x="477" y="2513"/>
                    <a:pt x="429" y="2429"/>
                    <a:pt x="346" y="2382"/>
                  </a:cubicBezTo>
                  <a:cubicBezTo>
                    <a:pt x="320" y="2369"/>
                    <a:pt x="295" y="2363"/>
                    <a:pt x="271" y="2363"/>
                  </a:cubicBezTo>
                  <a:cubicBezTo>
                    <a:pt x="208" y="2363"/>
                    <a:pt x="154" y="2404"/>
                    <a:pt x="120" y="2465"/>
                  </a:cubicBezTo>
                  <a:cubicBezTo>
                    <a:pt x="60" y="2608"/>
                    <a:pt x="36" y="2751"/>
                    <a:pt x="13" y="2917"/>
                  </a:cubicBezTo>
                  <a:lnTo>
                    <a:pt x="13" y="2929"/>
                  </a:lnTo>
                  <a:cubicBezTo>
                    <a:pt x="1" y="3620"/>
                    <a:pt x="489" y="4013"/>
                    <a:pt x="1084" y="4358"/>
                  </a:cubicBezTo>
                  <a:cubicBezTo>
                    <a:pt x="537" y="4668"/>
                    <a:pt x="13" y="5072"/>
                    <a:pt x="13" y="5763"/>
                  </a:cubicBezTo>
                  <a:cubicBezTo>
                    <a:pt x="13" y="6442"/>
                    <a:pt x="537" y="6847"/>
                    <a:pt x="1084" y="7156"/>
                  </a:cubicBezTo>
                  <a:cubicBezTo>
                    <a:pt x="513" y="7501"/>
                    <a:pt x="13" y="7882"/>
                    <a:pt x="13" y="8561"/>
                  </a:cubicBezTo>
                  <a:cubicBezTo>
                    <a:pt x="13" y="9240"/>
                    <a:pt x="537" y="9644"/>
                    <a:pt x="1084" y="9954"/>
                  </a:cubicBezTo>
                  <a:cubicBezTo>
                    <a:pt x="537" y="10264"/>
                    <a:pt x="13" y="10668"/>
                    <a:pt x="13" y="11359"/>
                  </a:cubicBezTo>
                  <a:cubicBezTo>
                    <a:pt x="13" y="11442"/>
                    <a:pt x="96" y="11514"/>
                    <a:pt x="179" y="11514"/>
                  </a:cubicBezTo>
                  <a:cubicBezTo>
                    <a:pt x="275" y="11514"/>
                    <a:pt x="346" y="11442"/>
                    <a:pt x="346" y="11359"/>
                  </a:cubicBezTo>
                  <a:cubicBezTo>
                    <a:pt x="346" y="10776"/>
                    <a:pt x="846" y="10466"/>
                    <a:pt x="1418" y="10145"/>
                  </a:cubicBezTo>
                  <a:cubicBezTo>
                    <a:pt x="1977" y="10466"/>
                    <a:pt x="2489" y="10776"/>
                    <a:pt x="2489" y="11359"/>
                  </a:cubicBezTo>
                  <a:cubicBezTo>
                    <a:pt x="2489" y="11442"/>
                    <a:pt x="2561" y="11514"/>
                    <a:pt x="2656" y="11514"/>
                  </a:cubicBezTo>
                  <a:cubicBezTo>
                    <a:pt x="2739" y="11514"/>
                    <a:pt x="2811" y="11442"/>
                    <a:pt x="2811" y="11359"/>
                  </a:cubicBezTo>
                  <a:cubicBezTo>
                    <a:pt x="2811" y="10668"/>
                    <a:pt x="2299" y="10264"/>
                    <a:pt x="1739" y="9954"/>
                  </a:cubicBezTo>
                  <a:cubicBezTo>
                    <a:pt x="2322" y="9609"/>
                    <a:pt x="2811" y="9228"/>
                    <a:pt x="2811" y="8537"/>
                  </a:cubicBezTo>
                  <a:cubicBezTo>
                    <a:pt x="2811" y="7859"/>
                    <a:pt x="2299" y="7466"/>
                    <a:pt x="1739" y="7144"/>
                  </a:cubicBezTo>
                  <a:cubicBezTo>
                    <a:pt x="2299" y="6835"/>
                    <a:pt x="2811" y="6430"/>
                    <a:pt x="2811" y="5739"/>
                  </a:cubicBezTo>
                  <a:cubicBezTo>
                    <a:pt x="2811" y="5061"/>
                    <a:pt x="2299" y="4656"/>
                    <a:pt x="1739" y="4346"/>
                  </a:cubicBezTo>
                  <a:cubicBezTo>
                    <a:pt x="2358" y="4001"/>
                    <a:pt x="2799" y="3632"/>
                    <a:pt x="2799" y="2906"/>
                  </a:cubicBezTo>
                  <a:cubicBezTo>
                    <a:pt x="2775" y="2251"/>
                    <a:pt x="2263" y="1870"/>
                    <a:pt x="1739" y="1560"/>
                  </a:cubicBezTo>
                  <a:cubicBezTo>
                    <a:pt x="2299" y="1251"/>
                    <a:pt x="2811" y="846"/>
                    <a:pt x="2811" y="167"/>
                  </a:cubicBezTo>
                  <a:cubicBezTo>
                    <a:pt x="2811" y="72"/>
                    <a:pt x="2739" y="0"/>
                    <a:pt x="2656" y="0"/>
                  </a:cubicBezTo>
                  <a:cubicBezTo>
                    <a:pt x="2561" y="0"/>
                    <a:pt x="2489" y="72"/>
                    <a:pt x="2489" y="167"/>
                  </a:cubicBezTo>
                  <a:cubicBezTo>
                    <a:pt x="2489" y="739"/>
                    <a:pt x="1977" y="1060"/>
                    <a:pt x="1418" y="1370"/>
                  </a:cubicBezTo>
                  <a:cubicBezTo>
                    <a:pt x="846" y="1060"/>
                    <a:pt x="346" y="727"/>
                    <a:pt x="346" y="167"/>
                  </a:cubicBezTo>
                  <a:cubicBezTo>
                    <a:pt x="346" y="72"/>
                    <a:pt x="275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456" name="Google Shape;1456;p51"/>
          <p:cNvGrpSpPr/>
          <p:nvPr/>
        </p:nvGrpSpPr>
        <p:grpSpPr>
          <a:xfrm>
            <a:off x="5347169" y="1086524"/>
            <a:ext cx="353113" cy="351998"/>
            <a:chOff x="6664394" y="3346974"/>
            <a:chExt cx="353113" cy="351998"/>
          </a:xfrm>
        </p:grpSpPr>
        <p:sp>
          <p:nvSpPr>
            <p:cNvPr id="1457" name="Google Shape;1457;p51"/>
            <p:cNvSpPr/>
            <p:nvPr/>
          </p:nvSpPr>
          <p:spPr>
            <a:xfrm>
              <a:off x="6788023" y="3450917"/>
              <a:ext cx="37207" cy="37175"/>
            </a:xfrm>
            <a:custGeom>
              <a:rect b="b" l="l" r="r" t="t"/>
              <a:pathLst>
                <a:path extrusionOk="0" h="1167" w="1168">
                  <a:moveTo>
                    <a:pt x="572" y="333"/>
                  </a:moveTo>
                  <a:cubicBezTo>
                    <a:pt x="703" y="333"/>
                    <a:pt x="822" y="453"/>
                    <a:pt x="822" y="583"/>
                  </a:cubicBezTo>
                  <a:cubicBezTo>
                    <a:pt x="822" y="738"/>
                    <a:pt x="703" y="834"/>
                    <a:pt x="572" y="834"/>
                  </a:cubicBezTo>
                  <a:cubicBezTo>
                    <a:pt x="429" y="834"/>
                    <a:pt x="310" y="738"/>
                    <a:pt x="310" y="583"/>
                  </a:cubicBezTo>
                  <a:cubicBezTo>
                    <a:pt x="310" y="441"/>
                    <a:pt x="429" y="333"/>
                    <a:pt x="572" y="333"/>
                  </a:cubicBezTo>
                  <a:close/>
                  <a:moveTo>
                    <a:pt x="584" y="0"/>
                  </a:moveTo>
                  <a:cubicBezTo>
                    <a:pt x="251" y="0"/>
                    <a:pt x="1" y="274"/>
                    <a:pt x="1" y="583"/>
                  </a:cubicBezTo>
                  <a:cubicBezTo>
                    <a:pt x="1" y="917"/>
                    <a:pt x="275" y="1167"/>
                    <a:pt x="584" y="1167"/>
                  </a:cubicBezTo>
                  <a:cubicBezTo>
                    <a:pt x="894" y="1167"/>
                    <a:pt x="1168" y="917"/>
                    <a:pt x="1168" y="583"/>
                  </a:cubicBezTo>
                  <a:cubicBezTo>
                    <a:pt x="1168" y="262"/>
                    <a:pt x="894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58" name="Google Shape;1458;p51"/>
            <p:cNvSpPr/>
            <p:nvPr/>
          </p:nvSpPr>
          <p:spPr>
            <a:xfrm>
              <a:off x="6874892" y="3495641"/>
              <a:ext cx="36824" cy="36824"/>
            </a:xfrm>
            <a:custGeom>
              <a:rect b="b" l="l" r="r" t="t"/>
              <a:pathLst>
                <a:path extrusionOk="0" h="1156" w="1156">
                  <a:moveTo>
                    <a:pt x="584" y="311"/>
                  </a:moveTo>
                  <a:cubicBezTo>
                    <a:pt x="727" y="311"/>
                    <a:pt x="834" y="430"/>
                    <a:pt x="834" y="561"/>
                  </a:cubicBezTo>
                  <a:cubicBezTo>
                    <a:pt x="834" y="715"/>
                    <a:pt x="715" y="823"/>
                    <a:pt x="584" y="823"/>
                  </a:cubicBezTo>
                  <a:cubicBezTo>
                    <a:pt x="441" y="823"/>
                    <a:pt x="322" y="703"/>
                    <a:pt x="322" y="561"/>
                  </a:cubicBezTo>
                  <a:cubicBezTo>
                    <a:pt x="322" y="430"/>
                    <a:pt x="441" y="311"/>
                    <a:pt x="584" y="311"/>
                  </a:cubicBezTo>
                  <a:close/>
                  <a:moveTo>
                    <a:pt x="563" y="1"/>
                  </a:moveTo>
                  <a:cubicBezTo>
                    <a:pt x="251" y="1"/>
                    <a:pt x="0" y="258"/>
                    <a:pt x="0" y="584"/>
                  </a:cubicBezTo>
                  <a:cubicBezTo>
                    <a:pt x="0" y="906"/>
                    <a:pt x="262" y="1156"/>
                    <a:pt x="584" y="1156"/>
                  </a:cubicBezTo>
                  <a:cubicBezTo>
                    <a:pt x="905" y="1156"/>
                    <a:pt x="1155" y="894"/>
                    <a:pt x="1155" y="584"/>
                  </a:cubicBezTo>
                  <a:cubicBezTo>
                    <a:pt x="1155" y="251"/>
                    <a:pt x="893" y="1"/>
                    <a:pt x="584" y="1"/>
                  </a:cubicBezTo>
                  <a:cubicBezTo>
                    <a:pt x="577" y="1"/>
                    <a:pt x="570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59" name="Google Shape;1459;p51"/>
            <p:cNvSpPr/>
            <p:nvPr/>
          </p:nvSpPr>
          <p:spPr>
            <a:xfrm>
              <a:off x="6780059" y="3538136"/>
              <a:ext cx="53134" cy="53134"/>
            </a:xfrm>
            <a:custGeom>
              <a:rect b="b" l="l" r="r" t="t"/>
              <a:pathLst>
                <a:path extrusionOk="0" h="1668" w="1668">
                  <a:moveTo>
                    <a:pt x="834" y="334"/>
                  </a:moveTo>
                  <a:cubicBezTo>
                    <a:pt x="1120" y="334"/>
                    <a:pt x="1334" y="560"/>
                    <a:pt x="1334" y="834"/>
                  </a:cubicBezTo>
                  <a:cubicBezTo>
                    <a:pt x="1334" y="1120"/>
                    <a:pt x="1120" y="1346"/>
                    <a:pt x="834" y="1346"/>
                  </a:cubicBezTo>
                  <a:cubicBezTo>
                    <a:pt x="548" y="1346"/>
                    <a:pt x="322" y="1120"/>
                    <a:pt x="322" y="834"/>
                  </a:cubicBezTo>
                  <a:cubicBezTo>
                    <a:pt x="322" y="572"/>
                    <a:pt x="548" y="334"/>
                    <a:pt x="834" y="334"/>
                  </a:cubicBezTo>
                  <a:close/>
                  <a:moveTo>
                    <a:pt x="834" y="1"/>
                  </a:moveTo>
                  <a:cubicBezTo>
                    <a:pt x="370" y="24"/>
                    <a:pt x="1" y="393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98" y="1667"/>
                    <a:pt x="1668" y="1298"/>
                    <a:pt x="1668" y="834"/>
                  </a:cubicBezTo>
                  <a:cubicBezTo>
                    <a:pt x="1668" y="382"/>
                    <a:pt x="1298" y="1"/>
                    <a:pt x="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60" name="Google Shape;1460;p51"/>
            <p:cNvSpPr/>
            <p:nvPr/>
          </p:nvSpPr>
          <p:spPr>
            <a:xfrm>
              <a:off x="6664394" y="3346974"/>
              <a:ext cx="353113" cy="351998"/>
            </a:xfrm>
            <a:custGeom>
              <a:rect b="b" l="l" r="r" t="t"/>
              <a:pathLst>
                <a:path extrusionOk="0" h="11050" w="11085">
                  <a:moveTo>
                    <a:pt x="5549" y="358"/>
                  </a:moveTo>
                  <a:cubicBezTo>
                    <a:pt x="5680" y="358"/>
                    <a:pt x="5799" y="477"/>
                    <a:pt x="5799" y="620"/>
                  </a:cubicBezTo>
                  <a:cubicBezTo>
                    <a:pt x="5799" y="763"/>
                    <a:pt x="5680" y="870"/>
                    <a:pt x="5549" y="870"/>
                  </a:cubicBezTo>
                  <a:cubicBezTo>
                    <a:pt x="5418" y="870"/>
                    <a:pt x="5299" y="763"/>
                    <a:pt x="5299" y="620"/>
                  </a:cubicBezTo>
                  <a:cubicBezTo>
                    <a:pt x="5299" y="465"/>
                    <a:pt x="5418" y="358"/>
                    <a:pt x="5549" y="358"/>
                  </a:cubicBezTo>
                  <a:close/>
                  <a:moveTo>
                    <a:pt x="9752" y="1001"/>
                  </a:moveTo>
                  <a:cubicBezTo>
                    <a:pt x="10061" y="1001"/>
                    <a:pt x="10228" y="1394"/>
                    <a:pt x="10002" y="1620"/>
                  </a:cubicBezTo>
                  <a:cubicBezTo>
                    <a:pt x="9936" y="1686"/>
                    <a:pt x="9844" y="1718"/>
                    <a:pt x="9750" y="1718"/>
                  </a:cubicBezTo>
                  <a:cubicBezTo>
                    <a:pt x="9656" y="1718"/>
                    <a:pt x="9561" y="1686"/>
                    <a:pt x="9490" y="1620"/>
                  </a:cubicBezTo>
                  <a:cubicBezTo>
                    <a:pt x="9275" y="1394"/>
                    <a:pt x="9430" y="1001"/>
                    <a:pt x="9752" y="1001"/>
                  </a:cubicBezTo>
                  <a:close/>
                  <a:moveTo>
                    <a:pt x="1554" y="1203"/>
                  </a:moveTo>
                  <a:cubicBezTo>
                    <a:pt x="1655" y="1203"/>
                    <a:pt x="1756" y="1239"/>
                    <a:pt x="1834" y="1310"/>
                  </a:cubicBezTo>
                  <a:cubicBezTo>
                    <a:pt x="1977" y="1465"/>
                    <a:pt x="1977" y="1715"/>
                    <a:pt x="1834" y="1870"/>
                  </a:cubicBezTo>
                  <a:cubicBezTo>
                    <a:pt x="1756" y="1941"/>
                    <a:pt x="1658" y="1977"/>
                    <a:pt x="1559" y="1977"/>
                  </a:cubicBezTo>
                  <a:cubicBezTo>
                    <a:pt x="1459" y="1977"/>
                    <a:pt x="1358" y="1941"/>
                    <a:pt x="1274" y="1870"/>
                  </a:cubicBezTo>
                  <a:cubicBezTo>
                    <a:pt x="1131" y="1715"/>
                    <a:pt x="1131" y="1465"/>
                    <a:pt x="1274" y="1310"/>
                  </a:cubicBezTo>
                  <a:cubicBezTo>
                    <a:pt x="1352" y="1239"/>
                    <a:pt x="1453" y="1203"/>
                    <a:pt x="1554" y="1203"/>
                  </a:cubicBezTo>
                  <a:close/>
                  <a:moveTo>
                    <a:pt x="596" y="5323"/>
                  </a:moveTo>
                  <a:cubicBezTo>
                    <a:pt x="727" y="5323"/>
                    <a:pt x="846" y="5442"/>
                    <a:pt x="846" y="5573"/>
                  </a:cubicBezTo>
                  <a:cubicBezTo>
                    <a:pt x="858" y="5704"/>
                    <a:pt x="738" y="5823"/>
                    <a:pt x="596" y="5823"/>
                  </a:cubicBezTo>
                  <a:cubicBezTo>
                    <a:pt x="441" y="5823"/>
                    <a:pt x="346" y="5704"/>
                    <a:pt x="346" y="5573"/>
                  </a:cubicBezTo>
                  <a:cubicBezTo>
                    <a:pt x="346" y="5430"/>
                    <a:pt x="465" y="5323"/>
                    <a:pt x="596" y="5323"/>
                  </a:cubicBezTo>
                  <a:close/>
                  <a:moveTo>
                    <a:pt x="10502" y="5323"/>
                  </a:moveTo>
                  <a:cubicBezTo>
                    <a:pt x="10656" y="5323"/>
                    <a:pt x="10764" y="5442"/>
                    <a:pt x="10764" y="5573"/>
                  </a:cubicBezTo>
                  <a:cubicBezTo>
                    <a:pt x="10764" y="5704"/>
                    <a:pt x="10644" y="5823"/>
                    <a:pt x="10502" y="5823"/>
                  </a:cubicBezTo>
                  <a:cubicBezTo>
                    <a:pt x="10359" y="5823"/>
                    <a:pt x="10252" y="5704"/>
                    <a:pt x="10252" y="5573"/>
                  </a:cubicBezTo>
                  <a:cubicBezTo>
                    <a:pt x="10252" y="5430"/>
                    <a:pt x="10371" y="5323"/>
                    <a:pt x="10502" y="5323"/>
                  </a:cubicBezTo>
                  <a:close/>
                  <a:moveTo>
                    <a:pt x="2036" y="8799"/>
                  </a:moveTo>
                  <a:cubicBezTo>
                    <a:pt x="2274" y="8823"/>
                    <a:pt x="2393" y="9085"/>
                    <a:pt x="2227" y="9252"/>
                  </a:cubicBezTo>
                  <a:cubicBezTo>
                    <a:pt x="2179" y="9305"/>
                    <a:pt x="2114" y="9332"/>
                    <a:pt x="2047" y="9332"/>
                  </a:cubicBezTo>
                  <a:cubicBezTo>
                    <a:pt x="1980" y="9332"/>
                    <a:pt x="1911" y="9305"/>
                    <a:pt x="1858" y="9252"/>
                  </a:cubicBezTo>
                  <a:cubicBezTo>
                    <a:pt x="1691" y="9085"/>
                    <a:pt x="1810" y="8799"/>
                    <a:pt x="2036" y="8799"/>
                  </a:cubicBezTo>
                  <a:close/>
                  <a:moveTo>
                    <a:pt x="5549" y="10264"/>
                  </a:moveTo>
                  <a:cubicBezTo>
                    <a:pt x="5680" y="10264"/>
                    <a:pt x="5799" y="10383"/>
                    <a:pt x="5799" y="10514"/>
                  </a:cubicBezTo>
                  <a:cubicBezTo>
                    <a:pt x="5799" y="10669"/>
                    <a:pt x="5680" y="10764"/>
                    <a:pt x="5549" y="10764"/>
                  </a:cubicBezTo>
                  <a:cubicBezTo>
                    <a:pt x="5418" y="10764"/>
                    <a:pt x="5299" y="10645"/>
                    <a:pt x="5299" y="10514"/>
                  </a:cubicBezTo>
                  <a:cubicBezTo>
                    <a:pt x="5299" y="10371"/>
                    <a:pt x="5418" y="10264"/>
                    <a:pt x="5549" y="10264"/>
                  </a:cubicBezTo>
                  <a:close/>
                  <a:moveTo>
                    <a:pt x="5501" y="1"/>
                  </a:moveTo>
                  <a:cubicBezTo>
                    <a:pt x="5180" y="1"/>
                    <a:pt x="4918" y="275"/>
                    <a:pt x="4918" y="584"/>
                  </a:cubicBezTo>
                  <a:cubicBezTo>
                    <a:pt x="4918" y="858"/>
                    <a:pt x="5096" y="1060"/>
                    <a:pt x="5334" y="1132"/>
                  </a:cubicBezTo>
                  <a:lnTo>
                    <a:pt x="5334" y="2025"/>
                  </a:lnTo>
                  <a:cubicBezTo>
                    <a:pt x="5299" y="2013"/>
                    <a:pt x="5251" y="2001"/>
                    <a:pt x="5191" y="1989"/>
                  </a:cubicBezTo>
                  <a:cubicBezTo>
                    <a:pt x="5015" y="1924"/>
                    <a:pt x="4880" y="1886"/>
                    <a:pt x="4761" y="1886"/>
                  </a:cubicBezTo>
                  <a:cubicBezTo>
                    <a:pt x="4576" y="1886"/>
                    <a:pt x="4430" y="1978"/>
                    <a:pt x="4227" y="2203"/>
                  </a:cubicBezTo>
                  <a:cubicBezTo>
                    <a:pt x="4144" y="2299"/>
                    <a:pt x="4072" y="2370"/>
                    <a:pt x="4001" y="2406"/>
                  </a:cubicBezTo>
                  <a:cubicBezTo>
                    <a:pt x="3929" y="2442"/>
                    <a:pt x="3810" y="2442"/>
                    <a:pt x="3703" y="2465"/>
                  </a:cubicBezTo>
                  <a:cubicBezTo>
                    <a:pt x="3370" y="2489"/>
                    <a:pt x="3179" y="2537"/>
                    <a:pt x="3036" y="2823"/>
                  </a:cubicBezTo>
                  <a:lnTo>
                    <a:pt x="2120" y="1906"/>
                  </a:lnTo>
                  <a:cubicBezTo>
                    <a:pt x="2286" y="1632"/>
                    <a:pt x="2274" y="1275"/>
                    <a:pt x="2036" y="1037"/>
                  </a:cubicBezTo>
                  <a:cubicBezTo>
                    <a:pt x="1893" y="894"/>
                    <a:pt x="1712" y="822"/>
                    <a:pt x="1530" y="822"/>
                  </a:cubicBezTo>
                  <a:cubicBezTo>
                    <a:pt x="1349" y="822"/>
                    <a:pt x="1167" y="894"/>
                    <a:pt x="1024" y="1037"/>
                  </a:cubicBezTo>
                  <a:cubicBezTo>
                    <a:pt x="546" y="1505"/>
                    <a:pt x="939" y="2252"/>
                    <a:pt x="1509" y="2252"/>
                  </a:cubicBezTo>
                  <a:cubicBezTo>
                    <a:pt x="1635" y="2252"/>
                    <a:pt x="1770" y="2216"/>
                    <a:pt x="1905" y="2132"/>
                  </a:cubicBezTo>
                  <a:lnTo>
                    <a:pt x="2917" y="3144"/>
                  </a:lnTo>
                  <a:cubicBezTo>
                    <a:pt x="2846" y="3370"/>
                    <a:pt x="2810" y="3394"/>
                    <a:pt x="2572" y="3549"/>
                  </a:cubicBezTo>
                  <a:cubicBezTo>
                    <a:pt x="2143" y="3799"/>
                    <a:pt x="2084" y="3966"/>
                    <a:pt x="2143" y="4442"/>
                  </a:cubicBezTo>
                  <a:cubicBezTo>
                    <a:pt x="2155" y="4561"/>
                    <a:pt x="2167" y="4668"/>
                    <a:pt x="2155" y="4751"/>
                  </a:cubicBezTo>
                  <a:cubicBezTo>
                    <a:pt x="2108" y="4918"/>
                    <a:pt x="1941" y="5061"/>
                    <a:pt x="1846" y="5359"/>
                  </a:cubicBezTo>
                  <a:lnTo>
                    <a:pt x="1131" y="5359"/>
                  </a:lnTo>
                  <a:cubicBezTo>
                    <a:pt x="1060" y="5120"/>
                    <a:pt x="846" y="4942"/>
                    <a:pt x="584" y="4942"/>
                  </a:cubicBezTo>
                  <a:cubicBezTo>
                    <a:pt x="250" y="4942"/>
                    <a:pt x="0" y="5216"/>
                    <a:pt x="0" y="5525"/>
                  </a:cubicBezTo>
                  <a:cubicBezTo>
                    <a:pt x="0" y="5859"/>
                    <a:pt x="262" y="6109"/>
                    <a:pt x="584" y="6109"/>
                  </a:cubicBezTo>
                  <a:cubicBezTo>
                    <a:pt x="846" y="6109"/>
                    <a:pt x="1060" y="5930"/>
                    <a:pt x="1131" y="5692"/>
                  </a:cubicBezTo>
                  <a:lnTo>
                    <a:pt x="1846" y="5692"/>
                  </a:lnTo>
                  <a:cubicBezTo>
                    <a:pt x="1929" y="5990"/>
                    <a:pt x="2108" y="6132"/>
                    <a:pt x="2155" y="6299"/>
                  </a:cubicBezTo>
                  <a:cubicBezTo>
                    <a:pt x="2203" y="6513"/>
                    <a:pt x="2036" y="6871"/>
                    <a:pt x="2179" y="7156"/>
                  </a:cubicBezTo>
                  <a:cubicBezTo>
                    <a:pt x="2322" y="7430"/>
                    <a:pt x="2703" y="7526"/>
                    <a:pt x="2822" y="7704"/>
                  </a:cubicBezTo>
                  <a:cubicBezTo>
                    <a:pt x="2870" y="7764"/>
                    <a:pt x="2894" y="7835"/>
                    <a:pt x="2929" y="7930"/>
                  </a:cubicBezTo>
                  <a:lnTo>
                    <a:pt x="2322" y="8538"/>
                  </a:lnTo>
                  <a:cubicBezTo>
                    <a:pt x="2229" y="8489"/>
                    <a:pt x="2127" y="8464"/>
                    <a:pt x="2025" y="8464"/>
                  </a:cubicBezTo>
                  <a:cubicBezTo>
                    <a:pt x="1880" y="8464"/>
                    <a:pt x="1737" y="8515"/>
                    <a:pt x="1631" y="8621"/>
                  </a:cubicBezTo>
                  <a:cubicBezTo>
                    <a:pt x="1262" y="9002"/>
                    <a:pt x="1536" y="9621"/>
                    <a:pt x="2048" y="9621"/>
                  </a:cubicBezTo>
                  <a:cubicBezTo>
                    <a:pt x="2489" y="9621"/>
                    <a:pt x="2786" y="9157"/>
                    <a:pt x="2560" y="8764"/>
                  </a:cubicBezTo>
                  <a:lnTo>
                    <a:pt x="3084" y="8240"/>
                  </a:lnTo>
                  <a:cubicBezTo>
                    <a:pt x="3322" y="8704"/>
                    <a:pt x="3810" y="8538"/>
                    <a:pt x="4060" y="8657"/>
                  </a:cubicBezTo>
                  <a:cubicBezTo>
                    <a:pt x="4251" y="8740"/>
                    <a:pt x="4418" y="9085"/>
                    <a:pt x="4727" y="9157"/>
                  </a:cubicBezTo>
                  <a:cubicBezTo>
                    <a:pt x="4769" y="9167"/>
                    <a:pt x="4811" y="9172"/>
                    <a:pt x="4853" y="9172"/>
                  </a:cubicBezTo>
                  <a:cubicBezTo>
                    <a:pt x="5045" y="9172"/>
                    <a:pt x="5230" y="9075"/>
                    <a:pt x="5406" y="9026"/>
                  </a:cubicBezTo>
                  <a:lnTo>
                    <a:pt x="5406" y="9919"/>
                  </a:lnTo>
                  <a:cubicBezTo>
                    <a:pt x="5168" y="9990"/>
                    <a:pt x="4989" y="10204"/>
                    <a:pt x="4989" y="10466"/>
                  </a:cubicBezTo>
                  <a:cubicBezTo>
                    <a:pt x="4989" y="10800"/>
                    <a:pt x="5251" y="11050"/>
                    <a:pt x="5561" y="11050"/>
                  </a:cubicBezTo>
                  <a:cubicBezTo>
                    <a:pt x="5894" y="11050"/>
                    <a:pt x="6144" y="10788"/>
                    <a:pt x="6144" y="10466"/>
                  </a:cubicBezTo>
                  <a:cubicBezTo>
                    <a:pt x="6144" y="10204"/>
                    <a:pt x="5965" y="9990"/>
                    <a:pt x="5727" y="9919"/>
                  </a:cubicBezTo>
                  <a:lnTo>
                    <a:pt x="5727" y="9026"/>
                  </a:lnTo>
                  <a:cubicBezTo>
                    <a:pt x="5903" y="9075"/>
                    <a:pt x="6080" y="9172"/>
                    <a:pt x="6269" y="9172"/>
                  </a:cubicBezTo>
                  <a:cubicBezTo>
                    <a:pt x="6310" y="9172"/>
                    <a:pt x="6352" y="9167"/>
                    <a:pt x="6394" y="9157"/>
                  </a:cubicBezTo>
                  <a:cubicBezTo>
                    <a:pt x="6715" y="9085"/>
                    <a:pt x="6894" y="8740"/>
                    <a:pt x="7073" y="8657"/>
                  </a:cubicBezTo>
                  <a:cubicBezTo>
                    <a:pt x="7323" y="8538"/>
                    <a:pt x="7799" y="8704"/>
                    <a:pt x="8049" y="8240"/>
                  </a:cubicBezTo>
                  <a:lnTo>
                    <a:pt x="8216" y="8407"/>
                  </a:lnTo>
                  <a:cubicBezTo>
                    <a:pt x="8245" y="8436"/>
                    <a:pt x="8287" y="8451"/>
                    <a:pt x="8329" y="8451"/>
                  </a:cubicBezTo>
                  <a:cubicBezTo>
                    <a:pt x="8370" y="8451"/>
                    <a:pt x="8412" y="8436"/>
                    <a:pt x="8442" y="8407"/>
                  </a:cubicBezTo>
                  <a:cubicBezTo>
                    <a:pt x="8501" y="8347"/>
                    <a:pt x="8501" y="8240"/>
                    <a:pt x="8442" y="8180"/>
                  </a:cubicBezTo>
                  <a:lnTo>
                    <a:pt x="8168" y="7907"/>
                  </a:lnTo>
                  <a:cubicBezTo>
                    <a:pt x="8239" y="7692"/>
                    <a:pt x="8275" y="7656"/>
                    <a:pt x="8513" y="7514"/>
                  </a:cubicBezTo>
                  <a:cubicBezTo>
                    <a:pt x="8942" y="7252"/>
                    <a:pt x="9013" y="7097"/>
                    <a:pt x="8942" y="6621"/>
                  </a:cubicBezTo>
                  <a:cubicBezTo>
                    <a:pt x="8894" y="6323"/>
                    <a:pt x="8918" y="6287"/>
                    <a:pt x="9073" y="6037"/>
                  </a:cubicBezTo>
                  <a:cubicBezTo>
                    <a:pt x="9156" y="5930"/>
                    <a:pt x="9216" y="5811"/>
                    <a:pt x="9240" y="5692"/>
                  </a:cubicBezTo>
                  <a:lnTo>
                    <a:pt x="9954" y="5692"/>
                  </a:lnTo>
                  <a:cubicBezTo>
                    <a:pt x="10025" y="5930"/>
                    <a:pt x="10240" y="6109"/>
                    <a:pt x="10502" y="6109"/>
                  </a:cubicBezTo>
                  <a:cubicBezTo>
                    <a:pt x="10835" y="6109"/>
                    <a:pt x="11085" y="5847"/>
                    <a:pt x="11085" y="5525"/>
                  </a:cubicBezTo>
                  <a:cubicBezTo>
                    <a:pt x="11085" y="5251"/>
                    <a:pt x="10823" y="4989"/>
                    <a:pt x="10502" y="4989"/>
                  </a:cubicBezTo>
                  <a:cubicBezTo>
                    <a:pt x="10240" y="4989"/>
                    <a:pt x="10025" y="5168"/>
                    <a:pt x="9954" y="5406"/>
                  </a:cubicBezTo>
                  <a:lnTo>
                    <a:pt x="9240" y="5406"/>
                  </a:lnTo>
                  <a:cubicBezTo>
                    <a:pt x="9156" y="5109"/>
                    <a:pt x="8978" y="4966"/>
                    <a:pt x="8930" y="4799"/>
                  </a:cubicBezTo>
                  <a:cubicBezTo>
                    <a:pt x="8882" y="4585"/>
                    <a:pt x="9049" y="4239"/>
                    <a:pt x="8894" y="3954"/>
                  </a:cubicBezTo>
                  <a:cubicBezTo>
                    <a:pt x="8763" y="3668"/>
                    <a:pt x="8382" y="3573"/>
                    <a:pt x="8263" y="3394"/>
                  </a:cubicBezTo>
                  <a:cubicBezTo>
                    <a:pt x="8216" y="3335"/>
                    <a:pt x="8180" y="3263"/>
                    <a:pt x="8156" y="3180"/>
                  </a:cubicBezTo>
                  <a:lnTo>
                    <a:pt x="9406" y="1930"/>
                  </a:lnTo>
                  <a:cubicBezTo>
                    <a:pt x="9513" y="1989"/>
                    <a:pt x="9632" y="2025"/>
                    <a:pt x="9752" y="2025"/>
                  </a:cubicBezTo>
                  <a:cubicBezTo>
                    <a:pt x="9930" y="2025"/>
                    <a:pt x="10109" y="1953"/>
                    <a:pt x="10228" y="1834"/>
                  </a:cubicBezTo>
                  <a:cubicBezTo>
                    <a:pt x="10490" y="1572"/>
                    <a:pt x="10490" y="1132"/>
                    <a:pt x="10228" y="870"/>
                  </a:cubicBezTo>
                  <a:cubicBezTo>
                    <a:pt x="10091" y="733"/>
                    <a:pt x="9915" y="665"/>
                    <a:pt x="9740" y="665"/>
                  </a:cubicBezTo>
                  <a:cubicBezTo>
                    <a:pt x="9564" y="665"/>
                    <a:pt x="9388" y="733"/>
                    <a:pt x="9251" y="870"/>
                  </a:cubicBezTo>
                  <a:cubicBezTo>
                    <a:pt x="9037" y="1096"/>
                    <a:pt x="9001" y="1430"/>
                    <a:pt x="9168" y="1691"/>
                  </a:cubicBezTo>
                  <a:lnTo>
                    <a:pt x="8025" y="2834"/>
                  </a:lnTo>
                  <a:cubicBezTo>
                    <a:pt x="7918" y="2644"/>
                    <a:pt x="7799" y="2537"/>
                    <a:pt x="7501" y="2489"/>
                  </a:cubicBezTo>
                  <a:cubicBezTo>
                    <a:pt x="7493" y="2488"/>
                    <a:pt x="7485" y="2488"/>
                    <a:pt x="7477" y="2488"/>
                  </a:cubicBezTo>
                  <a:cubicBezTo>
                    <a:pt x="7394" y="2488"/>
                    <a:pt x="7334" y="2545"/>
                    <a:pt x="7323" y="2632"/>
                  </a:cubicBezTo>
                  <a:cubicBezTo>
                    <a:pt x="7311" y="2715"/>
                    <a:pt x="7370" y="2787"/>
                    <a:pt x="7454" y="2811"/>
                  </a:cubicBezTo>
                  <a:cubicBezTo>
                    <a:pt x="7680" y="2834"/>
                    <a:pt x="7727" y="2906"/>
                    <a:pt x="7811" y="3192"/>
                  </a:cubicBezTo>
                  <a:cubicBezTo>
                    <a:pt x="7930" y="3549"/>
                    <a:pt x="7989" y="3644"/>
                    <a:pt x="8323" y="3835"/>
                  </a:cubicBezTo>
                  <a:cubicBezTo>
                    <a:pt x="8632" y="4025"/>
                    <a:pt x="8644" y="4061"/>
                    <a:pt x="8597" y="4418"/>
                  </a:cubicBezTo>
                  <a:cubicBezTo>
                    <a:pt x="8537" y="4799"/>
                    <a:pt x="8573" y="4906"/>
                    <a:pt x="8775" y="5216"/>
                  </a:cubicBezTo>
                  <a:cubicBezTo>
                    <a:pt x="8990" y="5525"/>
                    <a:pt x="8990" y="5573"/>
                    <a:pt x="8775" y="5871"/>
                  </a:cubicBezTo>
                  <a:cubicBezTo>
                    <a:pt x="8573" y="6180"/>
                    <a:pt x="8561" y="6287"/>
                    <a:pt x="8597" y="6668"/>
                  </a:cubicBezTo>
                  <a:cubicBezTo>
                    <a:pt x="8644" y="7025"/>
                    <a:pt x="8632" y="7061"/>
                    <a:pt x="8323" y="7252"/>
                  </a:cubicBezTo>
                  <a:cubicBezTo>
                    <a:pt x="7989" y="7442"/>
                    <a:pt x="7930" y="7537"/>
                    <a:pt x="7811" y="7895"/>
                  </a:cubicBezTo>
                  <a:cubicBezTo>
                    <a:pt x="7692" y="8240"/>
                    <a:pt x="7668" y="8264"/>
                    <a:pt x="7311" y="8299"/>
                  </a:cubicBezTo>
                  <a:cubicBezTo>
                    <a:pt x="6918" y="8323"/>
                    <a:pt x="6834" y="8383"/>
                    <a:pt x="6561" y="8657"/>
                  </a:cubicBezTo>
                  <a:cubicBezTo>
                    <a:pt x="6411" y="8813"/>
                    <a:pt x="6334" y="8876"/>
                    <a:pt x="6228" y="8876"/>
                  </a:cubicBezTo>
                  <a:cubicBezTo>
                    <a:pt x="6156" y="8876"/>
                    <a:pt x="6071" y="8847"/>
                    <a:pt x="5942" y="8799"/>
                  </a:cubicBezTo>
                  <a:cubicBezTo>
                    <a:pt x="5799" y="8752"/>
                    <a:pt x="5668" y="8692"/>
                    <a:pt x="5525" y="8692"/>
                  </a:cubicBezTo>
                  <a:cubicBezTo>
                    <a:pt x="5261" y="8692"/>
                    <a:pt x="4987" y="8875"/>
                    <a:pt x="4806" y="8875"/>
                  </a:cubicBezTo>
                  <a:cubicBezTo>
                    <a:pt x="4791" y="8875"/>
                    <a:pt x="4777" y="8874"/>
                    <a:pt x="4763" y="8871"/>
                  </a:cubicBezTo>
                  <a:cubicBezTo>
                    <a:pt x="4668" y="8859"/>
                    <a:pt x="4572" y="8752"/>
                    <a:pt x="4477" y="8657"/>
                  </a:cubicBezTo>
                  <a:cubicBezTo>
                    <a:pt x="4227" y="8383"/>
                    <a:pt x="4120" y="8323"/>
                    <a:pt x="3739" y="8299"/>
                  </a:cubicBezTo>
                  <a:cubicBezTo>
                    <a:pt x="3382" y="8264"/>
                    <a:pt x="3346" y="8240"/>
                    <a:pt x="3227" y="7895"/>
                  </a:cubicBezTo>
                  <a:cubicBezTo>
                    <a:pt x="3108" y="7537"/>
                    <a:pt x="3048" y="7442"/>
                    <a:pt x="2727" y="7252"/>
                  </a:cubicBezTo>
                  <a:cubicBezTo>
                    <a:pt x="2405" y="7061"/>
                    <a:pt x="2393" y="7025"/>
                    <a:pt x="2441" y="6668"/>
                  </a:cubicBezTo>
                  <a:cubicBezTo>
                    <a:pt x="2501" y="6287"/>
                    <a:pt x="2465" y="6180"/>
                    <a:pt x="2262" y="5871"/>
                  </a:cubicBezTo>
                  <a:cubicBezTo>
                    <a:pt x="2048" y="5561"/>
                    <a:pt x="2048" y="5513"/>
                    <a:pt x="2262" y="5216"/>
                  </a:cubicBezTo>
                  <a:cubicBezTo>
                    <a:pt x="2465" y="4906"/>
                    <a:pt x="2477" y="4799"/>
                    <a:pt x="2441" y="4418"/>
                  </a:cubicBezTo>
                  <a:cubicBezTo>
                    <a:pt x="2393" y="4061"/>
                    <a:pt x="2405" y="4025"/>
                    <a:pt x="2727" y="3835"/>
                  </a:cubicBezTo>
                  <a:cubicBezTo>
                    <a:pt x="2846" y="3763"/>
                    <a:pt x="2965" y="3680"/>
                    <a:pt x="3048" y="3585"/>
                  </a:cubicBezTo>
                  <a:cubicBezTo>
                    <a:pt x="3144" y="3477"/>
                    <a:pt x="3179" y="3323"/>
                    <a:pt x="3227" y="3192"/>
                  </a:cubicBezTo>
                  <a:cubicBezTo>
                    <a:pt x="3275" y="3061"/>
                    <a:pt x="3322" y="2942"/>
                    <a:pt x="3394" y="2882"/>
                  </a:cubicBezTo>
                  <a:cubicBezTo>
                    <a:pt x="3465" y="2823"/>
                    <a:pt x="3596" y="2799"/>
                    <a:pt x="3739" y="2787"/>
                  </a:cubicBezTo>
                  <a:cubicBezTo>
                    <a:pt x="4120" y="2763"/>
                    <a:pt x="4215" y="2703"/>
                    <a:pt x="4477" y="2430"/>
                  </a:cubicBezTo>
                  <a:cubicBezTo>
                    <a:pt x="4626" y="2273"/>
                    <a:pt x="4699" y="2210"/>
                    <a:pt x="4807" y="2210"/>
                  </a:cubicBezTo>
                  <a:cubicBezTo>
                    <a:pt x="4880" y="2210"/>
                    <a:pt x="4969" y="2239"/>
                    <a:pt x="5108" y="2287"/>
                  </a:cubicBezTo>
                  <a:cubicBezTo>
                    <a:pt x="5287" y="2352"/>
                    <a:pt x="5406" y="2385"/>
                    <a:pt x="5525" y="2385"/>
                  </a:cubicBezTo>
                  <a:cubicBezTo>
                    <a:pt x="5644" y="2385"/>
                    <a:pt x="5763" y="2352"/>
                    <a:pt x="5942" y="2287"/>
                  </a:cubicBezTo>
                  <a:cubicBezTo>
                    <a:pt x="6081" y="2233"/>
                    <a:pt x="6168" y="2206"/>
                    <a:pt x="6236" y="2206"/>
                  </a:cubicBezTo>
                  <a:cubicBezTo>
                    <a:pt x="6366" y="2206"/>
                    <a:pt x="6425" y="2306"/>
                    <a:pt x="6644" y="2525"/>
                  </a:cubicBezTo>
                  <a:cubicBezTo>
                    <a:pt x="6680" y="2555"/>
                    <a:pt x="6721" y="2570"/>
                    <a:pt x="6762" y="2570"/>
                  </a:cubicBezTo>
                  <a:cubicBezTo>
                    <a:pt x="6802" y="2570"/>
                    <a:pt x="6840" y="2555"/>
                    <a:pt x="6870" y="2525"/>
                  </a:cubicBezTo>
                  <a:cubicBezTo>
                    <a:pt x="6930" y="2465"/>
                    <a:pt x="6930" y="2358"/>
                    <a:pt x="6870" y="2299"/>
                  </a:cubicBezTo>
                  <a:lnTo>
                    <a:pt x="6787" y="2203"/>
                  </a:lnTo>
                  <a:cubicBezTo>
                    <a:pt x="6569" y="1978"/>
                    <a:pt x="6422" y="1886"/>
                    <a:pt x="6241" y="1886"/>
                  </a:cubicBezTo>
                  <a:cubicBezTo>
                    <a:pt x="6125" y="1886"/>
                    <a:pt x="5994" y="1924"/>
                    <a:pt x="5822" y="1989"/>
                  </a:cubicBezTo>
                  <a:cubicBezTo>
                    <a:pt x="5775" y="2001"/>
                    <a:pt x="5715" y="2013"/>
                    <a:pt x="5668" y="2025"/>
                  </a:cubicBezTo>
                  <a:lnTo>
                    <a:pt x="5668" y="1132"/>
                  </a:lnTo>
                  <a:cubicBezTo>
                    <a:pt x="5906" y="1060"/>
                    <a:pt x="6084" y="858"/>
                    <a:pt x="6084" y="584"/>
                  </a:cubicBezTo>
                  <a:cubicBezTo>
                    <a:pt x="6084" y="263"/>
                    <a:pt x="5822" y="1"/>
                    <a:pt x="5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6938984" y="3622042"/>
              <a:ext cx="53899" cy="51605"/>
            </a:xfrm>
            <a:custGeom>
              <a:rect b="b" l="l" r="r" t="t"/>
              <a:pathLst>
                <a:path extrusionOk="0" h="1620" w="1692">
                  <a:moveTo>
                    <a:pt x="919" y="548"/>
                  </a:moveTo>
                  <a:cubicBezTo>
                    <a:pt x="1015" y="548"/>
                    <a:pt x="1114" y="587"/>
                    <a:pt x="1191" y="665"/>
                  </a:cubicBezTo>
                  <a:cubicBezTo>
                    <a:pt x="1334" y="796"/>
                    <a:pt x="1334" y="1046"/>
                    <a:pt x="1191" y="1200"/>
                  </a:cubicBezTo>
                  <a:cubicBezTo>
                    <a:pt x="1114" y="1272"/>
                    <a:pt x="1015" y="1307"/>
                    <a:pt x="919" y="1307"/>
                  </a:cubicBezTo>
                  <a:cubicBezTo>
                    <a:pt x="822" y="1307"/>
                    <a:pt x="727" y="1272"/>
                    <a:pt x="655" y="1200"/>
                  </a:cubicBezTo>
                  <a:cubicBezTo>
                    <a:pt x="500" y="1046"/>
                    <a:pt x="500" y="807"/>
                    <a:pt x="655" y="665"/>
                  </a:cubicBezTo>
                  <a:cubicBezTo>
                    <a:pt x="727" y="587"/>
                    <a:pt x="822" y="548"/>
                    <a:pt x="919" y="548"/>
                  </a:cubicBezTo>
                  <a:close/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34" y="557"/>
                  </a:lnTo>
                  <a:cubicBezTo>
                    <a:pt x="179" y="819"/>
                    <a:pt x="191" y="1177"/>
                    <a:pt x="429" y="1415"/>
                  </a:cubicBezTo>
                  <a:cubicBezTo>
                    <a:pt x="560" y="1552"/>
                    <a:pt x="739" y="1620"/>
                    <a:pt x="920" y="1620"/>
                  </a:cubicBezTo>
                  <a:cubicBezTo>
                    <a:pt x="1102" y="1620"/>
                    <a:pt x="1286" y="1552"/>
                    <a:pt x="1429" y="1415"/>
                  </a:cubicBezTo>
                  <a:cubicBezTo>
                    <a:pt x="1691" y="1153"/>
                    <a:pt x="1691" y="700"/>
                    <a:pt x="1429" y="415"/>
                  </a:cubicBezTo>
                  <a:cubicBezTo>
                    <a:pt x="1294" y="286"/>
                    <a:pt x="1120" y="223"/>
                    <a:pt x="945" y="223"/>
                  </a:cubicBezTo>
                  <a:cubicBezTo>
                    <a:pt x="812" y="223"/>
                    <a:pt x="678" y="259"/>
                    <a:pt x="560" y="331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462" name="Google Shape;1462;p51"/>
          <p:cNvGrpSpPr/>
          <p:nvPr/>
        </p:nvGrpSpPr>
        <p:grpSpPr>
          <a:xfrm>
            <a:off x="3477538" y="1084728"/>
            <a:ext cx="285230" cy="355597"/>
            <a:chOff x="8007400" y="2902278"/>
            <a:chExt cx="285230" cy="355597"/>
          </a:xfrm>
        </p:grpSpPr>
        <p:sp>
          <p:nvSpPr>
            <p:cNvPr id="1463" name="Google Shape;1463;p51"/>
            <p:cNvSpPr/>
            <p:nvPr/>
          </p:nvSpPr>
          <p:spPr>
            <a:xfrm>
              <a:off x="8134820" y="3165305"/>
              <a:ext cx="39851" cy="39851"/>
            </a:xfrm>
            <a:custGeom>
              <a:rect b="b" l="l" r="r" t="t"/>
              <a:pathLst>
                <a:path extrusionOk="0" h="1251" w="1251">
                  <a:moveTo>
                    <a:pt x="632" y="310"/>
                  </a:moveTo>
                  <a:cubicBezTo>
                    <a:pt x="799" y="310"/>
                    <a:pt x="930" y="441"/>
                    <a:pt x="930" y="608"/>
                  </a:cubicBezTo>
                  <a:cubicBezTo>
                    <a:pt x="930" y="775"/>
                    <a:pt x="799" y="906"/>
                    <a:pt x="632" y="906"/>
                  </a:cubicBezTo>
                  <a:cubicBezTo>
                    <a:pt x="465" y="906"/>
                    <a:pt x="334" y="775"/>
                    <a:pt x="334" y="608"/>
                  </a:cubicBezTo>
                  <a:cubicBezTo>
                    <a:pt x="334" y="441"/>
                    <a:pt x="465" y="310"/>
                    <a:pt x="632" y="310"/>
                  </a:cubicBezTo>
                  <a:close/>
                  <a:moveTo>
                    <a:pt x="632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65"/>
                    <a:pt x="287" y="1251"/>
                    <a:pt x="632" y="1251"/>
                  </a:cubicBezTo>
                  <a:cubicBezTo>
                    <a:pt x="977" y="1251"/>
                    <a:pt x="1251" y="965"/>
                    <a:pt x="1251" y="620"/>
                  </a:cubicBezTo>
                  <a:cubicBezTo>
                    <a:pt x="1251" y="275"/>
                    <a:pt x="977" y="1"/>
                    <a:pt x="6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8007400" y="2902278"/>
              <a:ext cx="285230" cy="355597"/>
            </a:xfrm>
            <a:custGeom>
              <a:rect b="b" l="l" r="r" t="t"/>
              <a:pathLst>
                <a:path extrusionOk="0" h="11163" w="8954">
                  <a:moveTo>
                    <a:pt x="6528" y="337"/>
                  </a:moveTo>
                  <a:cubicBezTo>
                    <a:pt x="6549" y="337"/>
                    <a:pt x="6573" y="346"/>
                    <a:pt x="6596" y="364"/>
                  </a:cubicBezTo>
                  <a:lnTo>
                    <a:pt x="7632" y="1412"/>
                  </a:lnTo>
                  <a:cubicBezTo>
                    <a:pt x="7668" y="1435"/>
                    <a:pt x="7668" y="1483"/>
                    <a:pt x="7632" y="1519"/>
                  </a:cubicBezTo>
                  <a:lnTo>
                    <a:pt x="7489" y="1674"/>
                  </a:lnTo>
                  <a:cubicBezTo>
                    <a:pt x="7472" y="1691"/>
                    <a:pt x="7454" y="1700"/>
                    <a:pt x="7434" y="1700"/>
                  </a:cubicBezTo>
                  <a:cubicBezTo>
                    <a:pt x="7415" y="1700"/>
                    <a:pt x="7394" y="1691"/>
                    <a:pt x="7370" y="1674"/>
                  </a:cubicBezTo>
                  <a:lnTo>
                    <a:pt x="6323" y="626"/>
                  </a:lnTo>
                  <a:cubicBezTo>
                    <a:pt x="6299" y="590"/>
                    <a:pt x="6299" y="542"/>
                    <a:pt x="6323" y="519"/>
                  </a:cubicBezTo>
                  <a:lnTo>
                    <a:pt x="6477" y="364"/>
                  </a:lnTo>
                  <a:cubicBezTo>
                    <a:pt x="6489" y="346"/>
                    <a:pt x="6507" y="337"/>
                    <a:pt x="6528" y="337"/>
                  </a:cubicBezTo>
                  <a:close/>
                  <a:moveTo>
                    <a:pt x="6299" y="1066"/>
                  </a:moveTo>
                  <a:lnTo>
                    <a:pt x="7001" y="1769"/>
                  </a:lnTo>
                  <a:lnTo>
                    <a:pt x="6346" y="2424"/>
                  </a:lnTo>
                  <a:lnTo>
                    <a:pt x="5644" y="1721"/>
                  </a:lnTo>
                  <a:lnTo>
                    <a:pt x="6299" y="1066"/>
                  </a:lnTo>
                  <a:close/>
                  <a:moveTo>
                    <a:pt x="2155" y="4698"/>
                  </a:moveTo>
                  <a:lnTo>
                    <a:pt x="2453" y="4995"/>
                  </a:lnTo>
                  <a:lnTo>
                    <a:pt x="2215" y="5198"/>
                  </a:lnTo>
                  <a:cubicBezTo>
                    <a:pt x="2203" y="5216"/>
                    <a:pt x="2182" y="5225"/>
                    <a:pt x="2160" y="5225"/>
                  </a:cubicBezTo>
                  <a:cubicBezTo>
                    <a:pt x="2137" y="5225"/>
                    <a:pt x="2114" y="5216"/>
                    <a:pt x="2096" y="5198"/>
                  </a:cubicBezTo>
                  <a:lnTo>
                    <a:pt x="1941" y="5031"/>
                  </a:lnTo>
                  <a:cubicBezTo>
                    <a:pt x="1905" y="5007"/>
                    <a:pt x="1905" y="4948"/>
                    <a:pt x="1941" y="4924"/>
                  </a:cubicBezTo>
                  <a:lnTo>
                    <a:pt x="2155" y="4698"/>
                  </a:lnTo>
                  <a:close/>
                  <a:moveTo>
                    <a:pt x="2408" y="3865"/>
                  </a:moveTo>
                  <a:cubicBezTo>
                    <a:pt x="2416" y="3865"/>
                    <a:pt x="2422" y="3869"/>
                    <a:pt x="2429" y="3876"/>
                  </a:cubicBezTo>
                  <a:lnTo>
                    <a:pt x="2572" y="4031"/>
                  </a:lnTo>
                  <a:cubicBezTo>
                    <a:pt x="4203" y="5662"/>
                    <a:pt x="4144" y="5579"/>
                    <a:pt x="4108" y="5603"/>
                  </a:cubicBezTo>
                  <a:lnTo>
                    <a:pt x="3846" y="5876"/>
                  </a:lnTo>
                  <a:cubicBezTo>
                    <a:pt x="3842" y="5879"/>
                    <a:pt x="3839" y="5883"/>
                    <a:pt x="3835" y="5883"/>
                  </a:cubicBezTo>
                  <a:cubicBezTo>
                    <a:pt x="3804" y="5883"/>
                    <a:pt x="3678" y="5722"/>
                    <a:pt x="2120" y="4174"/>
                  </a:cubicBezTo>
                  <a:cubicBezTo>
                    <a:pt x="2096" y="4162"/>
                    <a:pt x="2096" y="4138"/>
                    <a:pt x="2120" y="4138"/>
                  </a:cubicBezTo>
                  <a:cubicBezTo>
                    <a:pt x="2328" y="3930"/>
                    <a:pt x="2378" y="3865"/>
                    <a:pt x="2408" y="3865"/>
                  </a:cubicBezTo>
                  <a:close/>
                  <a:moveTo>
                    <a:pt x="3025" y="5579"/>
                  </a:moveTo>
                  <a:lnTo>
                    <a:pt x="3322" y="5876"/>
                  </a:lnTo>
                  <a:lnTo>
                    <a:pt x="3084" y="6079"/>
                  </a:lnTo>
                  <a:cubicBezTo>
                    <a:pt x="3066" y="6097"/>
                    <a:pt x="3042" y="6106"/>
                    <a:pt x="3020" y="6106"/>
                  </a:cubicBezTo>
                  <a:cubicBezTo>
                    <a:pt x="2998" y="6106"/>
                    <a:pt x="2977" y="6097"/>
                    <a:pt x="2965" y="6079"/>
                  </a:cubicBezTo>
                  <a:lnTo>
                    <a:pt x="2798" y="5912"/>
                  </a:lnTo>
                  <a:cubicBezTo>
                    <a:pt x="2774" y="5888"/>
                    <a:pt x="2774" y="5829"/>
                    <a:pt x="2798" y="5793"/>
                  </a:cubicBezTo>
                  <a:lnTo>
                    <a:pt x="3025" y="5579"/>
                  </a:lnTo>
                  <a:close/>
                  <a:moveTo>
                    <a:pt x="3025" y="6936"/>
                  </a:moveTo>
                  <a:cubicBezTo>
                    <a:pt x="3072" y="6936"/>
                    <a:pt x="3096" y="6972"/>
                    <a:pt x="3096" y="7019"/>
                  </a:cubicBezTo>
                  <a:lnTo>
                    <a:pt x="3096" y="7269"/>
                  </a:lnTo>
                  <a:cubicBezTo>
                    <a:pt x="3096" y="7317"/>
                    <a:pt x="3072" y="7341"/>
                    <a:pt x="3025" y="7341"/>
                  </a:cubicBezTo>
                  <a:lnTo>
                    <a:pt x="405" y="7341"/>
                  </a:lnTo>
                  <a:cubicBezTo>
                    <a:pt x="369" y="7341"/>
                    <a:pt x="334" y="7305"/>
                    <a:pt x="334" y="7269"/>
                  </a:cubicBezTo>
                  <a:lnTo>
                    <a:pt x="334" y="7019"/>
                  </a:lnTo>
                  <a:cubicBezTo>
                    <a:pt x="334" y="6972"/>
                    <a:pt x="358" y="6936"/>
                    <a:pt x="405" y="6936"/>
                  </a:cubicBezTo>
                  <a:close/>
                  <a:moveTo>
                    <a:pt x="1834" y="7674"/>
                  </a:moveTo>
                  <a:cubicBezTo>
                    <a:pt x="2060" y="7960"/>
                    <a:pt x="2322" y="8210"/>
                    <a:pt x="2632" y="8401"/>
                  </a:cubicBezTo>
                  <a:cubicBezTo>
                    <a:pt x="2608" y="8448"/>
                    <a:pt x="2572" y="8496"/>
                    <a:pt x="2548" y="8520"/>
                  </a:cubicBezTo>
                  <a:cubicBezTo>
                    <a:pt x="2489" y="8591"/>
                    <a:pt x="2441" y="8663"/>
                    <a:pt x="2393" y="8746"/>
                  </a:cubicBezTo>
                  <a:cubicBezTo>
                    <a:pt x="2382" y="8770"/>
                    <a:pt x="2334" y="8805"/>
                    <a:pt x="2322" y="8853"/>
                  </a:cubicBezTo>
                  <a:cubicBezTo>
                    <a:pt x="1846" y="8555"/>
                    <a:pt x="1465" y="8151"/>
                    <a:pt x="1167" y="7674"/>
                  </a:cubicBezTo>
                  <a:close/>
                  <a:moveTo>
                    <a:pt x="4632" y="7793"/>
                  </a:moveTo>
                  <a:cubicBezTo>
                    <a:pt x="5870" y="7793"/>
                    <a:pt x="6846" y="8793"/>
                    <a:pt x="6918" y="9936"/>
                  </a:cubicBezTo>
                  <a:lnTo>
                    <a:pt x="2334" y="9936"/>
                  </a:lnTo>
                  <a:cubicBezTo>
                    <a:pt x="2417" y="8770"/>
                    <a:pt x="3406" y="7793"/>
                    <a:pt x="4632" y="7793"/>
                  </a:cubicBezTo>
                  <a:close/>
                  <a:moveTo>
                    <a:pt x="6525" y="1"/>
                  </a:moveTo>
                  <a:cubicBezTo>
                    <a:pt x="6421" y="1"/>
                    <a:pt x="6317" y="42"/>
                    <a:pt x="6239" y="126"/>
                  </a:cubicBezTo>
                  <a:lnTo>
                    <a:pt x="6084" y="269"/>
                  </a:lnTo>
                  <a:cubicBezTo>
                    <a:pt x="5942" y="423"/>
                    <a:pt x="5942" y="662"/>
                    <a:pt x="6073" y="804"/>
                  </a:cubicBezTo>
                  <a:lnTo>
                    <a:pt x="5406" y="1483"/>
                  </a:lnTo>
                  <a:lnTo>
                    <a:pt x="5251" y="1328"/>
                  </a:lnTo>
                  <a:cubicBezTo>
                    <a:pt x="5221" y="1299"/>
                    <a:pt x="5180" y="1284"/>
                    <a:pt x="5136" y="1284"/>
                  </a:cubicBezTo>
                  <a:cubicBezTo>
                    <a:pt x="5093" y="1284"/>
                    <a:pt x="5049" y="1299"/>
                    <a:pt x="5013" y="1328"/>
                  </a:cubicBezTo>
                  <a:lnTo>
                    <a:pt x="3977" y="2376"/>
                  </a:lnTo>
                  <a:cubicBezTo>
                    <a:pt x="3917" y="2436"/>
                    <a:pt x="3917" y="2531"/>
                    <a:pt x="3977" y="2614"/>
                  </a:cubicBezTo>
                  <a:cubicBezTo>
                    <a:pt x="4007" y="2644"/>
                    <a:pt x="4045" y="2659"/>
                    <a:pt x="4087" y="2659"/>
                  </a:cubicBezTo>
                  <a:cubicBezTo>
                    <a:pt x="4129" y="2659"/>
                    <a:pt x="4173" y="2644"/>
                    <a:pt x="4215" y="2614"/>
                  </a:cubicBezTo>
                  <a:lnTo>
                    <a:pt x="5132" y="1685"/>
                  </a:lnTo>
                  <a:lnTo>
                    <a:pt x="6299" y="2852"/>
                  </a:lnTo>
                  <a:lnTo>
                    <a:pt x="4060" y="5079"/>
                  </a:lnTo>
                  <a:lnTo>
                    <a:pt x="2905" y="3924"/>
                  </a:lnTo>
                  <a:lnTo>
                    <a:pt x="3739" y="3090"/>
                  </a:lnTo>
                  <a:cubicBezTo>
                    <a:pt x="3798" y="3031"/>
                    <a:pt x="3798" y="2924"/>
                    <a:pt x="3739" y="2864"/>
                  </a:cubicBezTo>
                  <a:cubicBezTo>
                    <a:pt x="3709" y="2834"/>
                    <a:pt x="3667" y="2820"/>
                    <a:pt x="3624" y="2820"/>
                  </a:cubicBezTo>
                  <a:cubicBezTo>
                    <a:pt x="3581" y="2820"/>
                    <a:pt x="3536" y="2834"/>
                    <a:pt x="3501" y="2864"/>
                  </a:cubicBezTo>
                  <a:lnTo>
                    <a:pt x="2667" y="3698"/>
                  </a:lnTo>
                  <a:lnTo>
                    <a:pt x="2632" y="3662"/>
                  </a:lnTo>
                  <a:cubicBezTo>
                    <a:pt x="2566" y="3596"/>
                    <a:pt x="2477" y="3564"/>
                    <a:pt x="2388" y="3564"/>
                  </a:cubicBezTo>
                  <a:cubicBezTo>
                    <a:pt x="2298" y="3564"/>
                    <a:pt x="2209" y="3596"/>
                    <a:pt x="2143" y="3662"/>
                  </a:cubicBezTo>
                  <a:lnTo>
                    <a:pt x="1870" y="3936"/>
                  </a:lnTo>
                  <a:cubicBezTo>
                    <a:pt x="1739" y="4067"/>
                    <a:pt x="1739" y="4293"/>
                    <a:pt x="1870" y="4424"/>
                  </a:cubicBezTo>
                  <a:lnTo>
                    <a:pt x="1905" y="4460"/>
                  </a:lnTo>
                  <a:cubicBezTo>
                    <a:pt x="1751" y="4638"/>
                    <a:pt x="1548" y="4722"/>
                    <a:pt x="1548" y="4972"/>
                  </a:cubicBezTo>
                  <a:cubicBezTo>
                    <a:pt x="1548" y="5079"/>
                    <a:pt x="1596" y="5186"/>
                    <a:pt x="1667" y="5269"/>
                  </a:cubicBezTo>
                  <a:cubicBezTo>
                    <a:pt x="1786" y="5376"/>
                    <a:pt x="1870" y="5555"/>
                    <a:pt x="2132" y="5555"/>
                  </a:cubicBezTo>
                  <a:cubicBezTo>
                    <a:pt x="2382" y="5555"/>
                    <a:pt x="2465" y="5353"/>
                    <a:pt x="2644" y="5198"/>
                  </a:cubicBezTo>
                  <a:lnTo>
                    <a:pt x="2763" y="5317"/>
                  </a:lnTo>
                  <a:cubicBezTo>
                    <a:pt x="2620" y="5495"/>
                    <a:pt x="2405" y="5591"/>
                    <a:pt x="2405" y="5841"/>
                  </a:cubicBezTo>
                  <a:cubicBezTo>
                    <a:pt x="2405" y="6079"/>
                    <a:pt x="2608" y="6186"/>
                    <a:pt x="2691" y="6305"/>
                  </a:cubicBezTo>
                  <a:cubicBezTo>
                    <a:pt x="2763" y="6377"/>
                    <a:pt x="2870" y="6424"/>
                    <a:pt x="2989" y="6424"/>
                  </a:cubicBezTo>
                  <a:cubicBezTo>
                    <a:pt x="3239" y="6424"/>
                    <a:pt x="3334" y="6210"/>
                    <a:pt x="3513" y="6067"/>
                  </a:cubicBezTo>
                  <a:cubicBezTo>
                    <a:pt x="3525" y="6079"/>
                    <a:pt x="3620" y="6198"/>
                    <a:pt x="3798" y="6198"/>
                  </a:cubicBezTo>
                  <a:cubicBezTo>
                    <a:pt x="3882" y="6198"/>
                    <a:pt x="3977" y="6162"/>
                    <a:pt x="4048" y="6091"/>
                  </a:cubicBezTo>
                  <a:lnTo>
                    <a:pt x="4310" y="5829"/>
                  </a:lnTo>
                  <a:cubicBezTo>
                    <a:pt x="4453" y="5686"/>
                    <a:pt x="4453" y="5472"/>
                    <a:pt x="4310" y="5329"/>
                  </a:cubicBezTo>
                  <a:lnTo>
                    <a:pt x="4287" y="5305"/>
                  </a:lnTo>
                  <a:lnTo>
                    <a:pt x="6239" y="3352"/>
                  </a:lnTo>
                  <a:cubicBezTo>
                    <a:pt x="6930" y="3924"/>
                    <a:pt x="7335" y="4733"/>
                    <a:pt x="7335" y="5626"/>
                  </a:cubicBezTo>
                  <a:cubicBezTo>
                    <a:pt x="7335" y="6555"/>
                    <a:pt x="6906" y="7412"/>
                    <a:pt x="6156" y="7984"/>
                  </a:cubicBezTo>
                  <a:cubicBezTo>
                    <a:pt x="5690" y="7638"/>
                    <a:pt x="5153" y="7470"/>
                    <a:pt x="4619" y="7470"/>
                  </a:cubicBezTo>
                  <a:cubicBezTo>
                    <a:pt x="3993" y="7470"/>
                    <a:pt x="3371" y="7701"/>
                    <a:pt x="2870" y="8151"/>
                  </a:cubicBezTo>
                  <a:cubicBezTo>
                    <a:pt x="2644" y="8008"/>
                    <a:pt x="2453" y="7853"/>
                    <a:pt x="2274" y="7650"/>
                  </a:cubicBezTo>
                  <a:lnTo>
                    <a:pt x="3025" y="7650"/>
                  </a:lnTo>
                  <a:cubicBezTo>
                    <a:pt x="3239" y="7650"/>
                    <a:pt x="3417" y="7472"/>
                    <a:pt x="3417" y="7258"/>
                  </a:cubicBezTo>
                  <a:lnTo>
                    <a:pt x="3417" y="6996"/>
                  </a:lnTo>
                  <a:cubicBezTo>
                    <a:pt x="3417" y="6781"/>
                    <a:pt x="3239" y="6603"/>
                    <a:pt x="3025" y="6603"/>
                  </a:cubicBezTo>
                  <a:lnTo>
                    <a:pt x="405" y="6603"/>
                  </a:lnTo>
                  <a:cubicBezTo>
                    <a:pt x="179" y="6603"/>
                    <a:pt x="0" y="6781"/>
                    <a:pt x="0" y="6996"/>
                  </a:cubicBezTo>
                  <a:lnTo>
                    <a:pt x="0" y="7258"/>
                  </a:lnTo>
                  <a:cubicBezTo>
                    <a:pt x="0" y="7472"/>
                    <a:pt x="179" y="7650"/>
                    <a:pt x="405" y="7650"/>
                  </a:cubicBezTo>
                  <a:lnTo>
                    <a:pt x="774" y="7650"/>
                  </a:lnTo>
                  <a:cubicBezTo>
                    <a:pt x="1036" y="8162"/>
                    <a:pt x="1548" y="8722"/>
                    <a:pt x="2191" y="9127"/>
                  </a:cubicBezTo>
                  <a:cubicBezTo>
                    <a:pt x="2084" y="9377"/>
                    <a:pt x="2036" y="9651"/>
                    <a:pt x="2012" y="9936"/>
                  </a:cubicBezTo>
                  <a:lnTo>
                    <a:pt x="846" y="9936"/>
                  </a:lnTo>
                  <a:cubicBezTo>
                    <a:pt x="774" y="9936"/>
                    <a:pt x="715" y="9972"/>
                    <a:pt x="703" y="10032"/>
                  </a:cubicBezTo>
                  <a:lnTo>
                    <a:pt x="346" y="10948"/>
                  </a:lnTo>
                  <a:cubicBezTo>
                    <a:pt x="298" y="11044"/>
                    <a:pt x="381" y="11163"/>
                    <a:pt x="488" y="11163"/>
                  </a:cubicBezTo>
                  <a:lnTo>
                    <a:pt x="1393" y="11163"/>
                  </a:lnTo>
                  <a:cubicBezTo>
                    <a:pt x="1489" y="11163"/>
                    <a:pt x="1560" y="11091"/>
                    <a:pt x="1560" y="11008"/>
                  </a:cubicBezTo>
                  <a:cubicBezTo>
                    <a:pt x="1560" y="10913"/>
                    <a:pt x="1489" y="10841"/>
                    <a:pt x="1393" y="10841"/>
                  </a:cubicBezTo>
                  <a:lnTo>
                    <a:pt x="739" y="10841"/>
                  </a:lnTo>
                  <a:lnTo>
                    <a:pt x="965" y="10258"/>
                  </a:lnTo>
                  <a:lnTo>
                    <a:pt x="8299" y="10258"/>
                  </a:lnTo>
                  <a:lnTo>
                    <a:pt x="8525" y="10841"/>
                  </a:lnTo>
                  <a:lnTo>
                    <a:pt x="2167" y="10841"/>
                  </a:lnTo>
                  <a:cubicBezTo>
                    <a:pt x="2084" y="10841"/>
                    <a:pt x="2012" y="10913"/>
                    <a:pt x="2012" y="11008"/>
                  </a:cubicBezTo>
                  <a:cubicBezTo>
                    <a:pt x="2012" y="11091"/>
                    <a:pt x="2084" y="11163"/>
                    <a:pt x="2167" y="11163"/>
                  </a:cubicBezTo>
                  <a:lnTo>
                    <a:pt x="8763" y="11163"/>
                  </a:lnTo>
                  <a:cubicBezTo>
                    <a:pt x="8882" y="11163"/>
                    <a:pt x="8954" y="11044"/>
                    <a:pt x="8918" y="10948"/>
                  </a:cubicBezTo>
                  <a:lnTo>
                    <a:pt x="8561" y="10044"/>
                  </a:lnTo>
                  <a:cubicBezTo>
                    <a:pt x="8525" y="9984"/>
                    <a:pt x="8466" y="9936"/>
                    <a:pt x="8406" y="9936"/>
                  </a:cubicBezTo>
                  <a:lnTo>
                    <a:pt x="7251" y="9936"/>
                  </a:lnTo>
                  <a:cubicBezTo>
                    <a:pt x="7216" y="9555"/>
                    <a:pt x="7132" y="9198"/>
                    <a:pt x="6965" y="8889"/>
                  </a:cubicBezTo>
                  <a:cubicBezTo>
                    <a:pt x="7847" y="8210"/>
                    <a:pt x="8430" y="7174"/>
                    <a:pt x="8525" y="6067"/>
                  </a:cubicBezTo>
                  <a:cubicBezTo>
                    <a:pt x="8537" y="5972"/>
                    <a:pt x="8466" y="5900"/>
                    <a:pt x="8382" y="5888"/>
                  </a:cubicBezTo>
                  <a:cubicBezTo>
                    <a:pt x="8371" y="5886"/>
                    <a:pt x="8360" y="5884"/>
                    <a:pt x="8350" y="5884"/>
                  </a:cubicBezTo>
                  <a:cubicBezTo>
                    <a:pt x="8271" y="5884"/>
                    <a:pt x="8214" y="5958"/>
                    <a:pt x="8204" y="6031"/>
                  </a:cubicBezTo>
                  <a:cubicBezTo>
                    <a:pt x="8097" y="7043"/>
                    <a:pt x="7597" y="7972"/>
                    <a:pt x="6799" y="8603"/>
                  </a:cubicBezTo>
                  <a:cubicBezTo>
                    <a:pt x="6751" y="8543"/>
                    <a:pt x="6715" y="8508"/>
                    <a:pt x="6668" y="8460"/>
                  </a:cubicBezTo>
                  <a:cubicBezTo>
                    <a:pt x="6608" y="8389"/>
                    <a:pt x="6537" y="8293"/>
                    <a:pt x="6454" y="8222"/>
                  </a:cubicBezTo>
                  <a:lnTo>
                    <a:pt x="6430" y="8186"/>
                  </a:lnTo>
                  <a:cubicBezTo>
                    <a:pt x="8037" y="6912"/>
                    <a:pt x="8097" y="4460"/>
                    <a:pt x="6477" y="3114"/>
                  </a:cubicBezTo>
                  <a:lnTo>
                    <a:pt x="6632" y="2948"/>
                  </a:lnTo>
                  <a:cubicBezTo>
                    <a:pt x="6692" y="2888"/>
                    <a:pt x="6692" y="2793"/>
                    <a:pt x="6632" y="2733"/>
                  </a:cubicBezTo>
                  <a:lnTo>
                    <a:pt x="6561" y="2650"/>
                  </a:lnTo>
                  <a:lnTo>
                    <a:pt x="6656" y="2567"/>
                  </a:lnTo>
                  <a:cubicBezTo>
                    <a:pt x="7013" y="2793"/>
                    <a:pt x="7489" y="3305"/>
                    <a:pt x="7799" y="3900"/>
                  </a:cubicBezTo>
                  <a:cubicBezTo>
                    <a:pt x="8037" y="4352"/>
                    <a:pt x="8168" y="4876"/>
                    <a:pt x="8216" y="5376"/>
                  </a:cubicBezTo>
                  <a:cubicBezTo>
                    <a:pt x="8216" y="5465"/>
                    <a:pt x="8287" y="5532"/>
                    <a:pt x="8373" y="5532"/>
                  </a:cubicBezTo>
                  <a:cubicBezTo>
                    <a:pt x="8380" y="5532"/>
                    <a:pt x="8387" y="5532"/>
                    <a:pt x="8394" y="5531"/>
                  </a:cubicBezTo>
                  <a:cubicBezTo>
                    <a:pt x="8478" y="5531"/>
                    <a:pt x="8561" y="5436"/>
                    <a:pt x="8537" y="5353"/>
                  </a:cubicBezTo>
                  <a:cubicBezTo>
                    <a:pt x="8454" y="4138"/>
                    <a:pt x="7858" y="3055"/>
                    <a:pt x="6894" y="2328"/>
                  </a:cubicBezTo>
                  <a:lnTo>
                    <a:pt x="7251" y="1971"/>
                  </a:lnTo>
                  <a:cubicBezTo>
                    <a:pt x="7317" y="2002"/>
                    <a:pt x="7384" y="2017"/>
                    <a:pt x="7446" y="2017"/>
                  </a:cubicBezTo>
                  <a:cubicBezTo>
                    <a:pt x="7551" y="2017"/>
                    <a:pt x="7644" y="1975"/>
                    <a:pt x="7704" y="1900"/>
                  </a:cubicBezTo>
                  <a:lnTo>
                    <a:pt x="7858" y="1745"/>
                  </a:lnTo>
                  <a:cubicBezTo>
                    <a:pt x="8025" y="1578"/>
                    <a:pt x="8025" y="1328"/>
                    <a:pt x="7858" y="1162"/>
                  </a:cubicBezTo>
                  <a:lnTo>
                    <a:pt x="6811" y="126"/>
                  </a:lnTo>
                  <a:cubicBezTo>
                    <a:pt x="6733" y="42"/>
                    <a:pt x="6629" y="1"/>
                    <a:pt x="6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465" name="Google Shape;1465;p51"/>
          <p:cNvGrpSpPr/>
          <p:nvPr/>
        </p:nvGrpSpPr>
        <p:grpSpPr>
          <a:xfrm>
            <a:off x="1136647" y="1073765"/>
            <a:ext cx="1233010" cy="1351553"/>
            <a:chOff x="2360256" y="1197791"/>
            <a:chExt cx="692158" cy="758703"/>
          </a:xfrm>
        </p:grpSpPr>
        <p:sp>
          <p:nvSpPr>
            <p:cNvPr id="1466" name="Google Shape;1466;p51"/>
            <p:cNvSpPr/>
            <p:nvPr/>
          </p:nvSpPr>
          <p:spPr>
            <a:xfrm>
              <a:off x="2422524" y="1798990"/>
              <a:ext cx="302124" cy="83593"/>
            </a:xfrm>
            <a:custGeom>
              <a:rect b="b" l="l" r="r" t="t"/>
              <a:pathLst>
                <a:path extrusionOk="0" h="4163" w="15046">
                  <a:moveTo>
                    <a:pt x="456" y="1"/>
                  </a:moveTo>
                  <a:lnTo>
                    <a:pt x="0" y="183"/>
                  </a:lnTo>
                  <a:cubicBezTo>
                    <a:pt x="1185" y="973"/>
                    <a:pt x="2614" y="1338"/>
                    <a:pt x="3982" y="1672"/>
                  </a:cubicBezTo>
                  <a:lnTo>
                    <a:pt x="13313" y="4043"/>
                  </a:lnTo>
                  <a:cubicBezTo>
                    <a:pt x="13552" y="4103"/>
                    <a:pt x="13804" y="4163"/>
                    <a:pt x="14052" y="4163"/>
                  </a:cubicBezTo>
                  <a:cubicBezTo>
                    <a:pt x="14182" y="4163"/>
                    <a:pt x="14312" y="4146"/>
                    <a:pt x="14438" y="4104"/>
                  </a:cubicBezTo>
                  <a:cubicBezTo>
                    <a:pt x="14803" y="3982"/>
                    <a:pt x="15046" y="3526"/>
                    <a:pt x="14833" y="3192"/>
                  </a:cubicBezTo>
                  <a:cubicBezTo>
                    <a:pt x="10122" y="1764"/>
                    <a:pt x="5319" y="669"/>
                    <a:pt x="456" y="1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51"/>
            <p:cNvSpPr/>
            <p:nvPr/>
          </p:nvSpPr>
          <p:spPr>
            <a:xfrm>
              <a:off x="2800995" y="1405440"/>
              <a:ext cx="224575" cy="515032"/>
            </a:xfrm>
            <a:custGeom>
              <a:rect b="b" l="l" r="r" t="t"/>
              <a:pathLst>
                <a:path extrusionOk="0" h="25649" w="11184">
                  <a:moveTo>
                    <a:pt x="9906" y="25"/>
                  </a:moveTo>
                  <a:lnTo>
                    <a:pt x="9660" y="321"/>
                  </a:lnTo>
                  <a:lnTo>
                    <a:pt x="9660" y="321"/>
                  </a:lnTo>
                  <a:cubicBezTo>
                    <a:pt x="9722" y="253"/>
                    <a:pt x="9795" y="196"/>
                    <a:pt x="9874" y="150"/>
                  </a:cubicBezTo>
                  <a:lnTo>
                    <a:pt x="9874" y="150"/>
                  </a:lnTo>
                  <a:cubicBezTo>
                    <a:pt x="9885" y="108"/>
                    <a:pt x="9896" y="66"/>
                    <a:pt x="9906" y="25"/>
                  </a:cubicBezTo>
                  <a:close/>
                  <a:moveTo>
                    <a:pt x="9660" y="321"/>
                  </a:moveTo>
                  <a:cubicBezTo>
                    <a:pt x="9640" y="343"/>
                    <a:pt x="9620" y="366"/>
                    <a:pt x="9602" y="390"/>
                  </a:cubicBezTo>
                  <a:lnTo>
                    <a:pt x="9660" y="321"/>
                  </a:lnTo>
                  <a:close/>
                  <a:moveTo>
                    <a:pt x="10441" y="1"/>
                  </a:moveTo>
                  <a:cubicBezTo>
                    <a:pt x="10243" y="1"/>
                    <a:pt x="10043" y="50"/>
                    <a:pt x="9874" y="150"/>
                  </a:cubicBezTo>
                  <a:lnTo>
                    <a:pt x="9874" y="150"/>
                  </a:lnTo>
                  <a:cubicBezTo>
                    <a:pt x="7727" y="8376"/>
                    <a:pt x="5579" y="16602"/>
                    <a:pt x="3432" y="24828"/>
                  </a:cubicBezTo>
                  <a:cubicBezTo>
                    <a:pt x="3250" y="24220"/>
                    <a:pt x="2611" y="23855"/>
                    <a:pt x="2004" y="23764"/>
                  </a:cubicBezTo>
                  <a:cubicBezTo>
                    <a:pt x="1885" y="23747"/>
                    <a:pt x="1766" y="23739"/>
                    <a:pt x="1648" y="23739"/>
                  </a:cubicBezTo>
                  <a:cubicBezTo>
                    <a:pt x="1129" y="23739"/>
                    <a:pt x="614" y="23883"/>
                    <a:pt x="119" y="24007"/>
                  </a:cubicBezTo>
                  <a:cubicBezTo>
                    <a:pt x="1" y="24803"/>
                    <a:pt x="999" y="25285"/>
                    <a:pt x="1809" y="25285"/>
                  </a:cubicBezTo>
                  <a:cubicBezTo>
                    <a:pt x="1833" y="25285"/>
                    <a:pt x="1858" y="25284"/>
                    <a:pt x="1882" y="25284"/>
                  </a:cubicBezTo>
                  <a:cubicBezTo>
                    <a:pt x="2222" y="25271"/>
                    <a:pt x="2587" y="25232"/>
                    <a:pt x="2942" y="25232"/>
                  </a:cubicBezTo>
                  <a:cubicBezTo>
                    <a:pt x="3445" y="25232"/>
                    <a:pt x="3927" y="25310"/>
                    <a:pt x="4283" y="25648"/>
                  </a:cubicBezTo>
                  <a:cubicBezTo>
                    <a:pt x="7232" y="19995"/>
                    <a:pt x="7718" y="13460"/>
                    <a:pt x="9147" y="7229"/>
                  </a:cubicBezTo>
                  <a:cubicBezTo>
                    <a:pt x="9694" y="4888"/>
                    <a:pt x="10362" y="2578"/>
                    <a:pt x="11183" y="298"/>
                  </a:cubicBezTo>
                  <a:cubicBezTo>
                    <a:pt x="10999" y="100"/>
                    <a:pt x="10722" y="1"/>
                    <a:pt x="10441" y="1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51"/>
            <p:cNvSpPr/>
            <p:nvPr/>
          </p:nvSpPr>
          <p:spPr>
            <a:xfrm>
              <a:off x="2421299" y="1214096"/>
              <a:ext cx="555433" cy="630693"/>
            </a:xfrm>
            <a:custGeom>
              <a:rect b="b" l="l" r="r" t="t"/>
              <a:pathLst>
                <a:path extrusionOk="0" h="31409" w="27661">
                  <a:moveTo>
                    <a:pt x="7641" y="0"/>
                  </a:moveTo>
                  <a:cubicBezTo>
                    <a:pt x="7164" y="0"/>
                    <a:pt x="6676" y="181"/>
                    <a:pt x="6414" y="587"/>
                  </a:cubicBezTo>
                  <a:lnTo>
                    <a:pt x="6505" y="192"/>
                  </a:lnTo>
                  <a:lnTo>
                    <a:pt x="6505" y="192"/>
                  </a:lnTo>
                  <a:cubicBezTo>
                    <a:pt x="4924" y="5785"/>
                    <a:pt x="3344" y="11408"/>
                    <a:pt x="1794" y="17001"/>
                  </a:cubicBezTo>
                  <a:cubicBezTo>
                    <a:pt x="1095" y="19493"/>
                    <a:pt x="365" y="21986"/>
                    <a:pt x="91" y="24539"/>
                  </a:cubicBezTo>
                  <a:cubicBezTo>
                    <a:pt x="31" y="25147"/>
                    <a:pt x="0" y="25846"/>
                    <a:pt x="365" y="26332"/>
                  </a:cubicBezTo>
                  <a:cubicBezTo>
                    <a:pt x="730" y="26879"/>
                    <a:pt x="1459" y="27062"/>
                    <a:pt x="2098" y="27183"/>
                  </a:cubicBezTo>
                  <a:cubicBezTo>
                    <a:pt x="8572" y="28612"/>
                    <a:pt x="15046" y="30010"/>
                    <a:pt x="21520" y="31408"/>
                  </a:cubicBezTo>
                  <a:cubicBezTo>
                    <a:pt x="23861" y="23475"/>
                    <a:pt x="25867" y="15420"/>
                    <a:pt x="27478" y="7274"/>
                  </a:cubicBezTo>
                  <a:cubicBezTo>
                    <a:pt x="27569" y="6818"/>
                    <a:pt x="27660" y="6332"/>
                    <a:pt x="27478" y="5906"/>
                  </a:cubicBezTo>
                  <a:cubicBezTo>
                    <a:pt x="27265" y="5329"/>
                    <a:pt x="26627" y="4995"/>
                    <a:pt x="26049" y="4782"/>
                  </a:cubicBezTo>
                  <a:cubicBezTo>
                    <a:pt x="20791" y="2715"/>
                    <a:pt x="14621" y="3475"/>
                    <a:pt x="9666" y="770"/>
                  </a:cubicBezTo>
                  <a:cubicBezTo>
                    <a:pt x="9149" y="496"/>
                    <a:pt x="8633" y="162"/>
                    <a:pt x="8025" y="40"/>
                  </a:cubicBezTo>
                  <a:cubicBezTo>
                    <a:pt x="7901" y="14"/>
                    <a:pt x="7771" y="0"/>
                    <a:pt x="7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51"/>
            <p:cNvSpPr/>
            <p:nvPr/>
          </p:nvSpPr>
          <p:spPr>
            <a:xfrm>
              <a:off x="2360256" y="1197791"/>
              <a:ext cx="692158" cy="758703"/>
            </a:xfrm>
            <a:custGeom>
              <a:rect b="b" l="l" r="r" t="t"/>
              <a:pathLst>
                <a:path extrusionOk="0" h="37784" w="34470">
                  <a:moveTo>
                    <a:pt x="33006" y="13606"/>
                  </a:moveTo>
                  <a:cubicBezTo>
                    <a:pt x="33022" y="13606"/>
                    <a:pt x="33041" y="13629"/>
                    <a:pt x="33041" y="13679"/>
                  </a:cubicBezTo>
                  <a:cubicBezTo>
                    <a:pt x="33041" y="13740"/>
                    <a:pt x="33010" y="13801"/>
                    <a:pt x="33010" y="13892"/>
                  </a:cubicBezTo>
                  <a:cubicBezTo>
                    <a:pt x="32980" y="13861"/>
                    <a:pt x="32950" y="13861"/>
                    <a:pt x="32950" y="13861"/>
                  </a:cubicBezTo>
                  <a:cubicBezTo>
                    <a:pt x="32950" y="13770"/>
                    <a:pt x="32950" y="13709"/>
                    <a:pt x="32980" y="13649"/>
                  </a:cubicBezTo>
                  <a:cubicBezTo>
                    <a:pt x="32980" y="13621"/>
                    <a:pt x="32992" y="13606"/>
                    <a:pt x="33006" y="13606"/>
                  </a:cubicBezTo>
                  <a:close/>
                  <a:moveTo>
                    <a:pt x="32858" y="14226"/>
                  </a:moveTo>
                  <a:cubicBezTo>
                    <a:pt x="32858" y="14317"/>
                    <a:pt x="32889" y="14378"/>
                    <a:pt x="32889" y="14439"/>
                  </a:cubicBezTo>
                  <a:cubicBezTo>
                    <a:pt x="32889" y="14469"/>
                    <a:pt x="32858" y="14500"/>
                    <a:pt x="32798" y="14591"/>
                  </a:cubicBezTo>
                  <a:cubicBezTo>
                    <a:pt x="32798" y="14439"/>
                    <a:pt x="32767" y="14378"/>
                    <a:pt x="32798" y="14317"/>
                  </a:cubicBezTo>
                  <a:cubicBezTo>
                    <a:pt x="32798" y="14287"/>
                    <a:pt x="32828" y="14256"/>
                    <a:pt x="32858" y="14226"/>
                  </a:cubicBezTo>
                  <a:close/>
                  <a:moveTo>
                    <a:pt x="32676" y="14804"/>
                  </a:moveTo>
                  <a:cubicBezTo>
                    <a:pt x="32767" y="15016"/>
                    <a:pt x="32737" y="15168"/>
                    <a:pt x="32676" y="15320"/>
                  </a:cubicBezTo>
                  <a:cubicBezTo>
                    <a:pt x="32190" y="17053"/>
                    <a:pt x="31916" y="18816"/>
                    <a:pt x="31217" y="20488"/>
                  </a:cubicBezTo>
                  <a:cubicBezTo>
                    <a:pt x="31217" y="20396"/>
                    <a:pt x="31187" y="20305"/>
                    <a:pt x="31217" y="20214"/>
                  </a:cubicBezTo>
                  <a:cubicBezTo>
                    <a:pt x="31703" y="18421"/>
                    <a:pt x="32129" y="16627"/>
                    <a:pt x="32676" y="14804"/>
                  </a:cubicBezTo>
                  <a:close/>
                  <a:moveTo>
                    <a:pt x="31096" y="20852"/>
                  </a:moveTo>
                  <a:lnTo>
                    <a:pt x="31096" y="20852"/>
                  </a:lnTo>
                  <a:cubicBezTo>
                    <a:pt x="31217" y="21126"/>
                    <a:pt x="31035" y="21339"/>
                    <a:pt x="30944" y="21612"/>
                  </a:cubicBezTo>
                  <a:cubicBezTo>
                    <a:pt x="30852" y="21278"/>
                    <a:pt x="31065" y="21095"/>
                    <a:pt x="31096" y="20852"/>
                  </a:cubicBezTo>
                  <a:close/>
                  <a:moveTo>
                    <a:pt x="2073" y="29559"/>
                  </a:moveTo>
                  <a:cubicBezTo>
                    <a:pt x="2139" y="29559"/>
                    <a:pt x="2199" y="29586"/>
                    <a:pt x="2220" y="29667"/>
                  </a:cubicBezTo>
                  <a:cubicBezTo>
                    <a:pt x="2341" y="30123"/>
                    <a:pt x="2676" y="30488"/>
                    <a:pt x="2888" y="30883"/>
                  </a:cubicBezTo>
                  <a:cubicBezTo>
                    <a:pt x="2949" y="31004"/>
                    <a:pt x="3040" y="31096"/>
                    <a:pt x="3010" y="31248"/>
                  </a:cubicBezTo>
                  <a:cubicBezTo>
                    <a:pt x="2986" y="31248"/>
                    <a:pt x="2942" y="31287"/>
                    <a:pt x="2910" y="31287"/>
                  </a:cubicBezTo>
                  <a:cubicBezTo>
                    <a:pt x="2902" y="31287"/>
                    <a:pt x="2894" y="31284"/>
                    <a:pt x="2888" y="31278"/>
                  </a:cubicBezTo>
                  <a:cubicBezTo>
                    <a:pt x="2341" y="31126"/>
                    <a:pt x="1885" y="30822"/>
                    <a:pt x="1551" y="30366"/>
                  </a:cubicBezTo>
                  <a:cubicBezTo>
                    <a:pt x="1308" y="30062"/>
                    <a:pt x="1369" y="29819"/>
                    <a:pt x="1733" y="29637"/>
                  </a:cubicBezTo>
                  <a:cubicBezTo>
                    <a:pt x="1824" y="29606"/>
                    <a:pt x="1885" y="29576"/>
                    <a:pt x="1976" y="29576"/>
                  </a:cubicBezTo>
                  <a:cubicBezTo>
                    <a:pt x="2007" y="29566"/>
                    <a:pt x="2041" y="29559"/>
                    <a:pt x="2073" y="29559"/>
                  </a:cubicBezTo>
                  <a:close/>
                  <a:moveTo>
                    <a:pt x="3223" y="31369"/>
                  </a:moveTo>
                  <a:lnTo>
                    <a:pt x="3223" y="31400"/>
                  </a:lnTo>
                  <a:lnTo>
                    <a:pt x="3162" y="31369"/>
                  </a:lnTo>
                  <a:close/>
                  <a:moveTo>
                    <a:pt x="808" y="29777"/>
                  </a:moveTo>
                  <a:cubicBezTo>
                    <a:pt x="850" y="29777"/>
                    <a:pt x="882" y="29805"/>
                    <a:pt x="882" y="29849"/>
                  </a:cubicBezTo>
                  <a:cubicBezTo>
                    <a:pt x="913" y="30275"/>
                    <a:pt x="1156" y="30549"/>
                    <a:pt x="1338" y="30913"/>
                  </a:cubicBezTo>
                  <a:cubicBezTo>
                    <a:pt x="1429" y="30944"/>
                    <a:pt x="1551" y="31004"/>
                    <a:pt x="1581" y="31156"/>
                  </a:cubicBezTo>
                  <a:cubicBezTo>
                    <a:pt x="1672" y="31156"/>
                    <a:pt x="1733" y="31187"/>
                    <a:pt x="1733" y="31308"/>
                  </a:cubicBezTo>
                  <a:cubicBezTo>
                    <a:pt x="1794" y="31308"/>
                    <a:pt x="1855" y="31339"/>
                    <a:pt x="1916" y="31339"/>
                  </a:cubicBezTo>
                  <a:cubicBezTo>
                    <a:pt x="1916" y="31369"/>
                    <a:pt x="1885" y="31430"/>
                    <a:pt x="1885" y="31430"/>
                  </a:cubicBezTo>
                  <a:cubicBezTo>
                    <a:pt x="1794" y="31430"/>
                    <a:pt x="1733" y="31369"/>
                    <a:pt x="1733" y="31308"/>
                  </a:cubicBezTo>
                  <a:cubicBezTo>
                    <a:pt x="1642" y="31308"/>
                    <a:pt x="1551" y="31278"/>
                    <a:pt x="1581" y="31156"/>
                  </a:cubicBezTo>
                  <a:lnTo>
                    <a:pt x="1581" y="31156"/>
                  </a:lnTo>
                  <a:cubicBezTo>
                    <a:pt x="1548" y="31170"/>
                    <a:pt x="1516" y="31176"/>
                    <a:pt x="1486" y="31176"/>
                  </a:cubicBezTo>
                  <a:cubicBezTo>
                    <a:pt x="1379" y="31176"/>
                    <a:pt x="1294" y="31099"/>
                    <a:pt x="1247" y="31004"/>
                  </a:cubicBezTo>
                  <a:cubicBezTo>
                    <a:pt x="1004" y="30913"/>
                    <a:pt x="882" y="30731"/>
                    <a:pt x="730" y="30549"/>
                  </a:cubicBezTo>
                  <a:cubicBezTo>
                    <a:pt x="578" y="30336"/>
                    <a:pt x="548" y="30123"/>
                    <a:pt x="639" y="29880"/>
                  </a:cubicBezTo>
                  <a:cubicBezTo>
                    <a:pt x="669" y="29849"/>
                    <a:pt x="730" y="29819"/>
                    <a:pt x="761" y="29789"/>
                  </a:cubicBezTo>
                  <a:cubicBezTo>
                    <a:pt x="777" y="29780"/>
                    <a:pt x="793" y="29777"/>
                    <a:pt x="808" y="29777"/>
                  </a:cubicBezTo>
                  <a:close/>
                  <a:moveTo>
                    <a:pt x="8938" y="597"/>
                  </a:moveTo>
                  <a:cubicBezTo>
                    <a:pt x="9014" y="597"/>
                    <a:pt x="9111" y="613"/>
                    <a:pt x="9241" y="639"/>
                  </a:cubicBezTo>
                  <a:cubicBezTo>
                    <a:pt x="9484" y="670"/>
                    <a:pt x="9727" y="730"/>
                    <a:pt x="10001" y="791"/>
                  </a:cubicBezTo>
                  <a:cubicBezTo>
                    <a:pt x="12767" y="1338"/>
                    <a:pt x="15563" y="1885"/>
                    <a:pt x="18329" y="2463"/>
                  </a:cubicBezTo>
                  <a:cubicBezTo>
                    <a:pt x="20183" y="2858"/>
                    <a:pt x="22038" y="3344"/>
                    <a:pt x="23922" y="3770"/>
                  </a:cubicBezTo>
                  <a:cubicBezTo>
                    <a:pt x="26567" y="4378"/>
                    <a:pt x="29181" y="5168"/>
                    <a:pt x="31825" y="5807"/>
                  </a:cubicBezTo>
                  <a:cubicBezTo>
                    <a:pt x="32099" y="5898"/>
                    <a:pt x="32159" y="5989"/>
                    <a:pt x="32129" y="6262"/>
                  </a:cubicBezTo>
                  <a:cubicBezTo>
                    <a:pt x="32068" y="6506"/>
                    <a:pt x="32038" y="6718"/>
                    <a:pt x="31977" y="6962"/>
                  </a:cubicBezTo>
                  <a:cubicBezTo>
                    <a:pt x="31430" y="9180"/>
                    <a:pt x="30974" y="11399"/>
                    <a:pt x="30336" y="13588"/>
                  </a:cubicBezTo>
                  <a:cubicBezTo>
                    <a:pt x="29697" y="15807"/>
                    <a:pt x="29120" y="18056"/>
                    <a:pt x="28573" y="20275"/>
                  </a:cubicBezTo>
                  <a:cubicBezTo>
                    <a:pt x="28086" y="22190"/>
                    <a:pt x="27691" y="24105"/>
                    <a:pt x="27235" y="26020"/>
                  </a:cubicBezTo>
                  <a:cubicBezTo>
                    <a:pt x="26870" y="27539"/>
                    <a:pt x="26445" y="29029"/>
                    <a:pt x="26080" y="30518"/>
                  </a:cubicBezTo>
                  <a:cubicBezTo>
                    <a:pt x="25867" y="31308"/>
                    <a:pt x="25685" y="32099"/>
                    <a:pt x="25503" y="32889"/>
                  </a:cubicBezTo>
                  <a:cubicBezTo>
                    <a:pt x="25453" y="33136"/>
                    <a:pt x="25404" y="33202"/>
                    <a:pt x="25143" y="33202"/>
                  </a:cubicBezTo>
                  <a:cubicBezTo>
                    <a:pt x="25083" y="33202"/>
                    <a:pt x="25011" y="33199"/>
                    <a:pt x="24925" y="33193"/>
                  </a:cubicBezTo>
                  <a:cubicBezTo>
                    <a:pt x="24560" y="33132"/>
                    <a:pt x="24044" y="33041"/>
                    <a:pt x="23527" y="32950"/>
                  </a:cubicBezTo>
                  <a:cubicBezTo>
                    <a:pt x="20457" y="32372"/>
                    <a:pt x="17448" y="31552"/>
                    <a:pt x="14408" y="30852"/>
                  </a:cubicBezTo>
                  <a:cubicBezTo>
                    <a:pt x="10974" y="30062"/>
                    <a:pt x="7539" y="29363"/>
                    <a:pt x="4104" y="28634"/>
                  </a:cubicBezTo>
                  <a:cubicBezTo>
                    <a:pt x="3648" y="28542"/>
                    <a:pt x="3192" y="28421"/>
                    <a:pt x="2736" y="28330"/>
                  </a:cubicBezTo>
                  <a:cubicBezTo>
                    <a:pt x="2543" y="28277"/>
                    <a:pt x="2350" y="28224"/>
                    <a:pt x="2157" y="28224"/>
                  </a:cubicBezTo>
                  <a:cubicBezTo>
                    <a:pt x="2016" y="28224"/>
                    <a:pt x="1875" y="28253"/>
                    <a:pt x="1733" y="28330"/>
                  </a:cubicBezTo>
                  <a:cubicBezTo>
                    <a:pt x="1685" y="28350"/>
                    <a:pt x="1641" y="28360"/>
                    <a:pt x="1601" y="28360"/>
                  </a:cubicBezTo>
                  <a:cubicBezTo>
                    <a:pt x="1464" y="28360"/>
                    <a:pt x="1389" y="28244"/>
                    <a:pt x="1460" y="28056"/>
                  </a:cubicBezTo>
                  <a:cubicBezTo>
                    <a:pt x="1581" y="27539"/>
                    <a:pt x="1764" y="27053"/>
                    <a:pt x="1885" y="26536"/>
                  </a:cubicBezTo>
                  <a:cubicBezTo>
                    <a:pt x="2220" y="25047"/>
                    <a:pt x="2524" y="23558"/>
                    <a:pt x="2919" y="22099"/>
                  </a:cubicBezTo>
                  <a:cubicBezTo>
                    <a:pt x="3435" y="20062"/>
                    <a:pt x="3983" y="18056"/>
                    <a:pt x="4560" y="16019"/>
                  </a:cubicBezTo>
                  <a:cubicBezTo>
                    <a:pt x="5320" y="13314"/>
                    <a:pt x="5897" y="10579"/>
                    <a:pt x="6627" y="7873"/>
                  </a:cubicBezTo>
                  <a:cubicBezTo>
                    <a:pt x="7235" y="5563"/>
                    <a:pt x="7934" y="3284"/>
                    <a:pt x="8603" y="1004"/>
                  </a:cubicBezTo>
                  <a:cubicBezTo>
                    <a:pt x="8690" y="699"/>
                    <a:pt x="8746" y="597"/>
                    <a:pt x="8938" y="597"/>
                  </a:cubicBezTo>
                  <a:close/>
                  <a:moveTo>
                    <a:pt x="2194" y="28665"/>
                  </a:moveTo>
                  <a:cubicBezTo>
                    <a:pt x="2280" y="28665"/>
                    <a:pt x="2369" y="28675"/>
                    <a:pt x="2463" y="28694"/>
                  </a:cubicBezTo>
                  <a:cubicBezTo>
                    <a:pt x="5745" y="29424"/>
                    <a:pt x="9059" y="30123"/>
                    <a:pt x="12372" y="30822"/>
                  </a:cubicBezTo>
                  <a:cubicBezTo>
                    <a:pt x="14651" y="31308"/>
                    <a:pt x="16931" y="31947"/>
                    <a:pt x="19211" y="32494"/>
                  </a:cubicBezTo>
                  <a:cubicBezTo>
                    <a:pt x="20913" y="32889"/>
                    <a:pt x="22645" y="33254"/>
                    <a:pt x="24378" y="33558"/>
                  </a:cubicBezTo>
                  <a:cubicBezTo>
                    <a:pt x="24652" y="33588"/>
                    <a:pt x="24925" y="33649"/>
                    <a:pt x="25199" y="33740"/>
                  </a:cubicBezTo>
                  <a:cubicBezTo>
                    <a:pt x="25229" y="33740"/>
                    <a:pt x="25290" y="33801"/>
                    <a:pt x="25260" y="33862"/>
                  </a:cubicBezTo>
                  <a:cubicBezTo>
                    <a:pt x="25260" y="33892"/>
                    <a:pt x="25199" y="33953"/>
                    <a:pt x="25168" y="33953"/>
                  </a:cubicBezTo>
                  <a:cubicBezTo>
                    <a:pt x="25047" y="33953"/>
                    <a:pt x="24925" y="33922"/>
                    <a:pt x="24804" y="33922"/>
                  </a:cubicBezTo>
                  <a:cubicBezTo>
                    <a:pt x="24196" y="33770"/>
                    <a:pt x="23557" y="33649"/>
                    <a:pt x="22949" y="33497"/>
                  </a:cubicBezTo>
                  <a:cubicBezTo>
                    <a:pt x="21977" y="33284"/>
                    <a:pt x="21035" y="33071"/>
                    <a:pt x="20062" y="32859"/>
                  </a:cubicBezTo>
                  <a:cubicBezTo>
                    <a:pt x="17813" y="32311"/>
                    <a:pt x="15594" y="31734"/>
                    <a:pt x="13344" y="31248"/>
                  </a:cubicBezTo>
                  <a:cubicBezTo>
                    <a:pt x="11338" y="30792"/>
                    <a:pt x="9332" y="30427"/>
                    <a:pt x="7326" y="30032"/>
                  </a:cubicBezTo>
                  <a:cubicBezTo>
                    <a:pt x="5776" y="29728"/>
                    <a:pt x="4195" y="29454"/>
                    <a:pt x="2645" y="29120"/>
                  </a:cubicBezTo>
                  <a:cubicBezTo>
                    <a:pt x="2446" y="29085"/>
                    <a:pt x="2251" y="29054"/>
                    <a:pt x="2065" y="29054"/>
                  </a:cubicBezTo>
                  <a:cubicBezTo>
                    <a:pt x="1767" y="29054"/>
                    <a:pt x="1490" y="29132"/>
                    <a:pt x="1247" y="29393"/>
                  </a:cubicBezTo>
                  <a:cubicBezTo>
                    <a:pt x="1232" y="29409"/>
                    <a:pt x="1209" y="29409"/>
                    <a:pt x="1182" y="29409"/>
                  </a:cubicBezTo>
                  <a:cubicBezTo>
                    <a:pt x="1156" y="29409"/>
                    <a:pt x="1125" y="29409"/>
                    <a:pt x="1095" y="29424"/>
                  </a:cubicBezTo>
                  <a:cubicBezTo>
                    <a:pt x="1065" y="29454"/>
                    <a:pt x="1065" y="29485"/>
                    <a:pt x="1034" y="29515"/>
                  </a:cubicBezTo>
                  <a:cubicBezTo>
                    <a:pt x="973" y="29424"/>
                    <a:pt x="1034" y="29424"/>
                    <a:pt x="1095" y="29424"/>
                  </a:cubicBezTo>
                  <a:cubicBezTo>
                    <a:pt x="1095" y="29363"/>
                    <a:pt x="1065" y="29302"/>
                    <a:pt x="1095" y="29272"/>
                  </a:cubicBezTo>
                  <a:cubicBezTo>
                    <a:pt x="1401" y="28915"/>
                    <a:pt x="1749" y="28665"/>
                    <a:pt x="2194" y="28665"/>
                  </a:cubicBezTo>
                  <a:close/>
                  <a:moveTo>
                    <a:pt x="4530" y="32370"/>
                  </a:moveTo>
                  <a:cubicBezTo>
                    <a:pt x="6068" y="32370"/>
                    <a:pt x="11162" y="33391"/>
                    <a:pt x="12463" y="33953"/>
                  </a:cubicBezTo>
                  <a:cubicBezTo>
                    <a:pt x="12403" y="33989"/>
                    <a:pt x="12339" y="34001"/>
                    <a:pt x="12272" y="34001"/>
                  </a:cubicBezTo>
                  <a:cubicBezTo>
                    <a:pt x="12168" y="34001"/>
                    <a:pt x="12057" y="33971"/>
                    <a:pt x="11946" y="33953"/>
                  </a:cubicBezTo>
                  <a:cubicBezTo>
                    <a:pt x="9484" y="33466"/>
                    <a:pt x="7022" y="33011"/>
                    <a:pt x="4408" y="32372"/>
                  </a:cubicBezTo>
                  <a:cubicBezTo>
                    <a:pt x="4446" y="32371"/>
                    <a:pt x="4487" y="32370"/>
                    <a:pt x="4530" y="32370"/>
                  </a:cubicBezTo>
                  <a:close/>
                  <a:moveTo>
                    <a:pt x="3679" y="29789"/>
                  </a:moveTo>
                  <a:cubicBezTo>
                    <a:pt x="4682" y="29971"/>
                    <a:pt x="5685" y="30153"/>
                    <a:pt x="6688" y="30366"/>
                  </a:cubicBezTo>
                  <a:cubicBezTo>
                    <a:pt x="9028" y="30822"/>
                    <a:pt x="11369" y="31278"/>
                    <a:pt x="13679" y="31764"/>
                  </a:cubicBezTo>
                  <a:cubicBezTo>
                    <a:pt x="15259" y="32099"/>
                    <a:pt x="16840" y="32524"/>
                    <a:pt x="18420" y="32889"/>
                  </a:cubicBezTo>
                  <a:cubicBezTo>
                    <a:pt x="18512" y="32919"/>
                    <a:pt x="18572" y="32919"/>
                    <a:pt x="18664" y="32950"/>
                  </a:cubicBezTo>
                  <a:cubicBezTo>
                    <a:pt x="18876" y="33041"/>
                    <a:pt x="18907" y="33132"/>
                    <a:pt x="18876" y="33527"/>
                  </a:cubicBezTo>
                  <a:cubicBezTo>
                    <a:pt x="18785" y="33953"/>
                    <a:pt x="18664" y="34500"/>
                    <a:pt x="18512" y="35047"/>
                  </a:cubicBezTo>
                  <a:cubicBezTo>
                    <a:pt x="18474" y="35180"/>
                    <a:pt x="18283" y="35253"/>
                    <a:pt x="18100" y="35253"/>
                  </a:cubicBezTo>
                  <a:cubicBezTo>
                    <a:pt x="17989" y="35253"/>
                    <a:pt x="17881" y="35226"/>
                    <a:pt x="17813" y="35169"/>
                  </a:cubicBezTo>
                  <a:cubicBezTo>
                    <a:pt x="17782" y="35138"/>
                    <a:pt x="17782" y="35077"/>
                    <a:pt x="17782" y="35017"/>
                  </a:cubicBezTo>
                  <a:cubicBezTo>
                    <a:pt x="17813" y="34925"/>
                    <a:pt x="17873" y="34804"/>
                    <a:pt x="17843" y="34713"/>
                  </a:cubicBezTo>
                  <a:cubicBezTo>
                    <a:pt x="17813" y="34591"/>
                    <a:pt x="17661" y="34591"/>
                    <a:pt x="17509" y="34561"/>
                  </a:cubicBezTo>
                  <a:cubicBezTo>
                    <a:pt x="15199" y="34196"/>
                    <a:pt x="12949" y="33497"/>
                    <a:pt x="10639" y="32950"/>
                  </a:cubicBezTo>
                  <a:cubicBezTo>
                    <a:pt x="8755" y="32494"/>
                    <a:pt x="6870" y="32099"/>
                    <a:pt x="4925" y="31886"/>
                  </a:cubicBezTo>
                  <a:cubicBezTo>
                    <a:pt x="4773" y="31886"/>
                    <a:pt x="4621" y="31856"/>
                    <a:pt x="4469" y="31825"/>
                  </a:cubicBezTo>
                  <a:cubicBezTo>
                    <a:pt x="4317" y="31795"/>
                    <a:pt x="4226" y="31704"/>
                    <a:pt x="4195" y="31582"/>
                  </a:cubicBezTo>
                  <a:cubicBezTo>
                    <a:pt x="4165" y="30974"/>
                    <a:pt x="3891" y="30457"/>
                    <a:pt x="3527" y="30032"/>
                  </a:cubicBezTo>
                  <a:cubicBezTo>
                    <a:pt x="3466" y="29971"/>
                    <a:pt x="3466" y="29880"/>
                    <a:pt x="3527" y="29819"/>
                  </a:cubicBezTo>
                  <a:cubicBezTo>
                    <a:pt x="3557" y="29789"/>
                    <a:pt x="3618" y="29789"/>
                    <a:pt x="3679" y="29789"/>
                  </a:cubicBezTo>
                  <a:close/>
                  <a:moveTo>
                    <a:pt x="22491" y="33878"/>
                  </a:moveTo>
                  <a:cubicBezTo>
                    <a:pt x="22660" y="33878"/>
                    <a:pt x="22955" y="33987"/>
                    <a:pt x="23557" y="34105"/>
                  </a:cubicBezTo>
                  <a:cubicBezTo>
                    <a:pt x="23983" y="34166"/>
                    <a:pt x="24378" y="34287"/>
                    <a:pt x="24804" y="34378"/>
                  </a:cubicBezTo>
                  <a:cubicBezTo>
                    <a:pt x="24773" y="34682"/>
                    <a:pt x="24621" y="34956"/>
                    <a:pt x="24773" y="35229"/>
                  </a:cubicBezTo>
                  <a:cubicBezTo>
                    <a:pt x="24925" y="35473"/>
                    <a:pt x="25077" y="35716"/>
                    <a:pt x="25260" y="36020"/>
                  </a:cubicBezTo>
                  <a:lnTo>
                    <a:pt x="24864" y="36020"/>
                  </a:lnTo>
                  <a:cubicBezTo>
                    <a:pt x="23983" y="35837"/>
                    <a:pt x="23101" y="35685"/>
                    <a:pt x="22190" y="35503"/>
                  </a:cubicBezTo>
                  <a:cubicBezTo>
                    <a:pt x="21916" y="35473"/>
                    <a:pt x="21825" y="35351"/>
                    <a:pt x="21916" y="35077"/>
                  </a:cubicBezTo>
                  <a:cubicBezTo>
                    <a:pt x="22269" y="34148"/>
                    <a:pt x="22224" y="33878"/>
                    <a:pt x="22491" y="33878"/>
                  </a:cubicBezTo>
                  <a:close/>
                  <a:moveTo>
                    <a:pt x="32038" y="9302"/>
                  </a:moveTo>
                  <a:cubicBezTo>
                    <a:pt x="32342" y="9728"/>
                    <a:pt x="32676" y="10123"/>
                    <a:pt x="33132" y="10366"/>
                  </a:cubicBezTo>
                  <a:cubicBezTo>
                    <a:pt x="33223" y="10427"/>
                    <a:pt x="33254" y="10548"/>
                    <a:pt x="33223" y="10670"/>
                  </a:cubicBezTo>
                  <a:cubicBezTo>
                    <a:pt x="33223" y="10822"/>
                    <a:pt x="33162" y="10974"/>
                    <a:pt x="33132" y="11126"/>
                  </a:cubicBezTo>
                  <a:cubicBezTo>
                    <a:pt x="31460" y="17509"/>
                    <a:pt x="29788" y="23892"/>
                    <a:pt x="28117" y="30305"/>
                  </a:cubicBezTo>
                  <a:cubicBezTo>
                    <a:pt x="27661" y="32008"/>
                    <a:pt x="27205" y="33679"/>
                    <a:pt x="26779" y="35381"/>
                  </a:cubicBezTo>
                  <a:cubicBezTo>
                    <a:pt x="26719" y="35594"/>
                    <a:pt x="26658" y="35807"/>
                    <a:pt x="26597" y="35989"/>
                  </a:cubicBezTo>
                  <a:cubicBezTo>
                    <a:pt x="26560" y="36118"/>
                    <a:pt x="26512" y="36169"/>
                    <a:pt x="26433" y="36169"/>
                  </a:cubicBezTo>
                  <a:cubicBezTo>
                    <a:pt x="26382" y="36169"/>
                    <a:pt x="26316" y="36147"/>
                    <a:pt x="26232" y="36111"/>
                  </a:cubicBezTo>
                  <a:cubicBezTo>
                    <a:pt x="25959" y="35929"/>
                    <a:pt x="25685" y="35716"/>
                    <a:pt x="25472" y="35442"/>
                  </a:cubicBezTo>
                  <a:cubicBezTo>
                    <a:pt x="25260" y="35199"/>
                    <a:pt x="25260" y="35199"/>
                    <a:pt x="25503" y="34834"/>
                  </a:cubicBezTo>
                  <a:cubicBezTo>
                    <a:pt x="25807" y="34409"/>
                    <a:pt x="25867" y="33862"/>
                    <a:pt x="25928" y="33375"/>
                  </a:cubicBezTo>
                  <a:cubicBezTo>
                    <a:pt x="25989" y="32798"/>
                    <a:pt x="26080" y="32281"/>
                    <a:pt x="26202" y="31734"/>
                  </a:cubicBezTo>
                  <a:cubicBezTo>
                    <a:pt x="26779" y="29515"/>
                    <a:pt x="27387" y="27296"/>
                    <a:pt x="27965" y="25047"/>
                  </a:cubicBezTo>
                  <a:cubicBezTo>
                    <a:pt x="28451" y="23010"/>
                    <a:pt x="28877" y="20944"/>
                    <a:pt x="29363" y="18907"/>
                  </a:cubicBezTo>
                  <a:cubicBezTo>
                    <a:pt x="29971" y="16597"/>
                    <a:pt x="30640" y="14256"/>
                    <a:pt x="31247" y="11946"/>
                  </a:cubicBezTo>
                  <a:cubicBezTo>
                    <a:pt x="31460" y="11187"/>
                    <a:pt x="31643" y="10396"/>
                    <a:pt x="31825" y="9636"/>
                  </a:cubicBezTo>
                  <a:cubicBezTo>
                    <a:pt x="31855" y="9515"/>
                    <a:pt x="31855" y="9393"/>
                    <a:pt x="32038" y="9302"/>
                  </a:cubicBezTo>
                  <a:close/>
                  <a:moveTo>
                    <a:pt x="21825" y="35898"/>
                  </a:moveTo>
                  <a:cubicBezTo>
                    <a:pt x="22220" y="35959"/>
                    <a:pt x="22615" y="36020"/>
                    <a:pt x="22980" y="36081"/>
                  </a:cubicBezTo>
                  <a:cubicBezTo>
                    <a:pt x="23983" y="36293"/>
                    <a:pt x="24986" y="36476"/>
                    <a:pt x="25989" y="36688"/>
                  </a:cubicBezTo>
                  <a:cubicBezTo>
                    <a:pt x="26080" y="36719"/>
                    <a:pt x="26141" y="36810"/>
                    <a:pt x="26111" y="36932"/>
                  </a:cubicBezTo>
                  <a:cubicBezTo>
                    <a:pt x="26080" y="37053"/>
                    <a:pt x="25989" y="37053"/>
                    <a:pt x="25867" y="37053"/>
                  </a:cubicBezTo>
                  <a:cubicBezTo>
                    <a:pt x="24500" y="36932"/>
                    <a:pt x="23162" y="36567"/>
                    <a:pt x="21794" y="36293"/>
                  </a:cubicBezTo>
                  <a:cubicBezTo>
                    <a:pt x="21612" y="36263"/>
                    <a:pt x="21521" y="36141"/>
                    <a:pt x="21582" y="36050"/>
                  </a:cubicBezTo>
                  <a:cubicBezTo>
                    <a:pt x="21642" y="35929"/>
                    <a:pt x="21734" y="35898"/>
                    <a:pt x="21825" y="35898"/>
                  </a:cubicBezTo>
                  <a:close/>
                  <a:moveTo>
                    <a:pt x="19617" y="33205"/>
                  </a:moveTo>
                  <a:cubicBezTo>
                    <a:pt x="19658" y="33205"/>
                    <a:pt x="19704" y="33211"/>
                    <a:pt x="19758" y="33223"/>
                  </a:cubicBezTo>
                  <a:cubicBezTo>
                    <a:pt x="20457" y="33406"/>
                    <a:pt x="21126" y="33558"/>
                    <a:pt x="21794" y="33740"/>
                  </a:cubicBezTo>
                  <a:cubicBezTo>
                    <a:pt x="21855" y="34014"/>
                    <a:pt x="21734" y="34226"/>
                    <a:pt x="21673" y="34439"/>
                  </a:cubicBezTo>
                  <a:cubicBezTo>
                    <a:pt x="21521" y="34895"/>
                    <a:pt x="21338" y="35321"/>
                    <a:pt x="21156" y="35746"/>
                  </a:cubicBezTo>
                  <a:cubicBezTo>
                    <a:pt x="21095" y="35959"/>
                    <a:pt x="21004" y="36141"/>
                    <a:pt x="20761" y="36202"/>
                  </a:cubicBezTo>
                  <a:cubicBezTo>
                    <a:pt x="20639" y="36263"/>
                    <a:pt x="20609" y="36415"/>
                    <a:pt x="20700" y="36536"/>
                  </a:cubicBezTo>
                  <a:cubicBezTo>
                    <a:pt x="20822" y="36749"/>
                    <a:pt x="20700" y="36932"/>
                    <a:pt x="20548" y="37084"/>
                  </a:cubicBezTo>
                  <a:cubicBezTo>
                    <a:pt x="20305" y="37023"/>
                    <a:pt x="20244" y="36810"/>
                    <a:pt x="20092" y="36658"/>
                  </a:cubicBezTo>
                  <a:cubicBezTo>
                    <a:pt x="19774" y="36283"/>
                    <a:pt x="19629" y="36128"/>
                    <a:pt x="19386" y="36128"/>
                  </a:cubicBezTo>
                  <a:cubicBezTo>
                    <a:pt x="19235" y="36128"/>
                    <a:pt x="19046" y="36188"/>
                    <a:pt x="18755" y="36293"/>
                  </a:cubicBezTo>
                  <a:cubicBezTo>
                    <a:pt x="18755" y="36141"/>
                    <a:pt x="18755" y="36020"/>
                    <a:pt x="18785" y="35898"/>
                  </a:cubicBezTo>
                  <a:cubicBezTo>
                    <a:pt x="18968" y="35108"/>
                    <a:pt x="19180" y="34318"/>
                    <a:pt x="19332" y="33527"/>
                  </a:cubicBezTo>
                  <a:cubicBezTo>
                    <a:pt x="19381" y="33307"/>
                    <a:pt x="19450" y="33205"/>
                    <a:pt x="19617" y="33205"/>
                  </a:cubicBezTo>
                  <a:close/>
                  <a:moveTo>
                    <a:pt x="8025" y="1"/>
                  </a:moveTo>
                  <a:cubicBezTo>
                    <a:pt x="7904" y="1"/>
                    <a:pt x="7752" y="31"/>
                    <a:pt x="7721" y="183"/>
                  </a:cubicBezTo>
                  <a:cubicBezTo>
                    <a:pt x="7721" y="305"/>
                    <a:pt x="7782" y="396"/>
                    <a:pt x="7904" y="426"/>
                  </a:cubicBezTo>
                  <a:cubicBezTo>
                    <a:pt x="8147" y="487"/>
                    <a:pt x="8238" y="639"/>
                    <a:pt x="8147" y="882"/>
                  </a:cubicBezTo>
                  <a:cubicBezTo>
                    <a:pt x="8086" y="1065"/>
                    <a:pt x="8025" y="1247"/>
                    <a:pt x="7995" y="1430"/>
                  </a:cubicBezTo>
                  <a:cubicBezTo>
                    <a:pt x="7204" y="4135"/>
                    <a:pt x="6353" y="6840"/>
                    <a:pt x="5685" y="9606"/>
                  </a:cubicBezTo>
                  <a:cubicBezTo>
                    <a:pt x="5168" y="11825"/>
                    <a:pt x="4621" y="14044"/>
                    <a:pt x="4013" y="16232"/>
                  </a:cubicBezTo>
                  <a:cubicBezTo>
                    <a:pt x="3375" y="18451"/>
                    <a:pt x="2736" y="20670"/>
                    <a:pt x="2250" y="22950"/>
                  </a:cubicBezTo>
                  <a:cubicBezTo>
                    <a:pt x="1885" y="24561"/>
                    <a:pt x="1520" y="26202"/>
                    <a:pt x="1034" y="27813"/>
                  </a:cubicBezTo>
                  <a:cubicBezTo>
                    <a:pt x="852" y="28360"/>
                    <a:pt x="700" y="28907"/>
                    <a:pt x="335" y="29393"/>
                  </a:cubicBezTo>
                  <a:cubicBezTo>
                    <a:pt x="1" y="29849"/>
                    <a:pt x="31" y="30397"/>
                    <a:pt x="396" y="30852"/>
                  </a:cubicBezTo>
                  <a:cubicBezTo>
                    <a:pt x="578" y="31156"/>
                    <a:pt x="821" y="31369"/>
                    <a:pt x="1125" y="31552"/>
                  </a:cubicBezTo>
                  <a:cubicBezTo>
                    <a:pt x="1916" y="32008"/>
                    <a:pt x="2706" y="32463"/>
                    <a:pt x="3618" y="32676"/>
                  </a:cubicBezTo>
                  <a:cubicBezTo>
                    <a:pt x="6019" y="33223"/>
                    <a:pt x="8451" y="33740"/>
                    <a:pt x="10852" y="34196"/>
                  </a:cubicBezTo>
                  <a:cubicBezTo>
                    <a:pt x="12676" y="34561"/>
                    <a:pt x="14499" y="34956"/>
                    <a:pt x="16323" y="35321"/>
                  </a:cubicBezTo>
                  <a:cubicBezTo>
                    <a:pt x="16810" y="35442"/>
                    <a:pt x="17296" y="35564"/>
                    <a:pt x="17782" y="35655"/>
                  </a:cubicBezTo>
                  <a:cubicBezTo>
                    <a:pt x="18269" y="35746"/>
                    <a:pt x="18329" y="35868"/>
                    <a:pt x="18208" y="36384"/>
                  </a:cubicBezTo>
                  <a:cubicBezTo>
                    <a:pt x="18147" y="36597"/>
                    <a:pt x="18086" y="36840"/>
                    <a:pt x="18086" y="37084"/>
                  </a:cubicBezTo>
                  <a:cubicBezTo>
                    <a:pt x="18109" y="37199"/>
                    <a:pt x="18221" y="37297"/>
                    <a:pt x="18339" y="37297"/>
                  </a:cubicBezTo>
                  <a:cubicBezTo>
                    <a:pt x="18377" y="37297"/>
                    <a:pt x="18415" y="37288"/>
                    <a:pt x="18451" y="37266"/>
                  </a:cubicBezTo>
                  <a:cubicBezTo>
                    <a:pt x="18664" y="37114"/>
                    <a:pt x="18907" y="36901"/>
                    <a:pt x="19120" y="36749"/>
                  </a:cubicBezTo>
                  <a:cubicBezTo>
                    <a:pt x="19207" y="36677"/>
                    <a:pt x="19287" y="36639"/>
                    <a:pt x="19363" y="36639"/>
                  </a:cubicBezTo>
                  <a:cubicBezTo>
                    <a:pt x="19447" y="36639"/>
                    <a:pt x="19526" y="36684"/>
                    <a:pt x="19606" y="36780"/>
                  </a:cubicBezTo>
                  <a:cubicBezTo>
                    <a:pt x="19819" y="37053"/>
                    <a:pt x="20031" y="37357"/>
                    <a:pt x="20275" y="37661"/>
                  </a:cubicBezTo>
                  <a:cubicBezTo>
                    <a:pt x="20344" y="37745"/>
                    <a:pt x="20433" y="37784"/>
                    <a:pt x="20521" y="37784"/>
                  </a:cubicBezTo>
                  <a:cubicBezTo>
                    <a:pt x="20624" y="37784"/>
                    <a:pt x="20726" y="37729"/>
                    <a:pt x="20791" y="37631"/>
                  </a:cubicBezTo>
                  <a:cubicBezTo>
                    <a:pt x="20943" y="37418"/>
                    <a:pt x="21035" y="37205"/>
                    <a:pt x="21156" y="36992"/>
                  </a:cubicBezTo>
                  <a:cubicBezTo>
                    <a:pt x="21229" y="36823"/>
                    <a:pt x="21340" y="36731"/>
                    <a:pt x="21505" y="36731"/>
                  </a:cubicBezTo>
                  <a:cubicBezTo>
                    <a:pt x="21547" y="36731"/>
                    <a:pt x="21593" y="36737"/>
                    <a:pt x="21642" y="36749"/>
                  </a:cubicBezTo>
                  <a:cubicBezTo>
                    <a:pt x="22129" y="36840"/>
                    <a:pt x="22615" y="36932"/>
                    <a:pt x="23101" y="37053"/>
                  </a:cubicBezTo>
                  <a:cubicBezTo>
                    <a:pt x="24196" y="37296"/>
                    <a:pt x="25290" y="37418"/>
                    <a:pt x="26384" y="37600"/>
                  </a:cubicBezTo>
                  <a:cubicBezTo>
                    <a:pt x="26415" y="37603"/>
                    <a:pt x="26444" y="37605"/>
                    <a:pt x="26472" y="37605"/>
                  </a:cubicBezTo>
                  <a:cubicBezTo>
                    <a:pt x="26724" y="37605"/>
                    <a:pt x="26883" y="37482"/>
                    <a:pt x="26992" y="37236"/>
                  </a:cubicBezTo>
                  <a:cubicBezTo>
                    <a:pt x="27174" y="36932"/>
                    <a:pt x="27296" y="36628"/>
                    <a:pt x="27418" y="36293"/>
                  </a:cubicBezTo>
                  <a:cubicBezTo>
                    <a:pt x="28056" y="34074"/>
                    <a:pt x="28785" y="31886"/>
                    <a:pt x="29302" y="29637"/>
                  </a:cubicBezTo>
                  <a:cubicBezTo>
                    <a:pt x="29910" y="26962"/>
                    <a:pt x="30579" y="24317"/>
                    <a:pt x="31430" y="21734"/>
                  </a:cubicBezTo>
                  <a:cubicBezTo>
                    <a:pt x="32342" y="18816"/>
                    <a:pt x="33010" y="15867"/>
                    <a:pt x="33710" y="12889"/>
                  </a:cubicBezTo>
                  <a:cubicBezTo>
                    <a:pt x="33892" y="12098"/>
                    <a:pt x="34013" y="11247"/>
                    <a:pt x="34409" y="10487"/>
                  </a:cubicBezTo>
                  <a:cubicBezTo>
                    <a:pt x="34469" y="10366"/>
                    <a:pt x="34378" y="10244"/>
                    <a:pt x="34287" y="10244"/>
                  </a:cubicBezTo>
                  <a:cubicBezTo>
                    <a:pt x="33983" y="10244"/>
                    <a:pt x="33740" y="10123"/>
                    <a:pt x="33466" y="10001"/>
                  </a:cubicBezTo>
                  <a:cubicBezTo>
                    <a:pt x="32950" y="9758"/>
                    <a:pt x="32615" y="9332"/>
                    <a:pt x="32342" y="8846"/>
                  </a:cubicBezTo>
                  <a:cubicBezTo>
                    <a:pt x="32129" y="8390"/>
                    <a:pt x="32190" y="7965"/>
                    <a:pt x="32311" y="7539"/>
                  </a:cubicBezTo>
                  <a:cubicBezTo>
                    <a:pt x="32463" y="7053"/>
                    <a:pt x="32494" y="6566"/>
                    <a:pt x="32706" y="6110"/>
                  </a:cubicBezTo>
                  <a:cubicBezTo>
                    <a:pt x="32858" y="5807"/>
                    <a:pt x="32706" y="5533"/>
                    <a:pt x="32372" y="5442"/>
                  </a:cubicBezTo>
                  <a:cubicBezTo>
                    <a:pt x="31977" y="5351"/>
                    <a:pt x="31582" y="5290"/>
                    <a:pt x="31217" y="5168"/>
                  </a:cubicBezTo>
                  <a:cubicBezTo>
                    <a:pt x="27144" y="4044"/>
                    <a:pt x="23041" y="3041"/>
                    <a:pt x="18907" y="2129"/>
                  </a:cubicBezTo>
                  <a:cubicBezTo>
                    <a:pt x="15898" y="1460"/>
                    <a:pt x="12858" y="882"/>
                    <a:pt x="9819" y="275"/>
                  </a:cubicBezTo>
                  <a:cubicBezTo>
                    <a:pt x="9332" y="183"/>
                    <a:pt x="8846" y="123"/>
                    <a:pt x="8329" y="31"/>
                  </a:cubicBezTo>
                  <a:cubicBezTo>
                    <a:pt x="8238" y="1"/>
                    <a:pt x="8147" y="1"/>
                    <a:pt x="8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2457926" y="1247248"/>
              <a:ext cx="125139" cy="473025"/>
            </a:xfrm>
            <a:custGeom>
              <a:rect b="b" l="l" r="r" t="t"/>
              <a:pathLst>
                <a:path extrusionOk="0" h="23557" w="6232">
                  <a:moveTo>
                    <a:pt x="6018" y="0"/>
                  </a:moveTo>
                  <a:cubicBezTo>
                    <a:pt x="5866" y="0"/>
                    <a:pt x="5806" y="122"/>
                    <a:pt x="5775" y="243"/>
                  </a:cubicBezTo>
                  <a:cubicBezTo>
                    <a:pt x="5745" y="365"/>
                    <a:pt x="5714" y="456"/>
                    <a:pt x="5684" y="547"/>
                  </a:cubicBezTo>
                  <a:cubicBezTo>
                    <a:pt x="5441" y="1459"/>
                    <a:pt x="5228" y="2371"/>
                    <a:pt x="4985" y="3283"/>
                  </a:cubicBezTo>
                  <a:cubicBezTo>
                    <a:pt x="4347" y="5532"/>
                    <a:pt x="3678" y="7781"/>
                    <a:pt x="3222" y="10061"/>
                  </a:cubicBezTo>
                  <a:cubicBezTo>
                    <a:pt x="2736" y="12341"/>
                    <a:pt x="2188" y="14620"/>
                    <a:pt x="1581" y="16870"/>
                  </a:cubicBezTo>
                  <a:cubicBezTo>
                    <a:pt x="1185" y="18298"/>
                    <a:pt x="790" y="19757"/>
                    <a:pt x="426" y="21186"/>
                  </a:cubicBezTo>
                  <a:cubicBezTo>
                    <a:pt x="274" y="21854"/>
                    <a:pt x="122" y="22523"/>
                    <a:pt x="0" y="23101"/>
                  </a:cubicBezTo>
                  <a:cubicBezTo>
                    <a:pt x="0" y="23253"/>
                    <a:pt x="0" y="23283"/>
                    <a:pt x="0" y="23344"/>
                  </a:cubicBezTo>
                  <a:cubicBezTo>
                    <a:pt x="30" y="23465"/>
                    <a:pt x="61" y="23557"/>
                    <a:pt x="182" y="23557"/>
                  </a:cubicBezTo>
                  <a:cubicBezTo>
                    <a:pt x="304" y="23557"/>
                    <a:pt x="395" y="23496"/>
                    <a:pt x="426" y="23405"/>
                  </a:cubicBezTo>
                  <a:cubicBezTo>
                    <a:pt x="456" y="23313"/>
                    <a:pt x="456" y="23253"/>
                    <a:pt x="486" y="23161"/>
                  </a:cubicBezTo>
                  <a:cubicBezTo>
                    <a:pt x="608" y="22523"/>
                    <a:pt x="730" y="21885"/>
                    <a:pt x="912" y="21247"/>
                  </a:cubicBezTo>
                  <a:cubicBezTo>
                    <a:pt x="1307" y="19666"/>
                    <a:pt x="1733" y="18085"/>
                    <a:pt x="2128" y="16535"/>
                  </a:cubicBezTo>
                  <a:cubicBezTo>
                    <a:pt x="2705" y="14468"/>
                    <a:pt x="3222" y="12371"/>
                    <a:pt x="3647" y="10274"/>
                  </a:cubicBezTo>
                  <a:cubicBezTo>
                    <a:pt x="4103" y="8085"/>
                    <a:pt x="4711" y="5927"/>
                    <a:pt x="5319" y="3799"/>
                  </a:cubicBezTo>
                  <a:cubicBezTo>
                    <a:pt x="5654" y="2644"/>
                    <a:pt x="5897" y="1520"/>
                    <a:pt x="6201" y="365"/>
                  </a:cubicBezTo>
                  <a:cubicBezTo>
                    <a:pt x="6231" y="182"/>
                    <a:pt x="6140" y="0"/>
                    <a:pt x="60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51"/>
            <p:cNvSpPr/>
            <p:nvPr/>
          </p:nvSpPr>
          <p:spPr>
            <a:xfrm>
              <a:off x="2563507" y="1338091"/>
              <a:ext cx="331440" cy="189917"/>
            </a:xfrm>
            <a:custGeom>
              <a:rect b="b" l="l" r="r" t="t"/>
              <a:pathLst>
                <a:path extrusionOk="0" h="9458" w="16506">
                  <a:moveTo>
                    <a:pt x="2483" y="0"/>
                  </a:moveTo>
                  <a:cubicBezTo>
                    <a:pt x="2280" y="0"/>
                    <a:pt x="2149" y="121"/>
                    <a:pt x="2067" y="339"/>
                  </a:cubicBezTo>
                  <a:cubicBezTo>
                    <a:pt x="2037" y="400"/>
                    <a:pt x="2037" y="491"/>
                    <a:pt x="2037" y="582"/>
                  </a:cubicBezTo>
                  <a:cubicBezTo>
                    <a:pt x="1581" y="2497"/>
                    <a:pt x="1186" y="4473"/>
                    <a:pt x="730" y="6388"/>
                  </a:cubicBezTo>
                  <a:cubicBezTo>
                    <a:pt x="548" y="7269"/>
                    <a:pt x="304" y="8121"/>
                    <a:pt x="61" y="9002"/>
                  </a:cubicBezTo>
                  <a:cubicBezTo>
                    <a:pt x="0" y="9245"/>
                    <a:pt x="92" y="9458"/>
                    <a:pt x="213" y="9458"/>
                  </a:cubicBezTo>
                  <a:cubicBezTo>
                    <a:pt x="426" y="9428"/>
                    <a:pt x="456" y="9276"/>
                    <a:pt x="517" y="9124"/>
                  </a:cubicBezTo>
                  <a:cubicBezTo>
                    <a:pt x="548" y="9032"/>
                    <a:pt x="548" y="8972"/>
                    <a:pt x="578" y="8880"/>
                  </a:cubicBezTo>
                  <a:cubicBezTo>
                    <a:pt x="1034" y="7148"/>
                    <a:pt x="1490" y="5385"/>
                    <a:pt x="1855" y="3622"/>
                  </a:cubicBezTo>
                  <a:cubicBezTo>
                    <a:pt x="2037" y="2680"/>
                    <a:pt x="2250" y="1707"/>
                    <a:pt x="2463" y="765"/>
                  </a:cubicBezTo>
                  <a:cubicBezTo>
                    <a:pt x="2509" y="579"/>
                    <a:pt x="2573" y="500"/>
                    <a:pt x="2709" y="500"/>
                  </a:cubicBezTo>
                  <a:cubicBezTo>
                    <a:pt x="2751" y="500"/>
                    <a:pt x="2800" y="507"/>
                    <a:pt x="2858" y="522"/>
                  </a:cubicBezTo>
                  <a:cubicBezTo>
                    <a:pt x="2979" y="552"/>
                    <a:pt x="3101" y="582"/>
                    <a:pt x="3253" y="613"/>
                  </a:cubicBezTo>
                  <a:cubicBezTo>
                    <a:pt x="3952" y="795"/>
                    <a:pt x="4651" y="1008"/>
                    <a:pt x="5381" y="1160"/>
                  </a:cubicBezTo>
                  <a:cubicBezTo>
                    <a:pt x="8268" y="1737"/>
                    <a:pt x="11186" y="2315"/>
                    <a:pt x="14104" y="2862"/>
                  </a:cubicBezTo>
                  <a:cubicBezTo>
                    <a:pt x="14773" y="2984"/>
                    <a:pt x="15441" y="3105"/>
                    <a:pt x="16080" y="3196"/>
                  </a:cubicBezTo>
                  <a:lnTo>
                    <a:pt x="16262" y="3196"/>
                  </a:lnTo>
                  <a:cubicBezTo>
                    <a:pt x="16384" y="3196"/>
                    <a:pt x="16475" y="3136"/>
                    <a:pt x="16475" y="3014"/>
                  </a:cubicBezTo>
                  <a:cubicBezTo>
                    <a:pt x="16505" y="2923"/>
                    <a:pt x="16414" y="2832"/>
                    <a:pt x="16323" y="2801"/>
                  </a:cubicBezTo>
                  <a:cubicBezTo>
                    <a:pt x="16201" y="2771"/>
                    <a:pt x="16080" y="2741"/>
                    <a:pt x="15928" y="2710"/>
                  </a:cubicBezTo>
                  <a:cubicBezTo>
                    <a:pt x="14560" y="2467"/>
                    <a:pt x="13131" y="2254"/>
                    <a:pt x="11764" y="1981"/>
                  </a:cubicBezTo>
                  <a:cubicBezTo>
                    <a:pt x="8846" y="1403"/>
                    <a:pt x="5928" y="917"/>
                    <a:pt x="3070" y="96"/>
                  </a:cubicBezTo>
                  <a:cubicBezTo>
                    <a:pt x="2918" y="35"/>
                    <a:pt x="2706" y="5"/>
                    <a:pt x="2554" y="5"/>
                  </a:cubicBezTo>
                  <a:cubicBezTo>
                    <a:pt x="2529" y="2"/>
                    <a:pt x="2506" y="0"/>
                    <a:pt x="2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51"/>
            <p:cNvSpPr/>
            <p:nvPr/>
          </p:nvSpPr>
          <p:spPr>
            <a:xfrm>
              <a:off x="2594029" y="1545699"/>
              <a:ext cx="243550" cy="65481"/>
            </a:xfrm>
            <a:custGeom>
              <a:rect b="b" l="l" r="r" t="t"/>
              <a:pathLst>
                <a:path extrusionOk="0" h="3261" w="12129">
                  <a:moveTo>
                    <a:pt x="152" y="0"/>
                  </a:moveTo>
                  <a:cubicBezTo>
                    <a:pt x="91" y="61"/>
                    <a:pt x="31" y="122"/>
                    <a:pt x="0" y="183"/>
                  </a:cubicBezTo>
                  <a:cubicBezTo>
                    <a:pt x="0" y="244"/>
                    <a:pt x="31" y="335"/>
                    <a:pt x="61" y="396"/>
                  </a:cubicBezTo>
                  <a:cubicBezTo>
                    <a:pt x="213" y="517"/>
                    <a:pt x="395" y="548"/>
                    <a:pt x="578" y="578"/>
                  </a:cubicBezTo>
                  <a:cubicBezTo>
                    <a:pt x="1277" y="730"/>
                    <a:pt x="1976" y="852"/>
                    <a:pt x="2645" y="1003"/>
                  </a:cubicBezTo>
                  <a:cubicBezTo>
                    <a:pt x="5228" y="1642"/>
                    <a:pt x="7812" y="2250"/>
                    <a:pt x="10365" y="2858"/>
                  </a:cubicBezTo>
                  <a:cubicBezTo>
                    <a:pt x="10882" y="2979"/>
                    <a:pt x="11368" y="3131"/>
                    <a:pt x="11885" y="3253"/>
                  </a:cubicBezTo>
                  <a:cubicBezTo>
                    <a:pt x="11901" y="3258"/>
                    <a:pt x="11917" y="3261"/>
                    <a:pt x="11934" y="3261"/>
                  </a:cubicBezTo>
                  <a:cubicBezTo>
                    <a:pt x="12015" y="3261"/>
                    <a:pt x="12103" y="3202"/>
                    <a:pt x="12128" y="3101"/>
                  </a:cubicBezTo>
                  <a:cubicBezTo>
                    <a:pt x="12128" y="3040"/>
                    <a:pt x="12098" y="2949"/>
                    <a:pt x="12037" y="2888"/>
                  </a:cubicBezTo>
                  <a:cubicBezTo>
                    <a:pt x="11855" y="2736"/>
                    <a:pt x="11611" y="2706"/>
                    <a:pt x="11399" y="2645"/>
                  </a:cubicBezTo>
                  <a:cubicBezTo>
                    <a:pt x="9393" y="2159"/>
                    <a:pt x="7417" y="1703"/>
                    <a:pt x="5441" y="1216"/>
                  </a:cubicBezTo>
                  <a:cubicBezTo>
                    <a:pt x="3800" y="821"/>
                    <a:pt x="2128" y="396"/>
                    <a:pt x="456" y="61"/>
                  </a:cubicBezTo>
                  <a:cubicBezTo>
                    <a:pt x="365" y="61"/>
                    <a:pt x="274" y="31"/>
                    <a:pt x="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51"/>
            <p:cNvSpPr/>
            <p:nvPr/>
          </p:nvSpPr>
          <p:spPr>
            <a:xfrm>
              <a:off x="2632482" y="1447427"/>
              <a:ext cx="209354" cy="53252"/>
            </a:xfrm>
            <a:custGeom>
              <a:rect b="b" l="l" r="r" t="t"/>
              <a:pathLst>
                <a:path extrusionOk="0" h="2652" w="10426">
                  <a:moveTo>
                    <a:pt x="122" y="1"/>
                  </a:moveTo>
                  <a:cubicBezTo>
                    <a:pt x="91" y="1"/>
                    <a:pt x="31" y="62"/>
                    <a:pt x="0" y="92"/>
                  </a:cubicBezTo>
                  <a:cubicBezTo>
                    <a:pt x="0" y="183"/>
                    <a:pt x="0" y="274"/>
                    <a:pt x="31" y="305"/>
                  </a:cubicBezTo>
                  <a:cubicBezTo>
                    <a:pt x="213" y="517"/>
                    <a:pt x="456" y="517"/>
                    <a:pt x="699" y="548"/>
                  </a:cubicBezTo>
                  <a:cubicBezTo>
                    <a:pt x="3739" y="1247"/>
                    <a:pt x="6778" y="1916"/>
                    <a:pt x="9818" y="2615"/>
                  </a:cubicBezTo>
                  <a:cubicBezTo>
                    <a:pt x="9940" y="2645"/>
                    <a:pt x="10031" y="2645"/>
                    <a:pt x="10061" y="2645"/>
                  </a:cubicBezTo>
                  <a:cubicBezTo>
                    <a:pt x="10094" y="2649"/>
                    <a:pt x="10124" y="2651"/>
                    <a:pt x="10152" y="2651"/>
                  </a:cubicBezTo>
                  <a:cubicBezTo>
                    <a:pt x="10335" y="2651"/>
                    <a:pt x="10426" y="2572"/>
                    <a:pt x="10426" y="2493"/>
                  </a:cubicBezTo>
                  <a:cubicBezTo>
                    <a:pt x="10426" y="2372"/>
                    <a:pt x="10365" y="2280"/>
                    <a:pt x="10244" y="2250"/>
                  </a:cubicBezTo>
                  <a:cubicBezTo>
                    <a:pt x="10122" y="2220"/>
                    <a:pt x="10000" y="2189"/>
                    <a:pt x="9879" y="2159"/>
                  </a:cubicBezTo>
                  <a:cubicBezTo>
                    <a:pt x="9088" y="1976"/>
                    <a:pt x="8268" y="1794"/>
                    <a:pt x="7478" y="1612"/>
                  </a:cubicBezTo>
                  <a:cubicBezTo>
                    <a:pt x="5167" y="1095"/>
                    <a:pt x="2827" y="578"/>
                    <a:pt x="517" y="31"/>
                  </a:cubicBezTo>
                  <a:cubicBezTo>
                    <a:pt x="395" y="1"/>
                    <a:pt x="243" y="1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2653847" y="1409596"/>
              <a:ext cx="200198" cy="49658"/>
            </a:xfrm>
            <a:custGeom>
              <a:rect b="b" l="l" r="r" t="t"/>
              <a:pathLst>
                <a:path extrusionOk="0" h="2473" w="9970">
                  <a:moveTo>
                    <a:pt x="213" y="0"/>
                  </a:moveTo>
                  <a:cubicBezTo>
                    <a:pt x="152" y="61"/>
                    <a:pt x="91" y="91"/>
                    <a:pt x="30" y="152"/>
                  </a:cubicBezTo>
                  <a:cubicBezTo>
                    <a:pt x="0" y="274"/>
                    <a:pt x="61" y="365"/>
                    <a:pt x="152" y="426"/>
                  </a:cubicBezTo>
                  <a:cubicBezTo>
                    <a:pt x="365" y="487"/>
                    <a:pt x="608" y="578"/>
                    <a:pt x="851" y="608"/>
                  </a:cubicBezTo>
                  <a:cubicBezTo>
                    <a:pt x="3100" y="1003"/>
                    <a:pt x="5380" y="1429"/>
                    <a:pt x="7599" y="1976"/>
                  </a:cubicBezTo>
                  <a:cubicBezTo>
                    <a:pt x="8268" y="2158"/>
                    <a:pt x="8936" y="2310"/>
                    <a:pt x="9605" y="2462"/>
                  </a:cubicBezTo>
                  <a:cubicBezTo>
                    <a:pt x="9632" y="2469"/>
                    <a:pt x="9661" y="2473"/>
                    <a:pt x="9690" y="2473"/>
                  </a:cubicBezTo>
                  <a:cubicBezTo>
                    <a:pt x="9789" y="2473"/>
                    <a:pt x="9885" y="2428"/>
                    <a:pt x="9909" y="2310"/>
                  </a:cubicBezTo>
                  <a:cubicBezTo>
                    <a:pt x="9970" y="2158"/>
                    <a:pt x="9879" y="2067"/>
                    <a:pt x="9757" y="2006"/>
                  </a:cubicBezTo>
                  <a:cubicBezTo>
                    <a:pt x="9544" y="1946"/>
                    <a:pt x="9332" y="1915"/>
                    <a:pt x="9149" y="1854"/>
                  </a:cubicBezTo>
                  <a:cubicBezTo>
                    <a:pt x="6262" y="1155"/>
                    <a:pt x="3374" y="547"/>
                    <a:pt x="456" y="61"/>
                  </a:cubicBezTo>
                  <a:cubicBezTo>
                    <a:pt x="365" y="31"/>
                    <a:pt x="304" y="31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51"/>
            <p:cNvSpPr/>
            <p:nvPr/>
          </p:nvSpPr>
          <p:spPr>
            <a:xfrm>
              <a:off x="2867460" y="1407528"/>
              <a:ext cx="54336" cy="198611"/>
            </a:xfrm>
            <a:custGeom>
              <a:rect b="b" l="l" r="r" t="t"/>
              <a:pathLst>
                <a:path extrusionOk="0" h="9891" w="2706">
                  <a:moveTo>
                    <a:pt x="2482" y="0"/>
                  </a:moveTo>
                  <a:cubicBezTo>
                    <a:pt x="2418" y="0"/>
                    <a:pt x="2363" y="28"/>
                    <a:pt x="2341" y="73"/>
                  </a:cubicBezTo>
                  <a:cubicBezTo>
                    <a:pt x="2280" y="194"/>
                    <a:pt x="2189" y="346"/>
                    <a:pt x="2159" y="498"/>
                  </a:cubicBezTo>
                  <a:cubicBezTo>
                    <a:pt x="2037" y="924"/>
                    <a:pt x="1915" y="1349"/>
                    <a:pt x="1824" y="1775"/>
                  </a:cubicBezTo>
                  <a:cubicBezTo>
                    <a:pt x="1308" y="4115"/>
                    <a:pt x="791" y="6426"/>
                    <a:pt x="244" y="8736"/>
                  </a:cubicBezTo>
                  <a:cubicBezTo>
                    <a:pt x="183" y="9040"/>
                    <a:pt x="92" y="9343"/>
                    <a:pt x="31" y="9647"/>
                  </a:cubicBezTo>
                  <a:cubicBezTo>
                    <a:pt x="1" y="9769"/>
                    <a:pt x="92" y="9860"/>
                    <a:pt x="213" y="9891"/>
                  </a:cubicBezTo>
                  <a:cubicBezTo>
                    <a:pt x="274" y="9891"/>
                    <a:pt x="365" y="9830"/>
                    <a:pt x="396" y="9799"/>
                  </a:cubicBezTo>
                  <a:cubicBezTo>
                    <a:pt x="578" y="9465"/>
                    <a:pt x="639" y="9100"/>
                    <a:pt x="730" y="8736"/>
                  </a:cubicBezTo>
                  <a:cubicBezTo>
                    <a:pt x="1368" y="5970"/>
                    <a:pt x="1915" y="3173"/>
                    <a:pt x="2645" y="438"/>
                  </a:cubicBezTo>
                  <a:cubicBezTo>
                    <a:pt x="2675" y="346"/>
                    <a:pt x="2675" y="286"/>
                    <a:pt x="2706" y="164"/>
                  </a:cubicBezTo>
                  <a:cubicBezTo>
                    <a:pt x="2645" y="134"/>
                    <a:pt x="2615" y="42"/>
                    <a:pt x="2554" y="12"/>
                  </a:cubicBezTo>
                  <a:cubicBezTo>
                    <a:pt x="2529" y="4"/>
                    <a:pt x="2505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51"/>
            <p:cNvSpPr/>
            <p:nvPr/>
          </p:nvSpPr>
          <p:spPr>
            <a:xfrm>
              <a:off x="2638586" y="1507948"/>
              <a:ext cx="192266" cy="53031"/>
            </a:xfrm>
            <a:custGeom>
              <a:rect b="b" l="l" r="r" t="t"/>
              <a:pathLst>
                <a:path extrusionOk="0" h="2641" w="9575">
                  <a:moveTo>
                    <a:pt x="296" y="0"/>
                  </a:moveTo>
                  <a:cubicBezTo>
                    <a:pt x="258" y="0"/>
                    <a:pt x="220" y="7"/>
                    <a:pt x="183" y="26"/>
                  </a:cubicBezTo>
                  <a:cubicBezTo>
                    <a:pt x="122" y="57"/>
                    <a:pt x="91" y="87"/>
                    <a:pt x="61" y="117"/>
                  </a:cubicBezTo>
                  <a:cubicBezTo>
                    <a:pt x="0" y="209"/>
                    <a:pt x="31" y="300"/>
                    <a:pt x="91" y="330"/>
                  </a:cubicBezTo>
                  <a:cubicBezTo>
                    <a:pt x="304" y="482"/>
                    <a:pt x="517" y="513"/>
                    <a:pt x="760" y="573"/>
                  </a:cubicBezTo>
                  <a:cubicBezTo>
                    <a:pt x="3435" y="1242"/>
                    <a:pt x="6079" y="1880"/>
                    <a:pt x="8754" y="2549"/>
                  </a:cubicBezTo>
                  <a:cubicBezTo>
                    <a:pt x="8906" y="2580"/>
                    <a:pt x="9088" y="2610"/>
                    <a:pt x="9180" y="2640"/>
                  </a:cubicBezTo>
                  <a:lnTo>
                    <a:pt x="9392" y="2640"/>
                  </a:lnTo>
                  <a:cubicBezTo>
                    <a:pt x="9484" y="2610"/>
                    <a:pt x="9575" y="2549"/>
                    <a:pt x="9575" y="2428"/>
                  </a:cubicBezTo>
                  <a:cubicBezTo>
                    <a:pt x="9575" y="2306"/>
                    <a:pt x="9514" y="2245"/>
                    <a:pt x="9392" y="2215"/>
                  </a:cubicBezTo>
                  <a:cubicBezTo>
                    <a:pt x="9028" y="2124"/>
                    <a:pt x="8633" y="2032"/>
                    <a:pt x="8268" y="1941"/>
                  </a:cubicBezTo>
                  <a:cubicBezTo>
                    <a:pt x="5684" y="1303"/>
                    <a:pt x="3100" y="665"/>
                    <a:pt x="547" y="57"/>
                  </a:cubicBezTo>
                  <a:cubicBezTo>
                    <a:pt x="463" y="36"/>
                    <a:pt x="379" y="0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51"/>
            <p:cNvSpPr/>
            <p:nvPr/>
          </p:nvSpPr>
          <p:spPr>
            <a:xfrm>
              <a:off x="2639791" y="1479174"/>
              <a:ext cx="155058" cy="38473"/>
            </a:xfrm>
            <a:custGeom>
              <a:rect b="b" l="l" r="r" t="t"/>
              <a:pathLst>
                <a:path extrusionOk="0" h="1916" w="7722">
                  <a:moveTo>
                    <a:pt x="274" y="0"/>
                  </a:moveTo>
                  <a:cubicBezTo>
                    <a:pt x="153" y="31"/>
                    <a:pt x="1" y="152"/>
                    <a:pt x="31" y="274"/>
                  </a:cubicBezTo>
                  <a:cubicBezTo>
                    <a:pt x="31" y="395"/>
                    <a:pt x="123" y="426"/>
                    <a:pt x="244" y="456"/>
                  </a:cubicBezTo>
                  <a:cubicBezTo>
                    <a:pt x="700" y="547"/>
                    <a:pt x="1186" y="578"/>
                    <a:pt x="1642" y="699"/>
                  </a:cubicBezTo>
                  <a:cubicBezTo>
                    <a:pt x="3314" y="1034"/>
                    <a:pt x="5016" y="1399"/>
                    <a:pt x="6688" y="1763"/>
                  </a:cubicBezTo>
                  <a:cubicBezTo>
                    <a:pt x="6962" y="1824"/>
                    <a:pt x="7266" y="1885"/>
                    <a:pt x="7539" y="1915"/>
                  </a:cubicBezTo>
                  <a:cubicBezTo>
                    <a:pt x="7600" y="1915"/>
                    <a:pt x="7691" y="1824"/>
                    <a:pt x="7691" y="1763"/>
                  </a:cubicBezTo>
                  <a:cubicBezTo>
                    <a:pt x="7721" y="1702"/>
                    <a:pt x="7691" y="1581"/>
                    <a:pt x="7630" y="1581"/>
                  </a:cubicBezTo>
                  <a:cubicBezTo>
                    <a:pt x="7509" y="1490"/>
                    <a:pt x="7357" y="1429"/>
                    <a:pt x="7205" y="1399"/>
                  </a:cubicBezTo>
                  <a:cubicBezTo>
                    <a:pt x="5563" y="1034"/>
                    <a:pt x="3922" y="669"/>
                    <a:pt x="2281" y="335"/>
                  </a:cubicBezTo>
                  <a:cubicBezTo>
                    <a:pt x="1642" y="183"/>
                    <a:pt x="1004" y="92"/>
                    <a:pt x="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51"/>
            <p:cNvSpPr/>
            <p:nvPr/>
          </p:nvSpPr>
          <p:spPr>
            <a:xfrm>
              <a:off x="2755152" y="1449877"/>
              <a:ext cx="81806" cy="21988"/>
            </a:xfrm>
            <a:custGeom>
              <a:rect b="b" l="l" r="r" t="t"/>
              <a:pathLst>
                <a:path extrusionOk="0" h="1095" w="4074">
                  <a:moveTo>
                    <a:pt x="396" y="0"/>
                  </a:moveTo>
                  <a:cubicBezTo>
                    <a:pt x="274" y="31"/>
                    <a:pt x="183" y="61"/>
                    <a:pt x="92" y="92"/>
                  </a:cubicBezTo>
                  <a:cubicBezTo>
                    <a:pt x="62" y="122"/>
                    <a:pt x="1" y="183"/>
                    <a:pt x="1" y="213"/>
                  </a:cubicBezTo>
                  <a:cubicBezTo>
                    <a:pt x="1" y="304"/>
                    <a:pt x="1" y="365"/>
                    <a:pt x="92" y="426"/>
                  </a:cubicBezTo>
                  <a:cubicBezTo>
                    <a:pt x="122" y="426"/>
                    <a:pt x="183" y="456"/>
                    <a:pt x="213" y="487"/>
                  </a:cubicBezTo>
                  <a:cubicBezTo>
                    <a:pt x="1308" y="639"/>
                    <a:pt x="2402" y="821"/>
                    <a:pt x="3466" y="1064"/>
                  </a:cubicBezTo>
                  <a:cubicBezTo>
                    <a:pt x="3542" y="1079"/>
                    <a:pt x="3625" y="1095"/>
                    <a:pt x="3705" y="1095"/>
                  </a:cubicBezTo>
                  <a:cubicBezTo>
                    <a:pt x="3785" y="1095"/>
                    <a:pt x="3861" y="1079"/>
                    <a:pt x="3922" y="1034"/>
                  </a:cubicBezTo>
                  <a:cubicBezTo>
                    <a:pt x="3983" y="1003"/>
                    <a:pt x="4074" y="912"/>
                    <a:pt x="4074" y="851"/>
                  </a:cubicBezTo>
                  <a:cubicBezTo>
                    <a:pt x="4074" y="791"/>
                    <a:pt x="3983" y="699"/>
                    <a:pt x="3952" y="669"/>
                  </a:cubicBezTo>
                  <a:cubicBezTo>
                    <a:pt x="3496" y="578"/>
                    <a:pt x="3010" y="487"/>
                    <a:pt x="2554" y="395"/>
                  </a:cubicBezTo>
                  <a:cubicBezTo>
                    <a:pt x="1855" y="274"/>
                    <a:pt x="1125" y="152"/>
                    <a:pt x="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51"/>
            <p:cNvSpPr/>
            <p:nvPr/>
          </p:nvSpPr>
          <p:spPr>
            <a:xfrm>
              <a:off x="2654450" y="1431102"/>
              <a:ext cx="56786" cy="18273"/>
            </a:xfrm>
            <a:custGeom>
              <a:rect b="b" l="l" r="r" t="t"/>
              <a:pathLst>
                <a:path extrusionOk="0" h="910" w="2828">
                  <a:moveTo>
                    <a:pt x="320" y="1"/>
                  </a:moveTo>
                  <a:cubicBezTo>
                    <a:pt x="282" y="1"/>
                    <a:pt x="244" y="8"/>
                    <a:pt x="213" y="23"/>
                  </a:cubicBezTo>
                  <a:cubicBezTo>
                    <a:pt x="92" y="23"/>
                    <a:pt x="0" y="115"/>
                    <a:pt x="31" y="206"/>
                  </a:cubicBezTo>
                  <a:cubicBezTo>
                    <a:pt x="31" y="297"/>
                    <a:pt x="92" y="388"/>
                    <a:pt x="152" y="388"/>
                  </a:cubicBezTo>
                  <a:cubicBezTo>
                    <a:pt x="973" y="571"/>
                    <a:pt x="1824" y="753"/>
                    <a:pt x="2645" y="905"/>
                  </a:cubicBezTo>
                  <a:cubicBezTo>
                    <a:pt x="2658" y="908"/>
                    <a:pt x="2670" y="910"/>
                    <a:pt x="2682" y="910"/>
                  </a:cubicBezTo>
                  <a:cubicBezTo>
                    <a:pt x="2779" y="910"/>
                    <a:pt x="2827" y="804"/>
                    <a:pt x="2827" y="723"/>
                  </a:cubicBezTo>
                  <a:cubicBezTo>
                    <a:pt x="2797" y="571"/>
                    <a:pt x="2706" y="510"/>
                    <a:pt x="2584" y="479"/>
                  </a:cubicBezTo>
                  <a:cubicBezTo>
                    <a:pt x="1855" y="327"/>
                    <a:pt x="1155" y="175"/>
                    <a:pt x="426" y="23"/>
                  </a:cubicBezTo>
                  <a:cubicBezTo>
                    <a:pt x="396" y="8"/>
                    <a:pt x="358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2821677" y="1517005"/>
              <a:ext cx="22610" cy="11405"/>
            </a:xfrm>
            <a:custGeom>
              <a:rect b="b" l="l" r="r" t="t"/>
              <a:pathLst>
                <a:path extrusionOk="0" h="568" w="1126">
                  <a:moveTo>
                    <a:pt x="366" y="1"/>
                  </a:moveTo>
                  <a:cubicBezTo>
                    <a:pt x="274" y="1"/>
                    <a:pt x="183" y="31"/>
                    <a:pt x="122" y="62"/>
                  </a:cubicBezTo>
                  <a:cubicBezTo>
                    <a:pt x="92" y="62"/>
                    <a:pt x="62" y="122"/>
                    <a:pt x="31" y="153"/>
                  </a:cubicBezTo>
                  <a:cubicBezTo>
                    <a:pt x="1" y="244"/>
                    <a:pt x="1" y="335"/>
                    <a:pt x="62" y="366"/>
                  </a:cubicBezTo>
                  <a:cubicBezTo>
                    <a:pt x="277" y="485"/>
                    <a:pt x="511" y="567"/>
                    <a:pt x="763" y="567"/>
                  </a:cubicBezTo>
                  <a:cubicBezTo>
                    <a:pt x="832" y="567"/>
                    <a:pt x="902" y="561"/>
                    <a:pt x="974" y="548"/>
                  </a:cubicBezTo>
                  <a:cubicBezTo>
                    <a:pt x="1034" y="548"/>
                    <a:pt x="1095" y="457"/>
                    <a:pt x="1095" y="396"/>
                  </a:cubicBezTo>
                  <a:cubicBezTo>
                    <a:pt x="1125" y="335"/>
                    <a:pt x="1065" y="214"/>
                    <a:pt x="1004" y="183"/>
                  </a:cubicBezTo>
                  <a:cubicBezTo>
                    <a:pt x="791" y="122"/>
                    <a:pt x="578" y="62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51"/>
            <p:cNvSpPr/>
            <p:nvPr/>
          </p:nvSpPr>
          <p:spPr>
            <a:xfrm>
              <a:off x="2739891" y="1861238"/>
              <a:ext cx="50080" cy="75702"/>
            </a:xfrm>
            <a:custGeom>
              <a:rect b="b" l="l" r="r" t="t"/>
              <a:pathLst>
                <a:path extrusionOk="0" h="3770" w="2494">
                  <a:moveTo>
                    <a:pt x="670" y="1"/>
                  </a:moveTo>
                  <a:cubicBezTo>
                    <a:pt x="637" y="193"/>
                    <a:pt x="605" y="385"/>
                    <a:pt x="573" y="576"/>
                  </a:cubicBezTo>
                  <a:lnTo>
                    <a:pt x="573" y="576"/>
                  </a:lnTo>
                  <a:cubicBezTo>
                    <a:pt x="571" y="576"/>
                    <a:pt x="569" y="575"/>
                    <a:pt x="567" y="575"/>
                  </a:cubicBezTo>
                  <a:cubicBezTo>
                    <a:pt x="522" y="575"/>
                    <a:pt x="500" y="708"/>
                    <a:pt x="547" y="730"/>
                  </a:cubicBezTo>
                  <a:lnTo>
                    <a:pt x="547" y="730"/>
                  </a:lnTo>
                  <a:cubicBezTo>
                    <a:pt x="374" y="1754"/>
                    <a:pt x="197" y="2762"/>
                    <a:pt x="1" y="3770"/>
                  </a:cubicBezTo>
                  <a:cubicBezTo>
                    <a:pt x="122" y="3405"/>
                    <a:pt x="487" y="3101"/>
                    <a:pt x="882" y="3071"/>
                  </a:cubicBezTo>
                  <a:cubicBezTo>
                    <a:pt x="1277" y="3071"/>
                    <a:pt x="1673" y="3314"/>
                    <a:pt x="1794" y="3679"/>
                  </a:cubicBezTo>
                  <a:cubicBezTo>
                    <a:pt x="2098" y="3253"/>
                    <a:pt x="2341" y="2797"/>
                    <a:pt x="2432" y="2281"/>
                  </a:cubicBezTo>
                  <a:cubicBezTo>
                    <a:pt x="2493" y="1764"/>
                    <a:pt x="2372" y="1186"/>
                    <a:pt x="2007" y="822"/>
                  </a:cubicBezTo>
                  <a:cubicBezTo>
                    <a:pt x="1771" y="585"/>
                    <a:pt x="1433" y="438"/>
                    <a:pt x="1100" y="438"/>
                  </a:cubicBezTo>
                  <a:cubicBezTo>
                    <a:pt x="926" y="438"/>
                    <a:pt x="754" y="478"/>
                    <a:pt x="599" y="567"/>
                  </a:cubicBezTo>
                  <a:lnTo>
                    <a:pt x="599" y="567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52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Popular STEM content formats </a:t>
            </a:r>
            <a:endParaRPr/>
          </a:p>
        </p:txBody>
      </p:sp>
      <p:sp>
        <p:nvSpPr>
          <p:cNvPr id="1487" name="Google Shape;1487;p52"/>
          <p:cNvSpPr/>
          <p:nvPr/>
        </p:nvSpPr>
        <p:spPr>
          <a:xfrm>
            <a:off x="3154858" y="2892938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02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488" name="Google Shape;1488;p52"/>
          <p:cNvSpPr txBox="1"/>
          <p:nvPr/>
        </p:nvSpPr>
        <p:spPr>
          <a:xfrm>
            <a:off x="2694667" y="3400025"/>
            <a:ext cx="17733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hlink"/>
                </a:solidFill>
                <a:latin typeface="Fredoka"/>
                <a:ea typeface="Fredoka"/>
                <a:cs typeface="Fredoka"/>
                <a:sym typeface="Fredoka"/>
                <a:hlinkClick r:id="rId3"/>
              </a:rPr>
              <a:t>Comic books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489" name="Google Shape;1489;p52"/>
          <p:cNvSpPr txBox="1"/>
          <p:nvPr/>
        </p:nvSpPr>
        <p:spPr>
          <a:xfrm>
            <a:off x="2694667" y="3805870"/>
            <a:ext cx="1773300" cy="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Creative writing 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490" name="Google Shape;1490;p52"/>
          <p:cNvSpPr/>
          <p:nvPr/>
        </p:nvSpPr>
        <p:spPr>
          <a:xfrm>
            <a:off x="5136304" y="2892938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03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491" name="Google Shape;1491;p52"/>
          <p:cNvSpPr txBox="1"/>
          <p:nvPr/>
        </p:nvSpPr>
        <p:spPr>
          <a:xfrm>
            <a:off x="4676099" y="3400025"/>
            <a:ext cx="19332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hlink"/>
                </a:solidFill>
                <a:latin typeface="Fredoka"/>
                <a:ea typeface="Fredoka"/>
                <a:cs typeface="Fredoka"/>
                <a:sym typeface="Fredoka"/>
                <a:hlinkClick r:id="rId4"/>
              </a:rPr>
              <a:t>Gifs/Stickers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492" name="Google Shape;1492;p52"/>
          <p:cNvSpPr txBox="1"/>
          <p:nvPr/>
        </p:nvSpPr>
        <p:spPr>
          <a:xfrm>
            <a:off x="4676099" y="3796600"/>
            <a:ext cx="1933200" cy="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 u="sng">
                <a:solidFill>
                  <a:schemeClr val="hlink"/>
                </a:solidFill>
                <a:latin typeface="Barlow Medium"/>
                <a:ea typeface="Barlow Medium"/>
                <a:cs typeface="Barlow Medium"/>
                <a:sym typeface="Barlow Medium"/>
                <a:hlinkClick r:id="rId5"/>
              </a:rPr>
              <a:t>Micro learning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Creative Expression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493" name="Google Shape;1493;p52"/>
          <p:cNvSpPr txBox="1"/>
          <p:nvPr/>
        </p:nvSpPr>
        <p:spPr>
          <a:xfrm>
            <a:off x="713200" y="3400025"/>
            <a:ext cx="17733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hlink"/>
                </a:solidFill>
                <a:latin typeface="Fredoka"/>
                <a:ea typeface="Fredoka"/>
                <a:cs typeface="Fredoka"/>
                <a:sym typeface="Fredoka"/>
                <a:hlinkClick r:id="rId6"/>
              </a:rPr>
              <a:t>Podcasts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494" name="Google Shape;1494;p52"/>
          <p:cNvSpPr txBox="1"/>
          <p:nvPr/>
        </p:nvSpPr>
        <p:spPr>
          <a:xfrm>
            <a:off x="713225" y="3805870"/>
            <a:ext cx="1773300" cy="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Stories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Interviews 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Experiences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495" name="Google Shape;1495;p52"/>
          <p:cNvSpPr/>
          <p:nvPr/>
        </p:nvSpPr>
        <p:spPr>
          <a:xfrm>
            <a:off x="1173413" y="2892938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01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496" name="Google Shape;1496;p52"/>
          <p:cNvSpPr txBox="1"/>
          <p:nvPr/>
        </p:nvSpPr>
        <p:spPr>
          <a:xfrm>
            <a:off x="6657549" y="3400025"/>
            <a:ext cx="17733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hlink"/>
                </a:solidFill>
                <a:latin typeface="Fredoka"/>
                <a:ea typeface="Fredoka"/>
                <a:cs typeface="Fredoka"/>
                <a:sym typeface="Fredoka"/>
                <a:hlinkClick r:id="rId7"/>
              </a:rPr>
              <a:t>Games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497" name="Google Shape;1497;p52"/>
          <p:cNvSpPr txBox="1"/>
          <p:nvPr/>
        </p:nvSpPr>
        <p:spPr>
          <a:xfrm>
            <a:off x="6657550" y="3796600"/>
            <a:ext cx="1773300" cy="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 u="sng">
                <a:solidFill>
                  <a:schemeClr val="hlink"/>
                </a:solidFill>
                <a:latin typeface="Barlow Medium"/>
                <a:ea typeface="Barlow Medium"/>
                <a:cs typeface="Barlow Medium"/>
                <a:sym typeface="Barlow Medium"/>
                <a:hlinkClick r:id="rId8"/>
              </a:rPr>
              <a:t>Challenge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 u="sng">
                <a:solidFill>
                  <a:schemeClr val="hlink"/>
                </a:solidFill>
                <a:latin typeface="Barlow Medium"/>
                <a:ea typeface="Barlow Medium"/>
                <a:cs typeface="Barlow Medium"/>
                <a:sym typeface="Barlow Medium"/>
                <a:hlinkClick r:id="rId9"/>
              </a:rPr>
              <a:t>Concept building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498" name="Google Shape;1498;p52"/>
          <p:cNvSpPr/>
          <p:nvPr/>
        </p:nvSpPr>
        <p:spPr>
          <a:xfrm>
            <a:off x="7117750" y="2892938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04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499" name="Google Shape;1499;p52"/>
          <p:cNvSpPr/>
          <p:nvPr/>
        </p:nvSpPr>
        <p:spPr>
          <a:xfrm rot="5400000">
            <a:off x="972468" y="1258481"/>
            <a:ext cx="1254791" cy="1361569"/>
          </a:xfrm>
          <a:custGeom>
            <a:rect b="b" l="l" r="r" t="t"/>
            <a:pathLst>
              <a:path extrusionOk="0" h="27544" w="25591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0" name="Google Shape;1500;p52"/>
          <p:cNvSpPr/>
          <p:nvPr/>
        </p:nvSpPr>
        <p:spPr>
          <a:xfrm rot="9900050">
            <a:off x="2953876" y="1258486"/>
            <a:ext cx="1254805" cy="1361559"/>
          </a:xfrm>
          <a:custGeom>
            <a:rect b="b" l="l" r="r" t="t"/>
            <a:pathLst>
              <a:path extrusionOk="0" h="27544" w="25591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1" name="Google Shape;1501;p52"/>
          <p:cNvSpPr/>
          <p:nvPr/>
        </p:nvSpPr>
        <p:spPr>
          <a:xfrm rot="-9899881">
            <a:off x="4891211" y="1258486"/>
            <a:ext cx="1254822" cy="1361559"/>
          </a:xfrm>
          <a:custGeom>
            <a:rect b="b" l="l" r="r" t="t"/>
            <a:pathLst>
              <a:path extrusionOk="0" h="27544" w="25591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2" name="Google Shape;1502;p52"/>
          <p:cNvSpPr/>
          <p:nvPr/>
        </p:nvSpPr>
        <p:spPr>
          <a:xfrm rot="-4499881">
            <a:off x="6866296" y="1258486"/>
            <a:ext cx="1254822" cy="1361559"/>
          </a:xfrm>
          <a:custGeom>
            <a:rect b="b" l="l" r="r" t="t"/>
            <a:pathLst>
              <a:path extrusionOk="0" h="27544" w="25591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1503" name="Google Shape;1503;p52"/>
          <p:cNvGrpSpPr/>
          <p:nvPr/>
        </p:nvGrpSpPr>
        <p:grpSpPr>
          <a:xfrm>
            <a:off x="1369836" y="1732820"/>
            <a:ext cx="460067" cy="412890"/>
            <a:chOff x="2798175" y="2364925"/>
            <a:chExt cx="298900" cy="268250"/>
          </a:xfrm>
        </p:grpSpPr>
        <p:sp>
          <p:nvSpPr>
            <p:cNvPr id="1504" name="Google Shape;1504;p52"/>
            <p:cNvSpPr/>
            <p:nvPr/>
          </p:nvSpPr>
          <p:spPr>
            <a:xfrm>
              <a:off x="2798175" y="2364925"/>
              <a:ext cx="298900" cy="268250"/>
            </a:xfrm>
            <a:custGeom>
              <a:rect b="b" l="l" r="r" t="t"/>
              <a:pathLst>
                <a:path extrusionOk="0" h="10730" w="11956">
                  <a:moveTo>
                    <a:pt x="5998" y="1"/>
                  </a:moveTo>
                  <a:cubicBezTo>
                    <a:pt x="4847" y="1"/>
                    <a:pt x="3690" y="369"/>
                    <a:pt x="2715" y="1116"/>
                  </a:cubicBezTo>
                  <a:cubicBezTo>
                    <a:pt x="572" y="2759"/>
                    <a:pt x="0" y="5736"/>
                    <a:pt x="1382" y="8070"/>
                  </a:cubicBezTo>
                  <a:cubicBezTo>
                    <a:pt x="1411" y="8129"/>
                    <a:pt x="1460" y="8154"/>
                    <a:pt x="1508" y="8154"/>
                  </a:cubicBezTo>
                  <a:cubicBezTo>
                    <a:pt x="1616" y="8154"/>
                    <a:pt x="1725" y="8034"/>
                    <a:pt x="1643" y="7903"/>
                  </a:cubicBezTo>
                  <a:cubicBezTo>
                    <a:pt x="286" y="5545"/>
                    <a:pt x="1048" y="2569"/>
                    <a:pt x="3334" y="1140"/>
                  </a:cubicBezTo>
                  <a:cubicBezTo>
                    <a:pt x="4161" y="615"/>
                    <a:pt x="5083" y="363"/>
                    <a:pt x="5997" y="363"/>
                  </a:cubicBezTo>
                  <a:cubicBezTo>
                    <a:pt x="7611" y="363"/>
                    <a:pt x="9196" y="1148"/>
                    <a:pt x="10169" y="2592"/>
                  </a:cubicBezTo>
                  <a:cubicBezTo>
                    <a:pt x="11669" y="4831"/>
                    <a:pt x="11145" y="7855"/>
                    <a:pt x="8955" y="9451"/>
                  </a:cubicBezTo>
                  <a:cubicBezTo>
                    <a:pt x="8061" y="10102"/>
                    <a:pt x="7025" y="10416"/>
                    <a:pt x="5998" y="10416"/>
                  </a:cubicBezTo>
                  <a:cubicBezTo>
                    <a:pt x="4507" y="10416"/>
                    <a:pt x="3036" y="9753"/>
                    <a:pt x="2048" y="8498"/>
                  </a:cubicBezTo>
                  <a:cubicBezTo>
                    <a:pt x="2009" y="8453"/>
                    <a:pt x="1963" y="8434"/>
                    <a:pt x="1920" y="8434"/>
                  </a:cubicBezTo>
                  <a:cubicBezTo>
                    <a:pt x="1804" y="8434"/>
                    <a:pt x="1706" y="8568"/>
                    <a:pt x="1810" y="8689"/>
                  </a:cubicBezTo>
                  <a:cubicBezTo>
                    <a:pt x="2866" y="10035"/>
                    <a:pt x="4426" y="10730"/>
                    <a:pt x="6000" y="10730"/>
                  </a:cubicBezTo>
                  <a:cubicBezTo>
                    <a:pt x="7267" y="10730"/>
                    <a:pt x="8544" y="10280"/>
                    <a:pt x="9574" y="9356"/>
                  </a:cubicBezTo>
                  <a:cubicBezTo>
                    <a:pt x="11860" y="7308"/>
                    <a:pt x="11955" y="3759"/>
                    <a:pt x="9788" y="1568"/>
                  </a:cubicBezTo>
                  <a:cubicBezTo>
                    <a:pt x="8749" y="530"/>
                    <a:pt x="7378" y="1"/>
                    <a:pt x="5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52"/>
            <p:cNvSpPr/>
            <p:nvPr/>
          </p:nvSpPr>
          <p:spPr>
            <a:xfrm>
              <a:off x="2826750" y="2380300"/>
              <a:ext cx="239950" cy="237400"/>
            </a:xfrm>
            <a:custGeom>
              <a:rect b="b" l="l" r="r" t="t"/>
              <a:pathLst>
                <a:path extrusionOk="0" h="9496" w="9598">
                  <a:moveTo>
                    <a:pt x="4859" y="1"/>
                  </a:moveTo>
                  <a:cubicBezTo>
                    <a:pt x="2334" y="1"/>
                    <a:pt x="239" y="2001"/>
                    <a:pt x="119" y="4549"/>
                  </a:cubicBezTo>
                  <a:cubicBezTo>
                    <a:pt x="0" y="7097"/>
                    <a:pt x="1929" y="9265"/>
                    <a:pt x="4454" y="9479"/>
                  </a:cubicBezTo>
                  <a:cubicBezTo>
                    <a:pt x="4589" y="9490"/>
                    <a:pt x="4724" y="9496"/>
                    <a:pt x="4858" y="9496"/>
                  </a:cubicBezTo>
                  <a:cubicBezTo>
                    <a:pt x="7235" y="9496"/>
                    <a:pt x="9257" y="7725"/>
                    <a:pt x="9550" y="5335"/>
                  </a:cubicBezTo>
                  <a:cubicBezTo>
                    <a:pt x="9563" y="5228"/>
                    <a:pt x="9479" y="5166"/>
                    <a:pt x="9394" y="5166"/>
                  </a:cubicBezTo>
                  <a:cubicBezTo>
                    <a:pt x="9328" y="5166"/>
                    <a:pt x="9261" y="5204"/>
                    <a:pt x="9240" y="5288"/>
                  </a:cubicBezTo>
                  <a:cubicBezTo>
                    <a:pt x="8971" y="7534"/>
                    <a:pt x="7090" y="9187"/>
                    <a:pt x="4879" y="9187"/>
                  </a:cubicBezTo>
                  <a:cubicBezTo>
                    <a:pt x="4746" y="9187"/>
                    <a:pt x="4612" y="9181"/>
                    <a:pt x="4478" y="9169"/>
                  </a:cubicBezTo>
                  <a:cubicBezTo>
                    <a:pt x="2096" y="8979"/>
                    <a:pt x="310" y="6955"/>
                    <a:pt x="405" y="4573"/>
                  </a:cubicBezTo>
                  <a:cubicBezTo>
                    <a:pt x="524" y="2192"/>
                    <a:pt x="2477" y="310"/>
                    <a:pt x="4859" y="310"/>
                  </a:cubicBezTo>
                  <a:cubicBezTo>
                    <a:pt x="7240" y="334"/>
                    <a:pt x="9193" y="2216"/>
                    <a:pt x="9264" y="4597"/>
                  </a:cubicBezTo>
                  <a:cubicBezTo>
                    <a:pt x="9288" y="4668"/>
                    <a:pt x="9359" y="4740"/>
                    <a:pt x="9431" y="4740"/>
                  </a:cubicBezTo>
                  <a:cubicBezTo>
                    <a:pt x="9526" y="4740"/>
                    <a:pt x="9598" y="4668"/>
                    <a:pt x="9598" y="4573"/>
                  </a:cubicBezTo>
                  <a:cubicBezTo>
                    <a:pt x="9502" y="2025"/>
                    <a:pt x="7407" y="25"/>
                    <a:pt x="4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52"/>
            <p:cNvSpPr/>
            <p:nvPr/>
          </p:nvSpPr>
          <p:spPr>
            <a:xfrm>
              <a:off x="2907725" y="2454725"/>
              <a:ext cx="110750" cy="110775"/>
            </a:xfrm>
            <a:custGeom>
              <a:rect b="b" l="l" r="r" t="t"/>
              <a:pathLst>
                <a:path extrusionOk="0" h="4431" w="4430">
                  <a:moveTo>
                    <a:pt x="2120" y="96"/>
                  </a:moveTo>
                  <a:cubicBezTo>
                    <a:pt x="2334" y="96"/>
                    <a:pt x="2429" y="334"/>
                    <a:pt x="2286" y="477"/>
                  </a:cubicBezTo>
                  <a:cubicBezTo>
                    <a:pt x="2242" y="521"/>
                    <a:pt x="2190" y="540"/>
                    <a:pt x="2137" y="540"/>
                  </a:cubicBezTo>
                  <a:cubicBezTo>
                    <a:pt x="2020" y="540"/>
                    <a:pt x="1905" y="442"/>
                    <a:pt x="1905" y="310"/>
                  </a:cubicBezTo>
                  <a:cubicBezTo>
                    <a:pt x="1905" y="191"/>
                    <a:pt x="2001" y="96"/>
                    <a:pt x="2120" y="96"/>
                  </a:cubicBezTo>
                  <a:close/>
                  <a:moveTo>
                    <a:pt x="1000" y="810"/>
                  </a:moveTo>
                  <a:cubicBezTo>
                    <a:pt x="905" y="834"/>
                    <a:pt x="834" y="906"/>
                    <a:pt x="834" y="1001"/>
                  </a:cubicBezTo>
                  <a:cubicBezTo>
                    <a:pt x="834" y="1016"/>
                    <a:pt x="836" y="1032"/>
                    <a:pt x="840" y="1046"/>
                  </a:cubicBezTo>
                  <a:lnTo>
                    <a:pt x="840" y="1046"/>
                  </a:lnTo>
                  <a:cubicBezTo>
                    <a:pt x="919" y="975"/>
                    <a:pt x="1026" y="920"/>
                    <a:pt x="1135" y="892"/>
                  </a:cubicBezTo>
                  <a:lnTo>
                    <a:pt x="1135" y="892"/>
                  </a:lnTo>
                  <a:cubicBezTo>
                    <a:pt x="1131" y="888"/>
                    <a:pt x="1125" y="885"/>
                    <a:pt x="1119" y="882"/>
                  </a:cubicBezTo>
                  <a:cubicBezTo>
                    <a:pt x="1096" y="834"/>
                    <a:pt x="1048" y="810"/>
                    <a:pt x="1000" y="810"/>
                  </a:cubicBezTo>
                  <a:close/>
                  <a:moveTo>
                    <a:pt x="3224" y="825"/>
                  </a:moveTo>
                  <a:cubicBezTo>
                    <a:pt x="3237" y="825"/>
                    <a:pt x="3250" y="828"/>
                    <a:pt x="3263" y="834"/>
                  </a:cubicBezTo>
                  <a:cubicBezTo>
                    <a:pt x="3273" y="832"/>
                    <a:pt x="3283" y="830"/>
                    <a:pt x="3292" y="830"/>
                  </a:cubicBezTo>
                  <a:cubicBezTo>
                    <a:pt x="3372" y="830"/>
                    <a:pt x="3429" y="916"/>
                    <a:pt x="3429" y="1001"/>
                  </a:cubicBezTo>
                  <a:cubicBezTo>
                    <a:pt x="3429" y="1048"/>
                    <a:pt x="3406" y="1096"/>
                    <a:pt x="3382" y="1120"/>
                  </a:cubicBezTo>
                  <a:cubicBezTo>
                    <a:pt x="3344" y="1158"/>
                    <a:pt x="3301" y="1174"/>
                    <a:pt x="3259" y="1174"/>
                  </a:cubicBezTo>
                  <a:cubicBezTo>
                    <a:pt x="3118" y="1174"/>
                    <a:pt x="2991" y="992"/>
                    <a:pt x="3120" y="882"/>
                  </a:cubicBezTo>
                  <a:cubicBezTo>
                    <a:pt x="3155" y="847"/>
                    <a:pt x="3190" y="825"/>
                    <a:pt x="3224" y="825"/>
                  </a:cubicBezTo>
                  <a:close/>
                  <a:moveTo>
                    <a:pt x="316" y="1890"/>
                  </a:moveTo>
                  <a:cubicBezTo>
                    <a:pt x="434" y="1890"/>
                    <a:pt x="548" y="1988"/>
                    <a:pt x="548" y="2120"/>
                  </a:cubicBezTo>
                  <a:cubicBezTo>
                    <a:pt x="548" y="2239"/>
                    <a:pt x="453" y="2334"/>
                    <a:pt x="334" y="2334"/>
                  </a:cubicBezTo>
                  <a:cubicBezTo>
                    <a:pt x="119" y="2334"/>
                    <a:pt x="24" y="2096"/>
                    <a:pt x="167" y="1953"/>
                  </a:cubicBezTo>
                  <a:cubicBezTo>
                    <a:pt x="211" y="1910"/>
                    <a:pt x="264" y="1890"/>
                    <a:pt x="316" y="1890"/>
                  </a:cubicBezTo>
                  <a:close/>
                  <a:moveTo>
                    <a:pt x="3930" y="1906"/>
                  </a:moveTo>
                  <a:cubicBezTo>
                    <a:pt x="4192" y="1930"/>
                    <a:pt x="4192" y="2311"/>
                    <a:pt x="3930" y="2334"/>
                  </a:cubicBezTo>
                  <a:cubicBezTo>
                    <a:pt x="3668" y="2311"/>
                    <a:pt x="3668" y="1930"/>
                    <a:pt x="3930" y="1906"/>
                  </a:cubicBezTo>
                  <a:close/>
                  <a:moveTo>
                    <a:pt x="2113" y="1516"/>
                  </a:moveTo>
                  <a:cubicBezTo>
                    <a:pt x="2416" y="1516"/>
                    <a:pt x="2715" y="1763"/>
                    <a:pt x="2715" y="2120"/>
                  </a:cubicBezTo>
                  <a:cubicBezTo>
                    <a:pt x="2715" y="2453"/>
                    <a:pt x="2453" y="2715"/>
                    <a:pt x="2120" y="2715"/>
                  </a:cubicBezTo>
                  <a:cubicBezTo>
                    <a:pt x="1596" y="2715"/>
                    <a:pt x="1334" y="2072"/>
                    <a:pt x="1715" y="1691"/>
                  </a:cubicBezTo>
                  <a:cubicBezTo>
                    <a:pt x="1828" y="1570"/>
                    <a:pt x="1971" y="1516"/>
                    <a:pt x="2113" y="1516"/>
                  </a:cubicBezTo>
                  <a:close/>
                  <a:moveTo>
                    <a:pt x="1000" y="3073"/>
                  </a:moveTo>
                  <a:cubicBezTo>
                    <a:pt x="1048" y="3073"/>
                    <a:pt x="1096" y="3096"/>
                    <a:pt x="1119" y="3120"/>
                  </a:cubicBezTo>
                  <a:cubicBezTo>
                    <a:pt x="1167" y="3144"/>
                    <a:pt x="1191" y="3192"/>
                    <a:pt x="1191" y="3239"/>
                  </a:cubicBezTo>
                  <a:cubicBezTo>
                    <a:pt x="1167" y="3287"/>
                    <a:pt x="1167" y="3335"/>
                    <a:pt x="1119" y="3358"/>
                  </a:cubicBezTo>
                  <a:cubicBezTo>
                    <a:pt x="1084" y="3394"/>
                    <a:pt x="1042" y="3412"/>
                    <a:pt x="1000" y="3412"/>
                  </a:cubicBezTo>
                  <a:cubicBezTo>
                    <a:pt x="959" y="3412"/>
                    <a:pt x="917" y="3394"/>
                    <a:pt x="881" y="3358"/>
                  </a:cubicBezTo>
                  <a:cubicBezTo>
                    <a:pt x="810" y="3287"/>
                    <a:pt x="810" y="3192"/>
                    <a:pt x="881" y="3120"/>
                  </a:cubicBezTo>
                  <a:cubicBezTo>
                    <a:pt x="905" y="3096"/>
                    <a:pt x="953" y="3073"/>
                    <a:pt x="1000" y="3073"/>
                  </a:cubicBezTo>
                  <a:close/>
                  <a:moveTo>
                    <a:pt x="3263" y="3073"/>
                  </a:moveTo>
                  <a:cubicBezTo>
                    <a:pt x="3287" y="3073"/>
                    <a:pt x="3334" y="3096"/>
                    <a:pt x="3382" y="3120"/>
                  </a:cubicBezTo>
                  <a:cubicBezTo>
                    <a:pt x="3453" y="3192"/>
                    <a:pt x="3453" y="3287"/>
                    <a:pt x="3382" y="3358"/>
                  </a:cubicBezTo>
                  <a:cubicBezTo>
                    <a:pt x="3346" y="3394"/>
                    <a:pt x="3298" y="3412"/>
                    <a:pt x="3251" y="3412"/>
                  </a:cubicBezTo>
                  <a:cubicBezTo>
                    <a:pt x="3203" y="3412"/>
                    <a:pt x="3156" y="3394"/>
                    <a:pt x="3120" y="3358"/>
                  </a:cubicBezTo>
                  <a:cubicBezTo>
                    <a:pt x="3048" y="3287"/>
                    <a:pt x="3048" y="3192"/>
                    <a:pt x="3120" y="3120"/>
                  </a:cubicBezTo>
                  <a:cubicBezTo>
                    <a:pt x="3167" y="3096"/>
                    <a:pt x="3215" y="3073"/>
                    <a:pt x="3263" y="3073"/>
                  </a:cubicBezTo>
                  <a:close/>
                  <a:moveTo>
                    <a:pt x="2136" y="3695"/>
                  </a:moveTo>
                  <a:cubicBezTo>
                    <a:pt x="2250" y="3695"/>
                    <a:pt x="2358" y="3786"/>
                    <a:pt x="2358" y="3930"/>
                  </a:cubicBezTo>
                  <a:cubicBezTo>
                    <a:pt x="2358" y="4049"/>
                    <a:pt x="2239" y="4144"/>
                    <a:pt x="2120" y="4144"/>
                  </a:cubicBezTo>
                  <a:cubicBezTo>
                    <a:pt x="1929" y="4144"/>
                    <a:pt x="1834" y="3906"/>
                    <a:pt x="1977" y="3763"/>
                  </a:cubicBezTo>
                  <a:cubicBezTo>
                    <a:pt x="2023" y="3717"/>
                    <a:pt x="2080" y="3695"/>
                    <a:pt x="2136" y="3695"/>
                  </a:cubicBezTo>
                  <a:close/>
                  <a:moveTo>
                    <a:pt x="2191" y="1"/>
                  </a:moveTo>
                  <a:cubicBezTo>
                    <a:pt x="1620" y="1"/>
                    <a:pt x="1477" y="810"/>
                    <a:pt x="2048" y="977"/>
                  </a:cubicBezTo>
                  <a:lnTo>
                    <a:pt x="2048" y="1358"/>
                  </a:lnTo>
                  <a:cubicBezTo>
                    <a:pt x="1929" y="1382"/>
                    <a:pt x="1810" y="1429"/>
                    <a:pt x="1691" y="1501"/>
                  </a:cubicBezTo>
                  <a:lnTo>
                    <a:pt x="1548" y="1358"/>
                  </a:lnTo>
                  <a:cubicBezTo>
                    <a:pt x="1572" y="1287"/>
                    <a:pt x="1596" y="1215"/>
                    <a:pt x="1596" y="1144"/>
                  </a:cubicBezTo>
                  <a:cubicBezTo>
                    <a:pt x="1588" y="947"/>
                    <a:pt x="1453" y="870"/>
                    <a:pt x="1292" y="870"/>
                  </a:cubicBezTo>
                  <a:cubicBezTo>
                    <a:pt x="1241" y="870"/>
                    <a:pt x="1188" y="878"/>
                    <a:pt x="1135" y="892"/>
                  </a:cubicBezTo>
                  <a:lnTo>
                    <a:pt x="1135" y="892"/>
                  </a:lnTo>
                  <a:cubicBezTo>
                    <a:pt x="1167" y="917"/>
                    <a:pt x="1170" y="959"/>
                    <a:pt x="1191" y="1001"/>
                  </a:cubicBezTo>
                  <a:cubicBezTo>
                    <a:pt x="1191" y="1048"/>
                    <a:pt x="1167" y="1096"/>
                    <a:pt x="1119" y="1120"/>
                  </a:cubicBezTo>
                  <a:cubicBezTo>
                    <a:pt x="1096" y="1156"/>
                    <a:pt x="1054" y="1173"/>
                    <a:pt x="1009" y="1173"/>
                  </a:cubicBezTo>
                  <a:cubicBezTo>
                    <a:pt x="965" y="1173"/>
                    <a:pt x="917" y="1156"/>
                    <a:pt x="881" y="1120"/>
                  </a:cubicBezTo>
                  <a:cubicBezTo>
                    <a:pt x="865" y="1104"/>
                    <a:pt x="849" y="1077"/>
                    <a:pt x="840" y="1046"/>
                  </a:cubicBezTo>
                  <a:lnTo>
                    <a:pt x="840" y="1046"/>
                  </a:lnTo>
                  <a:cubicBezTo>
                    <a:pt x="709" y="1164"/>
                    <a:pt x="658" y="1325"/>
                    <a:pt x="810" y="1477"/>
                  </a:cubicBezTo>
                  <a:cubicBezTo>
                    <a:pt x="881" y="1549"/>
                    <a:pt x="1000" y="1596"/>
                    <a:pt x="1119" y="1596"/>
                  </a:cubicBezTo>
                  <a:cubicBezTo>
                    <a:pt x="1191" y="1596"/>
                    <a:pt x="1262" y="1596"/>
                    <a:pt x="1334" y="1549"/>
                  </a:cubicBezTo>
                  <a:lnTo>
                    <a:pt x="1477" y="1715"/>
                  </a:lnTo>
                  <a:cubicBezTo>
                    <a:pt x="1405" y="1810"/>
                    <a:pt x="1358" y="1930"/>
                    <a:pt x="1334" y="2072"/>
                  </a:cubicBezTo>
                  <a:lnTo>
                    <a:pt x="977" y="2072"/>
                  </a:lnTo>
                  <a:cubicBezTo>
                    <a:pt x="903" y="1822"/>
                    <a:pt x="707" y="1709"/>
                    <a:pt x="509" y="1709"/>
                  </a:cubicBezTo>
                  <a:cubicBezTo>
                    <a:pt x="255" y="1709"/>
                    <a:pt x="0" y="1894"/>
                    <a:pt x="0" y="2215"/>
                  </a:cubicBezTo>
                  <a:cubicBezTo>
                    <a:pt x="0" y="2534"/>
                    <a:pt x="252" y="2712"/>
                    <a:pt x="504" y="2712"/>
                  </a:cubicBezTo>
                  <a:cubicBezTo>
                    <a:pt x="703" y="2712"/>
                    <a:pt x="903" y="2600"/>
                    <a:pt x="977" y="2358"/>
                  </a:cubicBezTo>
                  <a:lnTo>
                    <a:pt x="1358" y="2358"/>
                  </a:lnTo>
                  <a:cubicBezTo>
                    <a:pt x="1381" y="2477"/>
                    <a:pt x="1429" y="2596"/>
                    <a:pt x="1500" y="2715"/>
                  </a:cubicBezTo>
                  <a:lnTo>
                    <a:pt x="1334" y="2858"/>
                  </a:lnTo>
                  <a:cubicBezTo>
                    <a:pt x="1268" y="2827"/>
                    <a:pt x="1202" y="2813"/>
                    <a:pt x="1139" y="2813"/>
                  </a:cubicBezTo>
                  <a:cubicBezTo>
                    <a:pt x="773" y="2813"/>
                    <a:pt x="505" y="3292"/>
                    <a:pt x="810" y="3597"/>
                  </a:cubicBezTo>
                  <a:cubicBezTo>
                    <a:pt x="905" y="3692"/>
                    <a:pt x="1024" y="3739"/>
                    <a:pt x="1143" y="3739"/>
                  </a:cubicBezTo>
                  <a:cubicBezTo>
                    <a:pt x="1262" y="3739"/>
                    <a:pt x="1381" y="3692"/>
                    <a:pt x="1477" y="3597"/>
                  </a:cubicBezTo>
                  <a:cubicBezTo>
                    <a:pt x="1596" y="3454"/>
                    <a:pt x="1643" y="3239"/>
                    <a:pt x="1548" y="3073"/>
                  </a:cubicBezTo>
                  <a:lnTo>
                    <a:pt x="1715" y="2906"/>
                  </a:lnTo>
                  <a:cubicBezTo>
                    <a:pt x="1810" y="2977"/>
                    <a:pt x="1929" y="3025"/>
                    <a:pt x="2048" y="3049"/>
                  </a:cubicBezTo>
                  <a:lnTo>
                    <a:pt x="2048" y="3430"/>
                  </a:lnTo>
                  <a:cubicBezTo>
                    <a:pt x="1500" y="3620"/>
                    <a:pt x="1620" y="4430"/>
                    <a:pt x="2215" y="4430"/>
                  </a:cubicBezTo>
                  <a:cubicBezTo>
                    <a:pt x="2786" y="4430"/>
                    <a:pt x="2906" y="3620"/>
                    <a:pt x="2358" y="3430"/>
                  </a:cubicBezTo>
                  <a:lnTo>
                    <a:pt x="2358" y="3049"/>
                  </a:lnTo>
                  <a:cubicBezTo>
                    <a:pt x="2477" y="3025"/>
                    <a:pt x="2596" y="2977"/>
                    <a:pt x="2691" y="2906"/>
                  </a:cubicBezTo>
                  <a:lnTo>
                    <a:pt x="2858" y="3073"/>
                  </a:lnTo>
                  <a:cubicBezTo>
                    <a:pt x="2715" y="3382"/>
                    <a:pt x="2929" y="3739"/>
                    <a:pt x="3263" y="3739"/>
                  </a:cubicBezTo>
                  <a:cubicBezTo>
                    <a:pt x="3668" y="3739"/>
                    <a:pt x="3882" y="3239"/>
                    <a:pt x="3596" y="2954"/>
                  </a:cubicBezTo>
                  <a:cubicBezTo>
                    <a:pt x="3504" y="2861"/>
                    <a:pt x="3382" y="2809"/>
                    <a:pt x="3262" y="2809"/>
                  </a:cubicBezTo>
                  <a:cubicBezTo>
                    <a:pt x="3196" y="2809"/>
                    <a:pt x="3131" y="2825"/>
                    <a:pt x="3072" y="2858"/>
                  </a:cubicBezTo>
                  <a:lnTo>
                    <a:pt x="2906" y="2715"/>
                  </a:lnTo>
                  <a:cubicBezTo>
                    <a:pt x="2977" y="2596"/>
                    <a:pt x="3025" y="2477"/>
                    <a:pt x="3048" y="2358"/>
                  </a:cubicBezTo>
                  <a:lnTo>
                    <a:pt x="3429" y="2358"/>
                  </a:lnTo>
                  <a:cubicBezTo>
                    <a:pt x="3503" y="2600"/>
                    <a:pt x="3703" y="2712"/>
                    <a:pt x="3904" y="2712"/>
                  </a:cubicBezTo>
                  <a:cubicBezTo>
                    <a:pt x="4158" y="2712"/>
                    <a:pt x="4416" y="2534"/>
                    <a:pt x="4430" y="2215"/>
                  </a:cubicBezTo>
                  <a:lnTo>
                    <a:pt x="4406" y="2215"/>
                  </a:lnTo>
                  <a:cubicBezTo>
                    <a:pt x="4406" y="1894"/>
                    <a:pt x="4151" y="1709"/>
                    <a:pt x="3897" y="1709"/>
                  </a:cubicBezTo>
                  <a:cubicBezTo>
                    <a:pt x="3699" y="1709"/>
                    <a:pt x="3503" y="1822"/>
                    <a:pt x="3429" y="2072"/>
                  </a:cubicBezTo>
                  <a:lnTo>
                    <a:pt x="3048" y="2072"/>
                  </a:lnTo>
                  <a:cubicBezTo>
                    <a:pt x="3025" y="1930"/>
                    <a:pt x="2977" y="1810"/>
                    <a:pt x="2906" y="1715"/>
                  </a:cubicBezTo>
                  <a:lnTo>
                    <a:pt x="3048" y="1549"/>
                  </a:lnTo>
                  <a:cubicBezTo>
                    <a:pt x="3120" y="1596"/>
                    <a:pt x="3191" y="1596"/>
                    <a:pt x="3263" y="1596"/>
                  </a:cubicBezTo>
                  <a:cubicBezTo>
                    <a:pt x="3382" y="1596"/>
                    <a:pt x="3501" y="1549"/>
                    <a:pt x="3572" y="1477"/>
                  </a:cubicBezTo>
                  <a:cubicBezTo>
                    <a:pt x="3834" y="1215"/>
                    <a:pt x="3691" y="763"/>
                    <a:pt x="3334" y="691"/>
                  </a:cubicBezTo>
                  <a:cubicBezTo>
                    <a:pt x="3303" y="685"/>
                    <a:pt x="3272" y="682"/>
                    <a:pt x="3242" y="682"/>
                  </a:cubicBezTo>
                  <a:cubicBezTo>
                    <a:pt x="2909" y="682"/>
                    <a:pt x="2681" y="1030"/>
                    <a:pt x="2834" y="1358"/>
                  </a:cubicBezTo>
                  <a:lnTo>
                    <a:pt x="2691" y="1501"/>
                  </a:lnTo>
                  <a:cubicBezTo>
                    <a:pt x="2572" y="1429"/>
                    <a:pt x="2453" y="1382"/>
                    <a:pt x="2334" y="1358"/>
                  </a:cubicBezTo>
                  <a:lnTo>
                    <a:pt x="2334" y="977"/>
                  </a:lnTo>
                  <a:cubicBezTo>
                    <a:pt x="2906" y="810"/>
                    <a:pt x="2763" y="1"/>
                    <a:pt x="2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52"/>
            <p:cNvSpPr/>
            <p:nvPr/>
          </p:nvSpPr>
          <p:spPr>
            <a:xfrm>
              <a:off x="2984525" y="2558325"/>
              <a:ext cx="35150" cy="29725"/>
            </a:xfrm>
            <a:custGeom>
              <a:rect b="b" l="l" r="r" t="t"/>
              <a:pathLst>
                <a:path extrusionOk="0" h="1189" w="1406">
                  <a:moveTo>
                    <a:pt x="589" y="309"/>
                  </a:moveTo>
                  <a:cubicBezTo>
                    <a:pt x="599" y="309"/>
                    <a:pt x="609" y="309"/>
                    <a:pt x="619" y="310"/>
                  </a:cubicBezTo>
                  <a:cubicBezTo>
                    <a:pt x="762" y="310"/>
                    <a:pt x="881" y="453"/>
                    <a:pt x="881" y="596"/>
                  </a:cubicBezTo>
                  <a:lnTo>
                    <a:pt x="905" y="596"/>
                  </a:lnTo>
                  <a:cubicBezTo>
                    <a:pt x="905" y="774"/>
                    <a:pt x="750" y="897"/>
                    <a:pt x="591" y="897"/>
                  </a:cubicBezTo>
                  <a:cubicBezTo>
                    <a:pt x="517" y="897"/>
                    <a:pt x="442" y="871"/>
                    <a:pt x="381" y="810"/>
                  </a:cubicBezTo>
                  <a:cubicBezTo>
                    <a:pt x="198" y="603"/>
                    <a:pt x="324" y="309"/>
                    <a:pt x="589" y="309"/>
                  </a:cubicBezTo>
                  <a:close/>
                  <a:moveTo>
                    <a:pt x="596" y="0"/>
                  </a:moveTo>
                  <a:cubicBezTo>
                    <a:pt x="262" y="0"/>
                    <a:pt x="0" y="262"/>
                    <a:pt x="0" y="596"/>
                  </a:cubicBezTo>
                  <a:cubicBezTo>
                    <a:pt x="0" y="953"/>
                    <a:pt x="300" y="1189"/>
                    <a:pt x="611" y="1189"/>
                  </a:cubicBezTo>
                  <a:cubicBezTo>
                    <a:pt x="756" y="1189"/>
                    <a:pt x="903" y="1138"/>
                    <a:pt x="1024" y="1024"/>
                  </a:cubicBezTo>
                  <a:cubicBezTo>
                    <a:pt x="1405" y="643"/>
                    <a:pt x="1120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52"/>
            <p:cNvSpPr/>
            <p:nvPr/>
          </p:nvSpPr>
          <p:spPr>
            <a:xfrm>
              <a:off x="2855925" y="2511300"/>
              <a:ext cx="36925" cy="31575"/>
            </a:xfrm>
            <a:custGeom>
              <a:rect b="b" l="l" r="r" t="t"/>
              <a:pathLst>
                <a:path extrusionOk="0" h="1263" w="1477">
                  <a:moveTo>
                    <a:pt x="619" y="310"/>
                  </a:moveTo>
                  <a:cubicBezTo>
                    <a:pt x="905" y="310"/>
                    <a:pt x="1048" y="667"/>
                    <a:pt x="858" y="857"/>
                  </a:cubicBezTo>
                  <a:cubicBezTo>
                    <a:pt x="789" y="918"/>
                    <a:pt x="709" y="945"/>
                    <a:pt x="631" y="945"/>
                  </a:cubicBezTo>
                  <a:cubicBezTo>
                    <a:pt x="465" y="945"/>
                    <a:pt x="310" y="822"/>
                    <a:pt x="310" y="643"/>
                  </a:cubicBezTo>
                  <a:cubicBezTo>
                    <a:pt x="310" y="452"/>
                    <a:pt x="453" y="310"/>
                    <a:pt x="619" y="310"/>
                  </a:cubicBezTo>
                  <a:close/>
                  <a:moveTo>
                    <a:pt x="628" y="1"/>
                  </a:moveTo>
                  <a:cubicBezTo>
                    <a:pt x="305" y="1"/>
                    <a:pt x="0" y="256"/>
                    <a:pt x="0" y="643"/>
                  </a:cubicBezTo>
                  <a:cubicBezTo>
                    <a:pt x="0" y="976"/>
                    <a:pt x="286" y="1262"/>
                    <a:pt x="619" y="1262"/>
                  </a:cubicBezTo>
                  <a:cubicBezTo>
                    <a:pt x="1191" y="1262"/>
                    <a:pt x="1477" y="571"/>
                    <a:pt x="1072" y="190"/>
                  </a:cubicBezTo>
                  <a:cubicBezTo>
                    <a:pt x="941" y="59"/>
                    <a:pt x="782" y="1"/>
                    <a:pt x="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52"/>
            <p:cNvSpPr/>
            <p:nvPr/>
          </p:nvSpPr>
          <p:spPr>
            <a:xfrm>
              <a:off x="3010725" y="2465450"/>
              <a:ext cx="32175" cy="27400"/>
            </a:xfrm>
            <a:custGeom>
              <a:rect b="b" l="l" r="r" t="t"/>
              <a:pathLst>
                <a:path extrusionOk="0" h="1096" w="1287">
                  <a:moveTo>
                    <a:pt x="731" y="313"/>
                  </a:moveTo>
                  <a:cubicBezTo>
                    <a:pt x="845" y="313"/>
                    <a:pt x="953" y="404"/>
                    <a:pt x="953" y="548"/>
                  </a:cubicBezTo>
                  <a:cubicBezTo>
                    <a:pt x="953" y="667"/>
                    <a:pt x="857" y="786"/>
                    <a:pt x="738" y="786"/>
                  </a:cubicBezTo>
                  <a:cubicBezTo>
                    <a:pt x="524" y="786"/>
                    <a:pt x="429" y="524"/>
                    <a:pt x="572" y="381"/>
                  </a:cubicBezTo>
                  <a:cubicBezTo>
                    <a:pt x="618" y="335"/>
                    <a:pt x="675" y="313"/>
                    <a:pt x="731" y="313"/>
                  </a:cubicBezTo>
                  <a:close/>
                  <a:moveTo>
                    <a:pt x="720" y="1"/>
                  </a:moveTo>
                  <a:cubicBezTo>
                    <a:pt x="586" y="1"/>
                    <a:pt x="449" y="52"/>
                    <a:pt x="333" y="167"/>
                  </a:cubicBezTo>
                  <a:cubicBezTo>
                    <a:pt x="0" y="500"/>
                    <a:pt x="238" y="1096"/>
                    <a:pt x="738" y="1096"/>
                  </a:cubicBezTo>
                  <a:cubicBezTo>
                    <a:pt x="1024" y="1096"/>
                    <a:pt x="1286" y="858"/>
                    <a:pt x="1286" y="548"/>
                  </a:cubicBezTo>
                  <a:cubicBezTo>
                    <a:pt x="1270" y="225"/>
                    <a:pt x="1002" y="1"/>
                    <a:pt x="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52"/>
            <p:cNvSpPr/>
            <p:nvPr/>
          </p:nvSpPr>
          <p:spPr>
            <a:xfrm>
              <a:off x="2876150" y="2415450"/>
              <a:ext cx="53625" cy="53000"/>
            </a:xfrm>
            <a:custGeom>
              <a:rect b="b" l="l" r="r" t="t"/>
              <a:pathLst>
                <a:path extrusionOk="0" h="2120" w="2145">
                  <a:moveTo>
                    <a:pt x="1470" y="375"/>
                  </a:moveTo>
                  <a:cubicBezTo>
                    <a:pt x="1534" y="375"/>
                    <a:pt x="1609" y="417"/>
                    <a:pt x="1668" y="476"/>
                  </a:cubicBezTo>
                  <a:cubicBezTo>
                    <a:pt x="1739" y="548"/>
                    <a:pt x="1787" y="643"/>
                    <a:pt x="1787" y="738"/>
                  </a:cubicBezTo>
                  <a:cubicBezTo>
                    <a:pt x="1787" y="810"/>
                    <a:pt x="1739" y="905"/>
                    <a:pt x="1668" y="976"/>
                  </a:cubicBezTo>
                  <a:lnTo>
                    <a:pt x="1096" y="1548"/>
                  </a:lnTo>
                  <a:cubicBezTo>
                    <a:pt x="1025" y="1619"/>
                    <a:pt x="930" y="1655"/>
                    <a:pt x="834" y="1655"/>
                  </a:cubicBezTo>
                  <a:cubicBezTo>
                    <a:pt x="739" y="1655"/>
                    <a:pt x="644" y="1619"/>
                    <a:pt x="573" y="1548"/>
                  </a:cubicBezTo>
                  <a:cubicBezTo>
                    <a:pt x="453" y="1405"/>
                    <a:pt x="453" y="1191"/>
                    <a:pt x="573" y="1048"/>
                  </a:cubicBezTo>
                  <a:lnTo>
                    <a:pt x="596" y="1048"/>
                  </a:lnTo>
                  <a:lnTo>
                    <a:pt x="1168" y="476"/>
                  </a:lnTo>
                  <a:cubicBezTo>
                    <a:pt x="1227" y="417"/>
                    <a:pt x="1302" y="375"/>
                    <a:pt x="1379" y="375"/>
                  </a:cubicBezTo>
                  <a:cubicBezTo>
                    <a:pt x="1396" y="375"/>
                    <a:pt x="1413" y="377"/>
                    <a:pt x="1430" y="381"/>
                  </a:cubicBezTo>
                  <a:cubicBezTo>
                    <a:pt x="1443" y="377"/>
                    <a:pt x="1456" y="375"/>
                    <a:pt x="1470" y="375"/>
                  </a:cubicBezTo>
                  <a:close/>
                  <a:moveTo>
                    <a:pt x="872" y="0"/>
                  </a:moveTo>
                  <a:cubicBezTo>
                    <a:pt x="754" y="0"/>
                    <a:pt x="653" y="152"/>
                    <a:pt x="763" y="262"/>
                  </a:cubicBezTo>
                  <a:lnTo>
                    <a:pt x="834" y="333"/>
                  </a:lnTo>
                  <a:lnTo>
                    <a:pt x="715" y="476"/>
                  </a:lnTo>
                  <a:lnTo>
                    <a:pt x="644" y="381"/>
                  </a:lnTo>
                  <a:cubicBezTo>
                    <a:pt x="608" y="357"/>
                    <a:pt x="567" y="345"/>
                    <a:pt x="525" y="345"/>
                  </a:cubicBezTo>
                  <a:cubicBezTo>
                    <a:pt x="483" y="345"/>
                    <a:pt x="442" y="357"/>
                    <a:pt x="406" y="381"/>
                  </a:cubicBezTo>
                  <a:cubicBezTo>
                    <a:pt x="358" y="452"/>
                    <a:pt x="358" y="548"/>
                    <a:pt x="406" y="619"/>
                  </a:cubicBezTo>
                  <a:lnTo>
                    <a:pt x="501" y="690"/>
                  </a:lnTo>
                  <a:lnTo>
                    <a:pt x="358" y="810"/>
                  </a:lnTo>
                  <a:lnTo>
                    <a:pt x="287" y="738"/>
                  </a:lnTo>
                  <a:cubicBezTo>
                    <a:pt x="251" y="702"/>
                    <a:pt x="209" y="685"/>
                    <a:pt x="171" y="685"/>
                  </a:cubicBezTo>
                  <a:cubicBezTo>
                    <a:pt x="132" y="685"/>
                    <a:pt x="96" y="702"/>
                    <a:pt x="72" y="738"/>
                  </a:cubicBezTo>
                  <a:cubicBezTo>
                    <a:pt x="1" y="810"/>
                    <a:pt x="1" y="905"/>
                    <a:pt x="72" y="952"/>
                  </a:cubicBezTo>
                  <a:lnTo>
                    <a:pt x="192" y="1095"/>
                  </a:lnTo>
                  <a:cubicBezTo>
                    <a:pt x="49" y="1524"/>
                    <a:pt x="358" y="1976"/>
                    <a:pt x="834" y="1976"/>
                  </a:cubicBezTo>
                  <a:cubicBezTo>
                    <a:pt x="906" y="1976"/>
                    <a:pt x="977" y="1976"/>
                    <a:pt x="1049" y="1953"/>
                  </a:cubicBezTo>
                  <a:lnTo>
                    <a:pt x="1168" y="2072"/>
                  </a:lnTo>
                  <a:cubicBezTo>
                    <a:pt x="1216" y="2096"/>
                    <a:pt x="1239" y="2119"/>
                    <a:pt x="1287" y="2119"/>
                  </a:cubicBezTo>
                  <a:cubicBezTo>
                    <a:pt x="1335" y="2119"/>
                    <a:pt x="1358" y="2096"/>
                    <a:pt x="1406" y="2072"/>
                  </a:cubicBezTo>
                  <a:cubicBezTo>
                    <a:pt x="1454" y="2024"/>
                    <a:pt x="1454" y="1905"/>
                    <a:pt x="1406" y="1857"/>
                  </a:cubicBezTo>
                  <a:lnTo>
                    <a:pt x="1311" y="1786"/>
                  </a:lnTo>
                  <a:lnTo>
                    <a:pt x="1454" y="1643"/>
                  </a:lnTo>
                  <a:lnTo>
                    <a:pt x="1525" y="1738"/>
                  </a:lnTo>
                  <a:cubicBezTo>
                    <a:pt x="1549" y="1762"/>
                    <a:pt x="1597" y="1786"/>
                    <a:pt x="1644" y="1786"/>
                  </a:cubicBezTo>
                  <a:cubicBezTo>
                    <a:pt x="1668" y="1786"/>
                    <a:pt x="1716" y="1762"/>
                    <a:pt x="1739" y="1738"/>
                  </a:cubicBezTo>
                  <a:cubicBezTo>
                    <a:pt x="1811" y="1667"/>
                    <a:pt x="1811" y="1572"/>
                    <a:pt x="1739" y="1500"/>
                  </a:cubicBezTo>
                  <a:lnTo>
                    <a:pt x="1668" y="1429"/>
                  </a:lnTo>
                  <a:lnTo>
                    <a:pt x="1787" y="1310"/>
                  </a:lnTo>
                  <a:lnTo>
                    <a:pt x="1882" y="1381"/>
                  </a:lnTo>
                  <a:cubicBezTo>
                    <a:pt x="1906" y="1405"/>
                    <a:pt x="1930" y="1429"/>
                    <a:pt x="1978" y="1429"/>
                  </a:cubicBezTo>
                  <a:cubicBezTo>
                    <a:pt x="2025" y="1429"/>
                    <a:pt x="2073" y="1405"/>
                    <a:pt x="2097" y="1381"/>
                  </a:cubicBezTo>
                  <a:cubicBezTo>
                    <a:pt x="2144" y="1310"/>
                    <a:pt x="2144" y="1214"/>
                    <a:pt x="2097" y="1167"/>
                  </a:cubicBezTo>
                  <a:lnTo>
                    <a:pt x="2001" y="1071"/>
                  </a:lnTo>
                  <a:cubicBezTo>
                    <a:pt x="2049" y="952"/>
                    <a:pt x="2073" y="857"/>
                    <a:pt x="2073" y="738"/>
                  </a:cubicBezTo>
                  <a:cubicBezTo>
                    <a:pt x="2091" y="340"/>
                    <a:pt x="1765" y="51"/>
                    <a:pt x="1408" y="51"/>
                  </a:cubicBezTo>
                  <a:cubicBezTo>
                    <a:pt x="1296" y="51"/>
                    <a:pt x="1181" y="80"/>
                    <a:pt x="1073" y="143"/>
                  </a:cubicBezTo>
                  <a:lnTo>
                    <a:pt x="977" y="47"/>
                  </a:lnTo>
                  <a:cubicBezTo>
                    <a:pt x="944" y="14"/>
                    <a:pt x="907" y="0"/>
                    <a:pt x="8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52"/>
            <p:cNvSpPr/>
            <p:nvPr/>
          </p:nvSpPr>
          <p:spPr>
            <a:xfrm>
              <a:off x="2850550" y="2459200"/>
              <a:ext cx="14925" cy="14000"/>
            </a:xfrm>
            <a:custGeom>
              <a:rect b="b" l="l" r="r" t="t"/>
              <a:pathLst>
                <a:path extrusionOk="0" h="560" w="597">
                  <a:moveTo>
                    <a:pt x="171" y="0"/>
                  </a:moveTo>
                  <a:cubicBezTo>
                    <a:pt x="132" y="0"/>
                    <a:pt x="96" y="12"/>
                    <a:pt x="72" y="36"/>
                  </a:cubicBezTo>
                  <a:cubicBezTo>
                    <a:pt x="1" y="107"/>
                    <a:pt x="1" y="203"/>
                    <a:pt x="72" y="274"/>
                  </a:cubicBezTo>
                  <a:lnTo>
                    <a:pt x="311" y="512"/>
                  </a:lnTo>
                  <a:cubicBezTo>
                    <a:pt x="334" y="536"/>
                    <a:pt x="382" y="560"/>
                    <a:pt x="430" y="560"/>
                  </a:cubicBezTo>
                  <a:cubicBezTo>
                    <a:pt x="453" y="560"/>
                    <a:pt x="501" y="536"/>
                    <a:pt x="525" y="512"/>
                  </a:cubicBezTo>
                  <a:cubicBezTo>
                    <a:pt x="596" y="465"/>
                    <a:pt x="596" y="346"/>
                    <a:pt x="525" y="298"/>
                  </a:cubicBezTo>
                  <a:lnTo>
                    <a:pt x="287" y="36"/>
                  </a:lnTo>
                  <a:cubicBezTo>
                    <a:pt x="251" y="12"/>
                    <a:pt x="209" y="0"/>
                    <a:pt x="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52"/>
            <p:cNvSpPr/>
            <p:nvPr/>
          </p:nvSpPr>
          <p:spPr>
            <a:xfrm>
              <a:off x="3029550" y="2508325"/>
              <a:ext cx="16325" cy="14300"/>
            </a:xfrm>
            <a:custGeom>
              <a:rect b="b" l="l" r="r" t="t"/>
              <a:pathLst>
                <a:path extrusionOk="0" h="572" w="653">
                  <a:moveTo>
                    <a:pt x="234" y="0"/>
                  </a:moveTo>
                  <a:cubicBezTo>
                    <a:pt x="111" y="0"/>
                    <a:pt x="0" y="152"/>
                    <a:pt x="128" y="262"/>
                  </a:cubicBezTo>
                  <a:lnTo>
                    <a:pt x="366" y="524"/>
                  </a:lnTo>
                  <a:cubicBezTo>
                    <a:pt x="390" y="548"/>
                    <a:pt x="438" y="571"/>
                    <a:pt x="485" y="571"/>
                  </a:cubicBezTo>
                  <a:cubicBezTo>
                    <a:pt x="509" y="571"/>
                    <a:pt x="557" y="548"/>
                    <a:pt x="581" y="524"/>
                  </a:cubicBezTo>
                  <a:cubicBezTo>
                    <a:pt x="652" y="452"/>
                    <a:pt x="652" y="357"/>
                    <a:pt x="581" y="286"/>
                  </a:cubicBezTo>
                  <a:lnTo>
                    <a:pt x="343" y="48"/>
                  </a:lnTo>
                  <a:cubicBezTo>
                    <a:pt x="309" y="14"/>
                    <a:pt x="271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52"/>
            <p:cNvSpPr/>
            <p:nvPr/>
          </p:nvSpPr>
          <p:spPr>
            <a:xfrm>
              <a:off x="2926775" y="2396825"/>
              <a:ext cx="14900" cy="13875"/>
            </a:xfrm>
            <a:custGeom>
              <a:rect b="b" l="l" r="r" t="t"/>
              <a:pathLst>
                <a:path extrusionOk="0" h="555" w="596">
                  <a:moveTo>
                    <a:pt x="417" y="1"/>
                  </a:moveTo>
                  <a:cubicBezTo>
                    <a:pt x="375" y="1"/>
                    <a:pt x="334" y="19"/>
                    <a:pt x="310" y="54"/>
                  </a:cubicBezTo>
                  <a:lnTo>
                    <a:pt x="72" y="292"/>
                  </a:lnTo>
                  <a:cubicBezTo>
                    <a:pt x="0" y="364"/>
                    <a:pt x="0" y="459"/>
                    <a:pt x="72" y="507"/>
                  </a:cubicBezTo>
                  <a:cubicBezTo>
                    <a:pt x="95" y="554"/>
                    <a:pt x="143" y="554"/>
                    <a:pt x="167" y="554"/>
                  </a:cubicBezTo>
                  <a:cubicBezTo>
                    <a:pt x="215" y="554"/>
                    <a:pt x="262" y="554"/>
                    <a:pt x="286" y="531"/>
                  </a:cubicBezTo>
                  <a:lnTo>
                    <a:pt x="524" y="269"/>
                  </a:lnTo>
                  <a:cubicBezTo>
                    <a:pt x="596" y="221"/>
                    <a:pt x="596" y="102"/>
                    <a:pt x="524" y="54"/>
                  </a:cubicBezTo>
                  <a:cubicBezTo>
                    <a:pt x="500" y="19"/>
                    <a:pt x="459" y="1"/>
                    <a:pt x="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52"/>
            <p:cNvSpPr/>
            <p:nvPr/>
          </p:nvSpPr>
          <p:spPr>
            <a:xfrm>
              <a:off x="3014875" y="2529450"/>
              <a:ext cx="14925" cy="14000"/>
            </a:xfrm>
            <a:custGeom>
              <a:rect b="b" l="l" r="r" t="t"/>
              <a:pathLst>
                <a:path extrusionOk="0" h="560" w="597">
                  <a:moveTo>
                    <a:pt x="409" y="0"/>
                  </a:moveTo>
                  <a:cubicBezTo>
                    <a:pt x="370" y="0"/>
                    <a:pt x="334" y="12"/>
                    <a:pt x="310" y="36"/>
                  </a:cubicBezTo>
                  <a:lnTo>
                    <a:pt x="48" y="298"/>
                  </a:lnTo>
                  <a:cubicBezTo>
                    <a:pt x="1" y="346"/>
                    <a:pt x="1" y="465"/>
                    <a:pt x="48" y="512"/>
                  </a:cubicBezTo>
                  <a:cubicBezTo>
                    <a:pt x="96" y="536"/>
                    <a:pt x="120" y="560"/>
                    <a:pt x="167" y="560"/>
                  </a:cubicBezTo>
                  <a:cubicBezTo>
                    <a:pt x="215" y="560"/>
                    <a:pt x="239" y="536"/>
                    <a:pt x="287" y="512"/>
                  </a:cubicBezTo>
                  <a:lnTo>
                    <a:pt x="525" y="274"/>
                  </a:lnTo>
                  <a:cubicBezTo>
                    <a:pt x="596" y="203"/>
                    <a:pt x="596" y="107"/>
                    <a:pt x="525" y="36"/>
                  </a:cubicBezTo>
                  <a:cubicBezTo>
                    <a:pt x="489" y="12"/>
                    <a:pt x="447" y="0"/>
                    <a:pt x="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52"/>
            <p:cNvSpPr/>
            <p:nvPr/>
          </p:nvSpPr>
          <p:spPr>
            <a:xfrm>
              <a:off x="2946425" y="2417225"/>
              <a:ext cx="18475" cy="7175"/>
            </a:xfrm>
            <a:custGeom>
              <a:rect b="b" l="l" r="r" t="t"/>
              <a:pathLst>
                <a:path extrusionOk="0" h="287" w="739">
                  <a:moveTo>
                    <a:pt x="214" y="0"/>
                  </a:moveTo>
                  <a:cubicBezTo>
                    <a:pt x="0" y="0"/>
                    <a:pt x="0" y="286"/>
                    <a:pt x="214" y="286"/>
                  </a:cubicBezTo>
                  <a:lnTo>
                    <a:pt x="524" y="286"/>
                  </a:lnTo>
                  <a:cubicBezTo>
                    <a:pt x="738" y="286"/>
                    <a:pt x="738" y="0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52"/>
            <p:cNvSpPr/>
            <p:nvPr/>
          </p:nvSpPr>
          <p:spPr>
            <a:xfrm>
              <a:off x="2861275" y="2482725"/>
              <a:ext cx="15875" cy="14300"/>
            </a:xfrm>
            <a:custGeom>
              <a:rect b="b" l="l" r="r" t="t"/>
              <a:pathLst>
                <a:path extrusionOk="0" h="572" w="635">
                  <a:moveTo>
                    <a:pt x="415" y="1"/>
                  </a:moveTo>
                  <a:cubicBezTo>
                    <a:pt x="380" y="1"/>
                    <a:pt x="343" y="15"/>
                    <a:pt x="310" y="47"/>
                  </a:cubicBezTo>
                  <a:lnTo>
                    <a:pt x="48" y="309"/>
                  </a:lnTo>
                  <a:cubicBezTo>
                    <a:pt x="1" y="357"/>
                    <a:pt x="1" y="452"/>
                    <a:pt x="48" y="524"/>
                  </a:cubicBezTo>
                  <a:cubicBezTo>
                    <a:pt x="96" y="548"/>
                    <a:pt x="120" y="571"/>
                    <a:pt x="167" y="571"/>
                  </a:cubicBezTo>
                  <a:cubicBezTo>
                    <a:pt x="215" y="571"/>
                    <a:pt x="239" y="548"/>
                    <a:pt x="286" y="524"/>
                  </a:cubicBezTo>
                  <a:lnTo>
                    <a:pt x="525" y="286"/>
                  </a:lnTo>
                  <a:cubicBezTo>
                    <a:pt x="635" y="157"/>
                    <a:pt x="533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52"/>
            <p:cNvSpPr/>
            <p:nvPr/>
          </p:nvSpPr>
          <p:spPr>
            <a:xfrm>
              <a:off x="2871400" y="2551900"/>
              <a:ext cx="104200" cy="49300"/>
            </a:xfrm>
            <a:custGeom>
              <a:rect b="b" l="l" r="r" t="t"/>
              <a:pathLst>
                <a:path extrusionOk="0" h="1972" w="4168">
                  <a:moveTo>
                    <a:pt x="477" y="281"/>
                  </a:moveTo>
                  <a:cubicBezTo>
                    <a:pt x="524" y="281"/>
                    <a:pt x="572" y="305"/>
                    <a:pt x="620" y="329"/>
                  </a:cubicBezTo>
                  <a:cubicBezTo>
                    <a:pt x="786" y="472"/>
                    <a:pt x="953" y="591"/>
                    <a:pt x="1120" y="686"/>
                  </a:cubicBezTo>
                  <a:cubicBezTo>
                    <a:pt x="1215" y="734"/>
                    <a:pt x="1263" y="829"/>
                    <a:pt x="1215" y="924"/>
                  </a:cubicBezTo>
                  <a:cubicBezTo>
                    <a:pt x="1215" y="948"/>
                    <a:pt x="1191" y="972"/>
                    <a:pt x="1144" y="972"/>
                  </a:cubicBezTo>
                  <a:cubicBezTo>
                    <a:pt x="1130" y="979"/>
                    <a:pt x="1114" y="982"/>
                    <a:pt x="1097" y="982"/>
                  </a:cubicBezTo>
                  <a:cubicBezTo>
                    <a:pt x="1056" y="982"/>
                    <a:pt x="1011" y="965"/>
                    <a:pt x="977" y="948"/>
                  </a:cubicBezTo>
                  <a:cubicBezTo>
                    <a:pt x="786" y="829"/>
                    <a:pt x="596" y="710"/>
                    <a:pt x="429" y="567"/>
                  </a:cubicBezTo>
                  <a:cubicBezTo>
                    <a:pt x="382" y="543"/>
                    <a:pt x="334" y="472"/>
                    <a:pt x="334" y="424"/>
                  </a:cubicBezTo>
                  <a:cubicBezTo>
                    <a:pt x="334" y="376"/>
                    <a:pt x="334" y="353"/>
                    <a:pt x="358" y="329"/>
                  </a:cubicBezTo>
                  <a:cubicBezTo>
                    <a:pt x="382" y="305"/>
                    <a:pt x="429" y="281"/>
                    <a:pt x="477" y="281"/>
                  </a:cubicBezTo>
                  <a:close/>
                  <a:moveTo>
                    <a:pt x="1667" y="972"/>
                  </a:moveTo>
                  <a:cubicBezTo>
                    <a:pt x="1691" y="972"/>
                    <a:pt x="1715" y="972"/>
                    <a:pt x="1739" y="996"/>
                  </a:cubicBezTo>
                  <a:cubicBezTo>
                    <a:pt x="1929" y="1067"/>
                    <a:pt x="2144" y="1138"/>
                    <a:pt x="2334" y="1186"/>
                  </a:cubicBezTo>
                  <a:cubicBezTo>
                    <a:pt x="2430" y="1186"/>
                    <a:pt x="2501" y="1281"/>
                    <a:pt x="2501" y="1377"/>
                  </a:cubicBezTo>
                  <a:cubicBezTo>
                    <a:pt x="2501" y="1400"/>
                    <a:pt x="2477" y="1448"/>
                    <a:pt x="2453" y="1448"/>
                  </a:cubicBezTo>
                  <a:cubicBezTo>
                    <a:pt x="2412" y="1476"/>
                    <a:pt x="2378" y="1487"/>
                    <a:pt x="2343" y="1487"/>
                  </a:cubicBezTo>
                  <a:cubicBezTo>
                    <a:pt x="2318" y="1487"/>
                    <a:pt x="2292" y="1482"/>
                    <a:pt x="2263" y="1472"/>
                  </a:cubicBezTo>
                  <a:cubicBezTo>
                    <a:pt x="2049" y="1424"/>
                    <a:pt x="1858" y="1353"/>
                    <a:pt x="1644" y="1281"/>
                  </a:cubicBezTo>
                  <a:cubicBezTo>
                    <a:pt x="1596" y="1257"/>
                    <a:pt x="1548" y="1210"/>
                    <a:pt x="1525" y="1162"/>
                  </a:cubicBezTo>
                  <a:cubicBezTo>
                    <a:pt x="1501" y="1115"/>
                    <a:pt x="1501" y="1091"/>
                    <a:pt x="1525" y="1067"/>
                  </a:cubicBezTo>
                  <a:lnTo>
                    <a:pt x="1501" y="1067"/>
                  </a:lnTo>
                  <a:cubicBezTo>
                    <a:pt x="1525" y="996"/>
                    <a:pt x="1596" y="972"/>
                    <a:pt x="1667" y="972"/>
                  </a:cubicBezTo>
                  <a:close/>
                  <a:moveTo>
                    <a:pt x="2948" y="1300"/>
                  </a:moveTo>
                  <a:cubicBezTo>
                    <a:pt x="2958" y="1300"/>
                    <a:pt x="2968" y="1302"/>
                    <a:pt x="2977" y="1305"/>
                  </a:cubicBezTo>
                  <a:lnTo>
                    <a:pt x="3001" y="1305"/>
                  </a:lnTo>
                  <a:cubicBezTo>
                    <a:pt x="3144" y="1305"/>
                    <a:pt x="3287" y="1316"/>
                    <a:pt x="3423" y="1316"/>
                  </a:cubicBezTo>
                  <a:cubicBezTo>
                    <a:pt x="3491" y="1316"/>
                    <a:pt x="3557" y="1313"/>
                    <a:pt x="3620" y="1305"/>
                  </a:cubicBezTo>
                  <a:cubicBezTo>
                    <a:pt x="3716" y="1305"/>
                    <a:pt x="3811" y="1377"/>
                    <a:pt x="3835" y="1472"/>
                  </a:cubicBezTo>
                  <a:cubicBezTo>
                    <a:pt x="3835" y="1496"/>
                    <a:pt x="3835" y="1519"/>
                    <a:pt x="3811" y="1543"/>
                  </a:cubicBezTo>
                  <a:cubicBezTo>
                    <a:pt x="3763" y="1591"/>
                    <a:pt x="3692" y="1615"/>
                    <a:pt x="3644" y="1615"/>
                  </a:cubicBezTo>
                  <a:cubicBezTo>
                    <a:pt x="3565" y="1623"/>
                    <a:pt x="3488" y="1625"/>
                    <a:pt x="3413" y="1625"/>
                  </a:cubicBezTo>
                  <a:cubicBezTo>
                    <a:pt x="3263" y="1625"/>
                    <a:pt x="3120" y="1615"/>
                    <a:pt x="2977" y="1615"/>
                  </a:cubicBezTo>
                  <a:cubicBezTo>
                    <a:pt x="2906" y="1591"/>
                    <a:pt x="2858" y="1567"/>
                    <a:pt x="2811" y="1519"/>
                  </a:cubicBezTo>
                  <a:cubicBezTo>
                    <a:pt x="2787" y="1496"/>
                    <a:pt x="2787" y="1472"/>
                    <a:pt x="2787" y="1424"/>
                  </a:cubicBezTo>
                  <a:cubicBezTo>
                    <a:pt x="2807" y="1362"/>
                    <a:pt x="2882" y="1300"/>
                    <a:pt x="2948" y="1300"/>
                  </a:cubicBezTo>
                  <a:close/>
                  <a:moveTo>
                    <a:pt x="482" y="1"/>
                  </a:moveTo>
                  <a:cubicBezTo>
                    <a:pt x="351" y="1"/>
                    <a:pt x="222" y="49"/>
                    <a:pt x="120" y="138"/>
                  </a:cubicBezTo>
                  <a:cubicBezTo>
                    <a:pt x="48" y="233"/>
                    <a:pt x="0" y="353"/>
                    <a:pt x="24" y="472"/>
                  </a:cubicBezTo>
                  <a:cubicBezTo>
                    <a:pt x="24" y="615"/>
                    <a:pt x="96" y="757"/>
                    <a:pt x="239" y="853"/>
                  </a:cubicBezTo>
                  <a:lnTo>
                    <a:pt x="239" y="829"/>
                  </a:lnTo>
                  <a:cubicBezTo>
                    <a:pt x="405" y="972"/>
                    <a:pt x="620" y="1115"/>
                    <a:pt x="810" y="1234"/>
                  </a:cubicBezTo>
                  <a:cubicBezTo>
                    <a:pt x="905" y="1281"/>
                    <a:pt x="1001" y="1305"/>
                    <a:pt x="1096" y="1305"/>
                  </a:cubicBezTo>
                  <a:lnTo>
                    <a:pt x="1215" y="1305"/>
                  </a:lnTo>
                  <a:cubicBezTo>
                    <a:pt x="1286" y="1448"/>
                    <a:pt x="1382" y="1543"/>
                    <a:pt x="1525" y="1591"/>
                  </a:cubicBezTo>
                  <a:cubicBezTo>
                    <a:pt x="1739" y="1686"/>
                    <a:pt x="1953" y="1758"/>
                    <a:pt x="2168" y="1805"/>
                  </a:cubicBezTo>
                  <a:cubicBezTo>
                    <a:pt x="2215" y="1829"/>
                    <a:pt x="2263" y="1829"/>
                    <a:pt x="2310" y="1829"/>
                  </a:cubicBezTo>
                  <a:cubicBezTo>
                    <a:pt x="2406" y="1829"/>
                    <a:pt x="2501" y="1805"/>
                    <a:pt x="2596" y="1758"/>
                  </a:cubicBezTo>
                  <a:cubicBezTo>
                    <a:pt x="2668" y="1853"/>
                    <a:pt x="2811" y="1924"/>
                    <a:pt x="2953" y="1948"/>
                  </a:cubicBezTo>
                  <a:cubicBezTo>
                    <a:pt x="3120" y="1948"/>
                    <a:pt x="3287" y="1972"/>
                    <a:pt x="3454" y="1972"/>
                  </a:cubicBezTo>
                  <a:lnTo>
                    <a:pt x="3644" y="1972"/>
                  </a:lnTo>
                  <a:cubicBezTo>
                    <a:pt x="3811" y="1972"/>
                    <a:pt x="3954" y="1900"/>
                    <a:pt x="4049" y="1781"/>
                  </a:cubicBezTo>
                  <a:cubicBezTo>
                    <a:pt x="4120" y="1686"/>
                    <a:pt x="4168" y="1567"/>
                    <a:pt x="4144" y="1448"/>
                  </a:cubicBezTo>
                  <a:cubicBezTo>
                    <a:pt x="4097" y="1186"/>
                    <a:pt x="3882" y="1019"/>
                    <a:pt x="3620" y="1019"/>
                  </a:cubicBezTo>
                  <a:cubicBezTo>
                    <a:pt x="3557" y="1027"/>
                    <a:pt x="3493" y="1030"/>
                    <a:pt x="3430" y="1030"/>
                  </a:cubicBezTo>
                  <a:cubicBezTo>
                    <a:pt x="3303" y="1030"/>
                    <a:pt x="3176" y="1019"/>
                    <a:pt x="3049" y="1019"/>
                  </a:cubicBezTo>
                  <a:cubicBezTo>
                    <a:pt x="3019" y="1013"/>
                    <a:pt x="2989" y="1010"/>
                    <a:pt x="2959" y="1010"/>
                  </a:cubicBezTo>
                  <a:cubicBezTo>
                    <a:pt x="2870" y="1010"/>
                    <a:pt x="2781" y="1037"/>
                    <a:pt x="2692" y="1091"/>
                  </a:cubicBezTo>
                  <a:cubicBezTo>
                    <a:pt x="2620" y="996"/>
                    <a:pt x="2525" y="924"/>
                    <a:pt x="2406" y="900"/>
                  </a:cubicBezTo>
                  <a:cubicBezTo>
                    <a:pt x="2215" y="853"/>
                    <a:pt x="2025" y="805"/>
                    <a:pt x="1858" y="734"/>
                  </a:cubicBezTo>
                  <a:cubicBezTo>
                    <a:pt x="1788" y="706"/>
                    <a:pt x="1718" y="694"/>
                    <a:pt x="1649" y="694"/>
                  </a:cubicBezTo>
                  <a:cubicBezTo>
                    <a:pt x="1599" y="694"/>
                    <a:pt x="1550" y="700"/>
                    <a:pt x="1501" y="710"/>
                  </a:cubicBezTo>
                  <a:cubicBezTo>
                    <a:pt x="1477" y="591"/>
                    <a:pt x="1382" y="495"/>
                    <a:pt x="1286" y="448"/>
                  </a:cubicBezTo>
                  <a:cubicBezTo>
                    <a:pt x="1120" y="353"/>
                    <a:pt x="953" y="233"/>
                    <a:pt x="810" y="114"/>
                  </a:cubicBezTo>
                  <a:cubicBezTo>
                    <a:pt x="711" y="37"/>
                    <a:pt x="596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52"/>
            <p:cNvSpPr/>
            <p:nvPr/>
          </p:nvSpPr>
          <p:spPr>
            <a:xfrm>
              <a:off x="2972025" y="2401625"/>
              <a:ext cx="61925" cy="58475"/>
            </a:xfrm>
            <a:custGeom>
              <a:rect b="b" l="l" r="r" t="t"/>
              <a:pathLst>
                <a:path extrusionOk="0" h="2339" w="2477">
                  <a:moveTo>
                    <a:pt x="1548" y="1196"/>
                  </a:moveTo>
                  <a:cubicBezTo>
                    <a:pt x="1596" y="1220"/>
                    <a:pt x="1667" y="1243"/>
                    <a:pt x="1715" y="1291"/>
                  </a:cubicBezTo>
                  <a:cubicBezTo>
                    <a:pt x="1858" y="1434"/>
                    <a:pt x="1977" y="1624"/>
                    <a:pt x="2120" y="1791"/>
                  </a:cubicBezTo>
                  <a:cubicBezTo>
                    <a:pt x="2143" y="1839"/>
                    <a:pt x="2167" y="1910"/>
                    <a:pt x="2143" y="1958"/>
                  </a:cubicBezTo>
                  <a:cubicBezTo>
                    <a:pt x="2143" y="2006"/>
                    <a:pt x="2120" y="2029"/>
                    <a:pt x="2096" y="2053"/>
                  </a:cubicBezTo>
                  <a:cubicBezTo>
                    <a:pt x="2073" y="2059"/>
                    <a:pt x="2051" y="2062"/>
                    <a:pt x="2029" y="2062"/>
                  </a:cubicBezTo>
                  <a:cubicBezTo>
                    <a:pt x="1958" y="2062"/>
                    <a:pt x="1894" y="2031"/>
                    <a:pt x="1858" y="1958"/>
                  </a:cubicBezTo>
                  <a:cubicBezTo>
                    <a:pt x="1739" y="1791"/>
                    <a:pt x="1620" y="1648"/>
                    <a:pt x="1477" y="1482"/>
                  </a:cubicBezTo>
                  <a:cubicBezTo>
                    <a:pt x="1405" y="1434"/>
                    <a:pt x="1405" y="1315"/>
                    <a:pt x="1453" y="1243"/>
                  </a:cubicBezTo>
                  <a:cubicBezTo>
                    <a:pt x="1477" y="1220"/>
                    <a:pt x="1524" y="1196"/>
                    <a:pt x="1548" y="1196"/>
                  </a:cubicBezTo>
                  <a:close/>
                  <a:moveTo>
                    <a:pt x="511" y="1"/>
                  </a:moveTo>
                  <a:cubicBezTo>
                    <a:pt x="345" y="1"/>
                    <a:pt x="179" y="93"/>
                    <a:pt x="95" y="243"/>
                  </a:cubicBezTo>
                  <a:cubicBezTo>
                    <a:pt x="0" y="481"/>
                    <a:pt x="95" y="767"/>
                    <a:pt x="310" y="886"/>
                  </a:cubicBezTo>
                  <a:cubicBezTo>
                    <a:pt x="476" y="982"/>
                    <a:pt x="619" y="1101"/>
                    <a:pt x="786" y="1220"/>
                  </a:cubicBezTo>
                  <a:cubicBezTo>
                    <a:pt x="881" y="1291"/>
                    <a:pt x="977" y="1339"/>
                    <a:pt x="1119" y="1339"/>
                  </a:cubicBezTo>
                  <a:cubicBezTo>
                    <a:pt x="1119" y="1458"/>
                    <a:pt x="1167" y="1577"/>
                    <a:pt x="1238" y="1672"/>
                  </a:cubicBezTo>
                  <a:cubicBezTo>
                    <a:pt x="1381" y="1815"/>
                    <a:pt x="1500" y="1958"/>
                    <a:pt x="1596" y="2125"/>
                  </a:cubicBezTo>
                  <a:cubicBezTo>
                    <a:pt x="1691" y="2267"/>
                    <a:pt x="1858" y="2339"/>
                    <a:pt x="2024" y="2339"/>
                  </a:cubicBezTo>
                  <a:cubicBezTo>
                    <a:pt x="2096" y="2339"/>
                    <a:pt x="2191" y="2339"/>
                    <a:pt x="2262" y="2291"/>
                  </a:cubicBezTo>
                  <a:cubicBezTo>
                    <a:pt x="2358" y="2220"/>
                    <a:pt x="2429" y="2125"/>
                    <a:pt x="2453" y="2006"/>
                  </a:cubicBezTo>
                  <a:cubicBezTo>
                    <a:pt x="2477" y="1863"/>
                    <a:pt x="2453" y="1720"/>
                    <a:pt x="2382" y="1577"/>
                  </a:cubicBezTo>
                  <a:cubicBezTo>
                    <a:pt x="2239" y="1386"/>
                    <a:pt x="2096" y="1220"/>
                    <a:pt x="1929" y="1029"/>
                  </a:cubicBezTo>
                  <a:cubicBezTo>
                    <a:pt x="1834" y="934"/>
                    <a:pt x="1715" y="862"/>
                    <a:pt x="1572" y="862"/>
                  </a:cubicBezTo>
                  <a:cubicBezTo>
                    <a:pt x="1548" y="720"/>
                    <a:pt x="1477" y="600"/>
                    <a:pt x="1381" y="505"/>
                  </a:cubicBezTo>
                  <a:cubicBezTo>
                    <a:pt x="1349" y="484"/>
                    <a:pt x="1312" y="472"/>
                    <a:pt x="1275" y="472"/>
                  </a:cubicBezTo>
                  <a:cubicBezTo>
                    <a:pt x="1229" y="472"/>
                    <a:pt x="1183" y="490"/>
                    <a:pt x="1143" y="529"/>
                  </a:cubicBezTo>
                  <a:cubicBezTo>
                    <a:pt x="1096" y="600"/>
                    <a:pt x="1096" y="696"/>
                    <a:pt x="1167" y="743"/>
                  </a:cubicBezTo>
                  <a:cubicBezTo>
                    <a:pt x="1215" y="791"/>
                    <a:pt x="1262" y="839"/>
                    <a:pt x="1262" y="910"/>
                  </a:cubicBezTo>
                  <a:cubicBezTo>
                    <a:pt x="1262" y="934"/>
                    <a:pt x="1262" y="958"/>
                    <a:pt x="1238" y="1005"/>
                  </a:cubicBezTo>
                  <a:cubicBezTo>
                    <a:pt x="1203" y="1029"/>
                    <a:pt x="1155" y="1041"/>
                    <a:pt x="1107" y="1041"/>
                  </a:cubicBezTo>
                  <a:cubicBezTo>
                    <a:pt x="1060" y="1041"/>
                    <a:pt x="1012" y="1029"/>
                    <a:pt x="977" y="1005"/>
                  </a:cubicBezTo>
                  <a:cubicBezTo>
                    <a:pt x="834" y="862"/>
                    <a:pt x="667" y="720"/>
                    <a:pt x="500" y="624"/>
                  </a:cubicBezTo>
                  <a:cubicBezTo>
                    <a:pt x="405" y="577"/>
                    <a:pt x="357" y="458"/>
                    <a:pt x="405" y="386"/>
                  </a:cubicBezTo>
                  <a:cubicBezTo>
                    <a:pt x="420" y="340"/>
                    <a:pt x="466" y="314"/>
                    <a:pt x="521" y="314"/>
                  </a:cubicBezTo>
                  <a:cubicBezTo>
                    <a:pt x="552" y="314"/>
                    <a:pt x="586" y="322"/>
                    <a:pt x="619" y="339"/>
                  </a:cubicBezTo>
                  <a:lnTo>
                    <a:pt x="595" y="339"/>
                  </a:lnTo>
                  <a:cubicBezTo>
                    <a:pt x="615" y="352"/>
                    <a:pt x="637" y="358"/>
                    <a:pt x="659" y="358"/>
                  </a:cubicBezTo>
                  <a:cubicBezTo>
                    <a:pt x="716" y="358"/>
                    <a:pt x="775" y="319"/>
                    <a:pt x="810" y="267"/>
                  </a:cubicBezTo>
                  <a:cubicBezTo>
                    <a:pt x="834" y="196"/>
                    <a:pt x="810" y="100"/>
                    <a:pt x="715" y="53"/>
                  </a:cubicBezTo>
                  <a:cubicBezTo>
                    <a:pt x="651" y="17"/>
                    <a:pt x="581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9" name="Google Shape;1519;p52"/>
          <p:cNvGrpSpPr/>
          <p:nvPr/>
        </p:nvGrpSpPr>
        <p:grpSpPr>
          <a:xfrm>
            <a:off x="3333846" y="1730069"/>
            <a:ext cx="494891" cy="418393"/>
            <a:chOff x="2767800" y="2789250"/>
            <a:chExt cx="321525" cy="271825"/>
          </a:xfrm>
        </p:grpSpPr>
        <p:sp>
          <p:nvSpPr>
            <p:cNvPr id="1520" name="Google Shape;1520;p52"/>
            <p:cNvSpPr/>
            <p:nvPr/>
          </p:nvSpPr>
          <p:spPr>
            <a:xfrm>
              <a:off x="2900575" y="2893800"/>
              <a:ext cx="37525" cy="48850"/>
            </a:xfrm>
            <a:custGeom>
              <a:rect b="b" l="l" r="r" t="t"/>
              <a:pathLst>
                <a:path extrusionOk="0" h="1954" w="1501">
                  <a:moveTo>
                    <a:pt x="810" y="417"/>
                  </a:moveTo>
                  <a:lnTo>
                    <a:pt x="1191" y="679"/>
                  </a:lnTo>
                  <a:lnTo>
                    <a:pt x="1191" y="1275"/>
                  </a:lnTo>
                  <a:lnTo>
                    <a:pt x="810" y="1561"/>
                  </a:lnTo>
                  <a:lnTo>
                    <a:pt x="310" y="1275"/>
                  </a:lnTo>
                  <a:lnTo>
                    <a:pt x="310" y="679"/>
                  </a:lnTo>
                  <a:lnTo>
                    <a:pt x="810" y="417"/>
                  </a:lnTo>
                  <a:close/>
                  <a:moveTo>
                    <a:pt x="748" y="1"/>
                  </a:moveTo>
                  <a:cubicBezTo>
                    <a:pt x="715" y="1"/>
                    <a:pt x="679" y="13"/>
                    <a:pt x="643" y="36"/>
                  </a:cubicBezTo>
                  <a:lnTo>
                    <a:pt x="72" y="441"/>
                  </a:lnTo>
                  <a:cubicBezTo>
                    <a:pt x="24" y="465"/>
                    <a:pt x="0" y="513"/>
                    <a:pt x="0" y="560"/>
                  </a:cubicBezTo>
                  <a:lnTo>
                    <a:pt x="0" y="1394"/>
                  </a:lnTo>
                  <a:cubicBezTo>
                    <a:pt x="0" y="1441"/>
                    <a:pt x="24" y="1489"/>
                    <a:pt x="72" y="1513"/>
                  </a:cubicBezTo>
                  <a:lnTo>
                    <a:pt x="643" y="1918"/>
                  </a:lnTo>
                  <a:cubicBezTo>
                    <a:pt x="679" y="1942"/>
                    <a:pt x="715" y="1953"/>
                    <a:pt x="751" y="1953"/>
                  </a:cubicBezTo>
                  <a:cubicBezTo>
                    <a:pt x="786" y="1953"/>
                    <a:pt x="822" y="1942"/>
                    <a:pt x="858" y="1918"/>
                  </a:cubicBezTo>
                  <a:lnTo>
                    <a:pt x="1429" y="1513"/>
                  </a:lnTo>
                  <a:cubicBezTo>
                    <a:pt x="1477" y="1489"/>
                    <a:pt x="1501" y="1441"/>
                    <a:pt x="1501" y="1394"/>
                  </a:cubicBezTo>
                  <a:lnTo>
                    <a:pt x="1501" y="584"/>
                  </a:lnTo>
                  <a:cubicBezTo>
                    <a:pt x="1477" y="513"/>
                    <a:pt x="1453" y="465"/>
                    <a:pt x="1429" y="441"/>
                  </a:cubicBezTo>
                  <a:lnTo>
                    <a:pt x="834" y="36"/>
                  </a:lnTo>
                  <a:cubicBezTo>
                    <a:pt x="810" y="13"/>
                    <a:pt x="780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52"/>
            <p:cNvSpPr/>
            <p:nvPr/>
          </p:nvSpPr>
          <p:spPr>
            <a:xfrm>
              <a:off x="2767800" y="2789250"/>
              <a:ext cx="321525" cy="271825"/>
            </a:xfrm>
            <a:custGeom>
              <a:rect b="b" l="l" r="r" t="t"/>
              <a:pathLst>
                <a:path extrusionOk="0" h="10873" w="12861">
                  <a:moveTo>
                    <a:pt x="8669" y="384"/>
                  </a:moveTo>
                  <a:cubicBezTo>
                    <a:pt x="10479" y="384"/>
                    <a:pt x="11408" y="2599"/>
                    <a:pt x="10098" y="3885"/>
                  </a:cubicBezTo>
                  <a:cubicBezTo>
                    <a:pt x="9682" y="4309"/>
                    <a:pt x="9168" y="4498"/>
                    <a:pt x="8664" y="4498"/>
                  </a:cubicBezTo>
                  <a:cubicBezTo>
                    <a:pt x="7610" y="4498"/>
                    <a:pt x="6597" y="3672"/>
                    <a:pt x="6597" y="2432"/>
                  </a:cubicBezTo>
                  <a:cubicBezTo>
                    <a:pt x="6597" y="1313"/>
                    <a:pt x="7526" y="384"/>
                    <a:pt x="8669" y="384"/>
                  </a:cubicBezTo>
                  <a:close/>
                  <a:moveTo>
                    <a:pt x="10455" y="4004"/>
                  </a:moveTo>
                  <a:lnTo>
                    <a:pt x="10813" y="4361"/>
                  </a:lnTo>
                  <a:lnTo>
                    <a:pt x="10574" y="4599"/>
                  </a:lnTo>
                  <a:lnTo>
                    <a:pt x="10217" y="4242"/>
                  </a:lnTo>
                  <a:cubicBezTo>
                    <a:pt x="10289" y="4171"/>
                    <a:pt x="10384" y="4076"/>
                    <a:pt x="10455" y="4004"/>
                  </a:cubicBezTo>
                  <a:close/>
                  <a:moveTo>
                    <a:pt x="9479" y="4719"/>
                  </a:moveTo>
                  <a:lnTo>
                    <a:pt x="9479" y="5076"/>
                  </a:lnTo>
                  <a:lnTo>
                    <a:pt x="8931" y="5361"/>
                  </a:lnTo>
                  <a:lnTo>
                    <a:pt x="8598" y="5076"/>
                  </a:lnTo>
                  <a:lnTo>
                    <a:pt x="8598" y="4814"/>
                  </a:lnTo>
                  <a:lnTo>
                    <a:pt x="8669" y="4814"/>
                  </a:lnTo>
                  <a:cubicBezTo>
                    <a:pt x="8931" y="4814"/>
                    <a:pt x="9217" y="4790"/>
                    <a:pt x="9479" y="4719"/>
                  </a:cubicBezTo>
                  <a:close/>
                  <a:moveTo>
                    <a:pt x="6431" y="1480"/>
                  </a:moveTo>
                  <a:cubicBezTo>
                    <a:pt x="6407" y="1551"/>
                    <a:pt x="6383" y="1646"/>
                    <a:pt x="6359" y="1718"/>
                  </a:cubicBezTo>
                  <a:cubicBezTo>
                    <a:pt x="3930" y="1742"/>
                    <a:pt x="1977" y="3623"/>
                    <a:pt x="1977" y="5957"/>
                  </a:cubicBezTo>
                  <a:cubicBezTo>
                    <a:pt x="1977" y="8291"/>
                    <a:pt x="3954" y="10220"/>
                    <a:pt x="6407" y="10220"/>
                  </a:cubicBezTo>
                  <a:cubicBezTo>
                    <a:pt x="7407" y="10220"/>
                    <a:pt x="8383" y="9886"/>
                    <a:pt x="9193" y="9291"/>
                  </a:cubicBezTo>
                  <a:cubicBezTo>
                    <a:pt x="9265" y="9219"/>
                    <a:pt x="9265" y="9124"/>
                    <a:pt x="9217" y="9053"/>
                  </a:cubicBezTo>
                  <a:cubicBezTo>
                    <a:pt x="9175" y="9011"/>
                    <a:pt x="9126" y="8986"/>
                    <a:pt x="9078" y="8986"/>
                  </a:cubicBezTo>
                  <a:cubicBezTo>
                    <a:pt x="9043" y="8986"/>
                    <a:pt x="9009" y="8999"/>
                    <a:pt x="8979" y="9029"/>
                  </a:cubicBezTo>
                  <a:cubicBezTo>
                    <a:pt x="8741" y="9219"/>
                    <a:pt x="8479" y="9386"/>
                    <a:pt x="8193" y="9529"/>
                  </a:cubicBezTo>
                  <a:cubicBezTo>
                    <a:pt x="7594" y="9773"/>
                    <a:pt x="6999" y="9885"/>
                    <a:pt x="6429" y="9885"/>
                  </a:cubicBezTo>
                  <a:cubicBezTo>
                    <a:pt x="4165" y="9885"/>
                    <a:pt x="2311" y="8126"/>
                    <a:pt x="2311" y="5957"/>
                  </a:cubicBezTo>
                  <a:cubicBezTo>
                    <a:pt x="2311" y="3814"/>
                    <a:pt x="4097" y="2099"/>
                    <a:pt x="6288" y="2027"/>
                  </a:cubicBezTo>
                  <a:lnTo>
                    <a:pt x="6288" y="2027"/>
                  </a:lnTo>
                  <a:cubicBezTo>
                    <a:pt x="6288" y="2123"/>
                    <a:pt x="6264" y="2218"/>
                    <a:pt x="6264" y="2313"/>
                  </a:cubicBezTo>
                  <a:cubicBezTo>
                    <a:pt x="6288" y="3504"/>
                    <a:pt x="7145" y="4480"/>
                    <a:pt x="8288" y="4671"/>
                  </a:cubicBezTo>
                  <a:lnTo>
                    <a:pt x="8288" y="5052"/>
                  </a:lnTo>
                  <a:cubicBezTo>
                    <a:pt x="8288" y="5100"/>
                    <a:pt x="8336" y="5147"/>
                    <a:pt x="8360" y="5195"/>
                  </a:cubicBezTo>
                  <a:lnTo>
                    <a:pt x="8955" y="5576"/>
                  </a:lnTo>
                  <a:cubicBezTo>
                    <a:pt x="8979" y="5600"/>
                    <a:pt x="9009" y="5612"/>
                    <a:pt x="9041" y="5612"/>
                  </a:cubicBezTo>
                  <a:cubicBezTo>
                    <a:pt x="9074" y="5612"/>
                    <a:pt x="9110" y="5600"/>
                    <a:pt x="9146" y="5576"/>
                  </a:cubicBezTo>
                  <a:lnTo>
                    <a:pt x="9717" y="5195"/>
                  </a:lnTo>
                  <a:cubicBezTo>
                    <a:pt x="9765" y="5147"/>
                    <a:pt x="9789" y="5100"/>
                    <a:pt x="9789" y="5052"/>
                  </a:cubicBezTo>
                  <a:lnTo>
                    <a:pt x="9789" y="4504"/>
                  </a:lnTo>
                  <a:cubicBezTo>
                    <a:pt x="9908" y="4433"/>
                    <a:pt x="10003" y="4385"/>
                    <a:pt x="10122" y="4314"/>
                  </a:cubicBezTo>
                  <a:lnTo>
                    <a:pt x="10170" y="4385"/>
                  </a:lnTo>
                  <a:cubicBezTo>
                    <a:pt x="10408" y="4861"/>
                    <a:pt x="10527" y="5409"/>
                    <a:pt x="10527" y="5933"/>
                  </a:cubicBezTo>
                  <a:cubicBezTo>
                    <a:pt x="10527" y="6886"/>
                    <a:pt x="10170" y="7791"/>
                    <a:pt x="9527" y="8505"/>
                  </a:cubicBezTo>
                  <a:cubicBezTo>
                    <a:pt x="9455" y="8553"/>
                    <a:pt x="9479" y="8672"/>
                    <a:pt x="9550" y="8719"/>
                  </a:cubicBezTo>
                  <a:cubicBezTo>
                    <a:pt x="9580" y="8749"/>
                    <a:pt x="9614" y="8762"/>
                    <a:pt x="9649" y="8762"/>
                  </a:cubicBezTo>
                  <a:cubicBezTo>
                    <a:pt x="9697" y="8762"/>
                    <a:pt x="9747" y="8737"/>
                    <a:pt x="9789" y="8696"/>
                  </a:cubicBezTo>
                  <a:cubicBezTo>
                    <a:pt x="10479" y="7957"/>
                    <a:pt x="10860" y="6957"/>
                    <a:pt x="10860" y="5933"/>
                  </a:cubicBezTo>
                  <a:cubicBezTo>
                    <a:pt x="10860" y="5671"/>
                    <a:pt x="10836" y="5409"/>
                    <a:pt x="10789" y="5147"/>
                  </a:cubicBezTo>
                  <a:lnTo>
                    <a:pt x="10789" y="5147"/>
                  </a:lnTo>
                  <a:lnTo>
                    <a:pt x="11051" y="5409"/>
                  </a:lnTo>
                  <a:cubicBezTo>
                    <a:pt x="11074" y="5600"/>
                    <a:pt x="11098" y="5766"/>
                    <a:pt x="11098" y="5933"/>
                  </a:cubicBezTo>
                  <a:lnTo>
                    <a:pt x="11098" y="5957"/>
                  </a:lnTo>
                  <a:cubicBezTo>
                    <a:pt x="11098" y="8407"/>
                    <a:pt x="8980" y="10425"/>
                    <a:pt x="6391" y="10425"/>
                  </a:cubicBezTo>
                  <a:cubicBezTo>
                    <a:pt x="6262" y="10425"/>
                    <a:pt x="6133" y="10420"/>
                    <a:pt x="6002" y="10410"/>
                  </a:cubicBezTo>
                  <a:cubicBezTo>
                    <a:pt x="3740" y="10220"/>
                    <a:pt x="1858" y="8457"/>
                    <a:pt x="1739" y="6171"/>
                  </a:cubicBezTo>
                  <a:cubicBezTo>
                    <a:pt x="1620" y="3623"/>
                    <a:pt x="3763" y="1480"/>
                    <a:pt x="6407" y="1480"/>
                  </a:cubicBezTo>
                  <a:close/>
                  <a:moveTo>
                    <a:pt x="8683" y="1"/>
                  </a:moveTo>
                  <a:cubicBezTo>
                    <a:pt x="7832" y="1"/>
                    <a:pt x="7005" y="451"/>
                    <a:pt x="6574" y="1265"/>
                  </a:cubicBezTo>
                  <a:lnTo>
                    <a:pt x="6407" y="1265"/>
                  </a:lnTo>
                  <a:cubicBezTo>
                    <a:pt x="2120" y="1265"/>
                    <a:pt x="1" y="6433"/>
                    <a:pt x="3025" y="9458"/>
                  </a:cubicBezTo>
                  <a:cubicBezTo>
                    <a:pt x="3995" y="10435"/>
                    <a:pt x="5191" y="10873"/>
                    <a:pt x="6366" y="10873"/>
                  </a:cubicBezTo>
                  <a:cubicBezTo>
                    <a:pt x="8826" y="10873"/>
                    <a:pt x="11194" y="8953"/>
                    <a:pt x="11194" y="6052"/>
                  </a:cubicBezTo>
                  <a:lnTo>
                    <a:pt x="11194" y="5885"/>
                  </a:lnTo>
                  <a:lnTo>
                    <a:pt x="11717" y="6409"/>
                  </a:lnTo>
                  <a:cubicBezTo>
                    <a:pt x="11837" y="6528"/>
                    <a:pt x="11997" y="6588"/>
                    <a:pt x="12161" y="6588"/>
                  </a:cubicBezTo>
                  <a:cubicBezTo>
                    <a:pt x="12325" y="6588"/>
                    <a:pt x="12491" y="6528"/>
                    <a:pt x="12622" y="6409"/>
                  </a:cubicBezTo>
                  <a:cubicBezTo>
                    <a:pt x="12861" y="6171"/>
                    <a:pt x="12861" y="5766"/>
                    <a:pt x="12622" y="5528"/>
                  </a:cubicBezTo>
                  <a:lnTo>
                    <a:pt x="12622" y="5504"/>
                  </a:lnTo>
                  <a:lnTo>
                    <a:pt x="12337" y="5219"/>
                  </a:lnTo>
                  <a:cubicBezTo>
                    <a:pt x="12301" y="5183"/>
                    <a:pt x="12253" y="5165"/>
                    <a:pt x="12209" y="5165"/>
                  </a:cubicBezTo>
                  <a:cubicBezTo>
                    <a:pt x="12164" y="5165"/>
                    <a:pt x="12122" y="5183"/>
                    <a:pt x="12099" y="5219"/>
                  </a:cubicBezTo>
                  <a:cubicBezTo>
                    <a:pt x="12027" y="5266"/>
                    <a:pt x="12027" y="5385"/>
                    <a:pt x="12099" y="5457"/>
                  </a:cubicBezTo>
                  <a:lnTo>
                    <a:pt x="12384" y="5743"/>
                  </a:lnTo>
                  <a:cubicBezTo>
                    <a:pt x="12527" y="5862"/>
                    <a:pt x="12527" y="6052"/>
                    <a:pt x="12384" y="6171"/>
                  </a:cubicBezTo>
                  <a:cubicBezTo>
                    <a:pt x="12325" y="6243"/>
                    <a:pt x="12247" y="6278"/>
                    <a:pt x="12170" y="6278"/>
                  </a:cubicBezTo>
                  <a:cubicBezTo>
                    <a:pt x="12093" y="6278"/>
                    <a:pt x="12015" y="6243"/>
                    <a:pt x="11956" y="6171"/>
                  </a:cubicBezTo>
                  <a:lnTo>
                    <a:pt x="10717" y="4933"/>
                  </a:lnTo>
                  <a:lnTo>
                    <a:pt x="11146" y="4504"/>
                  </a:lnTo>
                  <a:lnTo>
                    <a:pt x="11551" y="4885"/>
                  </a:lnTo>
                  <a:cubicBezTo>
                    <a:pt x="11575" y="4921"/>
                    <a:pt x="11616" y="4939"/>
                    <a:pt x="11658" y="4939"/>
                  </a:cubicBezTo>
                  <a:cubicBezTo>
                    <a:pt x="11700" y="4939"/>
                    <a:pt x="11741" y="4921"/>
                    <a:pt x="11765" y="4885"/>
                  </a:cubicBezTo>
                  <a:cubicBezTo>
                    <a:pt x="11837" y="4838"/>
                    <a:pt x="11837" y="4719"/>
                    <a:pt x="11765" y="4671"/>
                  </a:cubicBezTo>
                  <a:lnTo>
                    <a:pt x="11336" y="4218"/>
                  </a:lnTo>
                  <a:cubicBezTo>
                    <a:pt x="11289" y="4171"/>
                    <a:pt x="11217" y="4147"/>
                    <a:pt x="11146" y="4147"/>
                  </a:cubicBezTo>
                  <a:lnTo>
                    <a:pt x="11074" y="4147"/>
                  </a:lnTo>
                  <a:lnTo>
                    <a:pt x="10646" y="3718"/>
                  </a:lnTo>
                  <a:cubicBezTo>
                    <a:pt x="11408" y="2599"/>
                    <a:pt x="11074" y="1051"/>
                    <a:pt x="9908" y="337"/>
                  </a:cubicBezTo>
                  <a:cubicBezTo>
                    <a:pt x="9523" y="109"/>
                    <a:pt x="9100" y="1"/>
                    <a:pt x="8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52"/>
            <p:cNvSpPr/>
            <p:nvPr/>
          </p:nvSpPr>
          <p:spPr>
            <a:xfrm>
              <a:off x="2933325" y="2805650"/>
              <a:ext cx="106575" cy="89675"/>
            </a:xfrm>
            <a:custGeom>
              <a:rect b="b" l="l" r="r" t="t"/>
              <a:pathLst>
                <a:path extrusionOk="0" h="3587" w="4263">
                  <a:moveTo>
                    <a:pt x="2058" y="0"/>
                  </a:moveTo>
                  <a:cubicBezTo>
                    <a:pt x="1309" y="0"/>
                    <a:pt x="581" y="484"/>
                    <a:pt x="334" y="1276"/>
                  </a:cubicBezTo>
                  <a:cubicBezTo>
                    <a:pt x="0" y="2419"/>
                    <a:pt x="834" y="3562"/>
                    <a:pt x="2048" y="3586"/>
                  </a:cubicBezTo>
                  <a:lnTo>
                    <a:pt x="2048" y="3562"/>
                  </a:lnTo>
                  <a:cubicBezTo>
                    <a:pt x="3382" y="3562"/>
                    <a:pt x="4263" y="2110"/>
                    <a:pt x="3596" y="919"/>
                  </a:cubicBezTo>
                  <a:cubicBezTo>
                    <a:pt x="3565" y="873"/>
                    <a:pt x="3515" y="847"/>
                    <a:pt x="3464" y="847"/>
                  </a:cubicBezTo>
                  <a:cubicBezTo>
                    <a:pt x="3435" y="847"/>
                    <a:pt x="3407" y="855"/>
                    <a:pt x="3382" y="871"/>
                  </a:cubicBezTo>
                  <a:cubicBezTo>
                    <a:pt x="3310" y="895"/>
                    <a:pt x="3263" y="1014"/>
                    <a:pt x="3310" y="1086"/>
                  </a:cubicBezTo>
                  <a:cubicBezTo>
                    <a:pt x="3429" y="1300"/>
                    <a:pt x="3501" y="1538"/>
                    <a:pt x="3501" y="1776"/>
                  </a:cubicBezTo>
                  <a:cubicBezTo>
                    <a:pt x="3501" y="2665"/>
                    <a:pt x="2778" y="3246"/>
                    <a:pt x="2023" y="3246"/>
                  </a:cubicBezTo>
                  <a:cubicBezTo>
                    <a:pt x="1665" y="3246"/>
                    <a:pt x="1299" y="3115"/>
                    <a:pt x="1000" y="2824"/>
                  </a:cubicBezTo>
                  <a:cubicBezTo>
                    <a:pt x="72" y="1895"/>
                    <a:pt x="738" y="324"/>
                    <a:pt x="2048" y="324"/>
                  </a:cubicBezTo>
                  <a:cubicBezTo>
                    <a:pt x="2334" y="324"/>
                    <a:pt x="2620" y="419"/>
                    <a:pt x="2858" y="586"/>
                  </a:cubicBezTo>
                  <a:cubicBezTo>
                    <a:pt x="2883" y="602"/>
                    <a:pt x="2912" y="610"/>
                    <a:pt x="2940" y="610"/>
                  </a:cubicBezTo>
                  <a:cubicBezTo>
                    <a:pt x="2991" y="610"/>
                    <a:pt x="3041" y="584"/>
                    <a:pt x="3072" y="538"/>
                  </a:cubicBezTo>
                  <a:cubicBezTo>
                    <a:pt x="3120" y="467"/>
                    <a:pt x="3120" y="347"/>
                    <a:pt x="3025" y="300"/>
                  </a:cubicBezTo>
                  <a:cubicBezTo>
                    <a:pt x="2725" y="95"/>
                    <a:pt x="2390" y="0"/>
                    <a:pt x="2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52"/>
            <p:cNvSpPr/>
            <p:nvPr/>
          </p:nvSpPr>
          <p:spPr>
            <a:xfrm>
              <a:off x="2957725" y="2823850"/>
              <a:ext cx="58375" cy="53025"/>
            </a:xfrm>
            <a:custGeom>
              <a:rect b="b" l="l" r="r" t="t"/>
              <a:pathLst>
                <a:path extrusionOk="0" h="2121" w="2335">
                  <a:moveTo>
                    <a:pt x="628" y="295"/>
                  </a:moveTo>
                  <a:cubicBezTo>
                    <a:pt x="700" y="295"/>
                    <a:pt x="774" y="322"/>
                    <a:pt x="834" y="382"/>
                  </a:cubicBezTo>
                  <a:cubicBezTo>
                    <a:pt x="1018" y="566"/>
                    <a:pt x="891" y="883"/>
                    <a:pt x="625" y="883"/>
                  </a:cubicBezTo>
                  <a:cubicBezTo>
                    <a:pt x="615" y="883"/>
                    <a:pt x="606" y="882"/>
                    <a:pt x="596" y="882"/>
                  </a:cubicBezTo>
                  <a:cubicBezTo>
                    <a:pt x="585" y="883"/>
                    <a:pt x="575" y="884"/>
                    <a:pt x="564" y="884"/>
                  </a:cubicBezTo>
                  <a:cubicBezTo>
                    <a:pt x="433" y="884"/>
                    <a:pt x="310" y="752"/>
                    <a:pt x="310" y="620"/>
                  </a:cubicBezTo>
                  <a:lnTo>
                    <a:pt x="334" y="620"/>
                  </a:lnTo>
                  <a:cubicBezTo>
                    <a:pt x="318" y="424"/>
                    <a:pt x="469" y="295"/>
                    <a:pt x="628" y="295"/>
                  </a:cubicBezTo>
                  <a:close/>
                  <a:moveTo>
                    <a:pt x="1525" y="1215"/>
                  </a:moveTo>
                  <a:cubicBezTo>
                    <a:pt x="1668" y="1215"/>
                    <a:pt x="1787" y="1358"/>
                    <a:pt x="1787" y="1501"/>
                  </a:cubicBezTo>
                  <a:cubicBezTo>
                    <a:pt x="1787" y="1662"/>
                    <a:pt x="1644" y="1769"/>
                    <a:pt x="1501" y="1769"/>
                  </a:cubicBezTo>
                  <a:cubicBezTo>
                    <a:pt x="1432" y="1769"/>
                    <a:pt x="1364" y="1745"/>
                    <a:pt x="1310" y="1691"/>
                  </a:cubicBezTo>
                  <a:cubicBezTo>
                    <a:pt x="1144" y="1501"/>
                    <a:pt x="1263" y="1215"/>
                    <a:pt x="1525" y="1215"/>
                  </a:cubicBezTo>
                  <a:close/>
                  <a:moveTo>
                    <a:pt x="610" y="1199"/>
                  </a:moveTo>
                  <a:cubicBezTo>
                    <a:pt x="762" y="1199"/>
                    <a:pt x="906" y="1322"/>
                    <a:pt x="906" y="1501"/>
                  </a:cubicBezTo>
                  <a:cubicBezTo>
                    <a:pt x="906" y="1667"/>
                    <a:pt x="763" y="1787"/>
                    <a:pt x="596" y="1787"/>
                  </a:cubicBezTo>
                  <a:lnTo>
                    <a:pt x="596" y="1810"/>
                  </a:lnTo>
                  <a:cubicBezTo>
                    <a:pt x="334" y="1810"/>
                    <a:pt x="215" y="1477"/>
                    <a:pt x="405" y="1286"/>
                  </a:cubicBezTo>
                  <a:cubicBezTo>
                    <a:pt x="466" y="1226"/>
                    <a:pt x="539" y="1199"/>
                    <a:pt x="610" y="1199"/>
                  </a:cubicBezTo>
                  <a:close/>
                  <a:moveTo>
                    <a:pt x="596" y="0"/>
                  </a:moveTo>
                  <a:cubicBezTo>
                    <a:pt x="263" y="0"/>
                    <a:pt x="1" y="286"/>
                    <a:pt x="1" y="620"/>
                  </a:cubicBezTo>
                  <a:cubicBezTo>
                    <a:pt x="1" y="786"/>
                    <a:pt x="72" y="929"/>
                    <a:pt x="215" y="1048"/>
                  </a:cubicBezTo>
                  <a:cubicBezTo>
                    <a:pt x="72" y="1167"/>
                    <a:pt x="1" y="1334"/>
                    <a:pt x="1" y="1501"/>
                  </a:cubicBezTo>
                  <a:cubicBezTo>
                    <a:pt x="1" y="1870"/>
                    <a:pt x="314" y="2120"/>
                    <a:pt x="635" y="2120"/>
                  </a:cubicBezTo>
                  <a:cubicBezTo>
                    <a:pt x="791" y="2120"/>
                    <a:pt x="948" y="2061"/>
                    <a:pt x="1072" y="1929"/>
                  </a:cubicBezTo>
                  <a:cubicBezTo>
                    <a:pt x="1191" y="2049"/>
                    <a:pt x="1334" y="2120"/>
                    <a:pt x="1525" y="2120"/>
                  </a:cubicBezTo>
                  <a:cubicBezTo>
                    <a:pt x="2072" y="2120"/>
                    <a:pt x="2334" y="1429"/>
                    <a:pt x="1930" y="1048"/>
                  </a:cubicBezTo>
                  <a:cubicBezTo>
                    <a:pt x="2049" y="929"/>
                    <a:pt x="2120" y="786"/>
                    <a:pt x="2120" y="620"/>
                  </a:cubicBezTo>
                  <a:cubicBezTo>
                    <a:pt x="2018" y="583"/>
                    <a:pt x="1917" y="545"/>
                    <a:pt x="1817" y="506"/>
                  </a:cubicBezTo>
                  <a:lnTo>
                    <a:pt x="1817" y="506"/>
                  </a:lnTo>
                  <a:cubicBezTo>
                    <a:pt x="1876" y="683"/>
                    <a:pt x="1754" y="882"/>
                    <a:pt x="1525" y="882"/>
                  </a:cubicBezTo>
                  <a:cubicBezTo>
                    <a:pt x="1510" y="884"/>
                    <a:pt x="1496" y="885"/>
                    <a:pt x="1482" y="885"/>
                  </a:cubicBezTo>
                  <a:cubicBezTo>
                    <a:pt x="1335" y="885"/>
                    <a:pt x="1215" y="772"/>
                    <a:pt x="1215" y="620"/>
                  </a:cubicBezTo>
                  <a:lnTo>
                    <a:pt x="1239" y="620"/>
                  </a:lnTo>
                  <a:cubicBezTo>
                    <a:pt x="1228" y="488"/>
                    <a:pt x="1293" y="386"/>
                    <a:pt x="1385" y="334"/>
                  </a:cubicBezTo>
                  <a:lnTo>
                    <a:pt x="1385" y="334"/>
                  </a:lnTo>
                  <a:cubicBezTo>
                    <a:pt x="1528" y="392"/>
                    <a:pt x="1672" y="450"/>
                    <a:pt x="1817" y="506"/>
                  </a:cubicBezTo>
                  <a:lnTo>
                    <a:pt x="1817" y="506"/>
                  </a:lnTo>
                  <a:cubicBezTo>
                    <a:pt x="1803" y="462"/>
                    <a:pt x="1777" y="419"/>
                    <a:pt x="1739" y="382"/>
                  </a:cubicBezTo>
                  <a:cubicBezTo>
                    <a:pt x="1679" y="322"/>
                    <a:pt x="1605" y="295"/>
                    <a:pt x="1533" y="295"/>
                  </a:cubicBezTo>
                  <a:cubicBezTo>
                    <a:pt x="1481" y="295"/>
                    <a:pt x="1430" y="309"/>
                    <a:pt x="1385" y="334"/>
                  </a:cubicBezTo>
                  <a:lnTo>
                    <a:pt x="1385" y="334"/>
                  </a:lnTo>
                  <a:cubicBezTo>
                    <a:pt x="1120" y="225"/>
                    <a:pt x="858" y="113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52"/>
            <p:cNvSpPr/>
            <p:nvPr/>
          </p:nvSpPr>
          <p:spPr>
            <a:xfrm>
              <a:off x="2872000" y="2989950"/>
              <a:ext cx="53600" cy="22650"/>
            </a:xfrm>
            <a:custGeom>
              <a:rect b="b" l="l" r="r" t="t"/>
              <a:pathLst>
                <a:path extrusionOk="0" h="906" w="2144">
                  <a:moveTo>
                    <a:pt x="1548" y="310"/>
                  </a:moveTo>
                  <a:cubicBezTo>
                    <a:pt x="1739" y="310"/>
                    <a:pt x="1739" y="596"/>
                    <a:pt x="1548" y="596"/>
                  </a:cubicBezTo>
                  <a:lnTo>
                    <a:pt x="596" y="596"/>
                  </a:lnTo>
                  <a:cubicBezTo>
                    <a:pt x="381" y="596"/>
                    <a:pt x="381" y="310"/>
                    <a:pt x="596" y="310"/>
                  </a:cubicBezTo>
                  <a:close/>
                  <a:moveTo>
                    <a:pt x="596" y="1"/>
                  </a:moveTo>
                  <a:cubicBezTo>
                    <a:pt x="0" y="1"/>
                    <a:pt x="0" y="906"/>
                    <a:pt x="596" y="906"/>
                  </a:cubicBezTo>
                  <a:lnTo>
                    <a:pt x="1548" y="906"/>
                  </a:lnTo>
                  <a:cubicBezTo>
                    <a:pt x="2144" y="906"/>
                    <a:pt x="2144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52"/>
            <p:cNvSpPr/>
            <p:nvPr/>
          </p:nvSpPr>
          <p:spPr>
            <a:xfrm>
              <a:off x="2839250" y="2922225"/>
              <a:ext cx="56000" cy="53475"/>
            </a:xfrm>
            <a:custGeom>
              <a:rect b="b" l="l" r="r" t="t"/>
              <a:pathLst>
                <a:path extrusionOk="0" h="2139" w="2240">
                  <a:moveTo>
                    <a:pt x="1155" y="530"/>
                  </a:moveTo>
                  <a:cubicBezTo>
                    <a:pt x="1428" y="530"/>
                    <a:pt x="1691" y="744"/>
                    <a:pt x="1691" y="1067"/>
                  </a:cubicBezTo>
                  <a:cubicBezTo>
                    <a:pt x="1691" y="1352"/>
                    <a:pt x="1453" y="1590"/>
                    <a:pt x="1167" y="1590"/>
                  </a:cubicBezTo>
                  <a:cubicBezTo>
                    <a:pt x="691" y="1590"/>
                    <a:pt x="453" y="1019"/>
                    <a:pt x="786" y="685"/>
                  </a:cubicBezTo>
                  <a:cubicBezTo>
                    <a:pt x="894" y="578"/>
                    <a:pt x="1026" y="530"/>
                    <a:pt x="1155" y="530"/>
                  </a:cubicBezTo>
                  <a:close/>
                  <a:moveTo>
                    <a:pt x="1120" y="1"/>
                  </a:moveTo>
                  <a:cubicBezTo>
                    <a:pt x="1048" y="1"/>
                    <a:pt x="977" y="54"/>
                    <a:pt x="977" y="162"/>
                  </a:cubicBezTo>
                  <a:lnTo>
                    <a:pt x="977" y="281"/>
                  </a:lnTo>
                  <a:cubicBezTo>
                    <a:pt x="929" y="281"/>
                    <a:pt x="882" y="281"/>
                    <a:pt x="834" y="304"/>
                  </a:cubicBezTo>
                  <a:lnTo>
                    <a:pt x="786" y="209"/>
                  </a:lnTo>
                  <a:cubicBezTo>
                    <a:pt x="749" y="165"/>
                    <a:pt x="703" y="145"/>
                    <a:pt x="658" y="145"/>
                  </a:cubicBezTo>
                  <a:cubicBezTo>
                    <a:pt x="561" y="145"/>
                    <a:pt x="475" y="238"/>
                    <a:pt x="524" y="352"/>
                  </a:cubicBezTo>
                  <a:lnTo>
                    <a:pt x="596" y="471"/>
                  </a:lnTo>
                  <a:cubicBezTo>
                    <a:pt x="548" y="495"/>
                    <a:pt x="524" y="519"/>
                    <a:pt x="501" y="543"/>
                  </a:cubicBezTo>
                  <a:lnTo>
                    <a:pt x="382" y="495"/>
                  </a:lnTo>
                  <a:cubicBezTo>
                    <a:pt x="356" y="478"/>
                    <a:pt x="331" y="470"/>
                    <a:pt x="307" y="470"/>
                  </a:cubicBezTo>
                  <a:cubicBezTo>
                    <a:pt x="262" y="470"/>
                    <a:pt x="222" y="496"/>
                    <a:pt x="191" y="543"/>
                  </a:cubicBezTo>
                  <a:cubicBezTo>
                    <a:pt x="143" y="614"/>
                    <a:pt x="167" y="709"/>
                    <a:pt x="239" y="733"/>
                  </a:cubicBezTo>
                  <a:lnTo>
                    <a:pt x="358" y="805"/>
                  </a:lnTo>
                  <a:cubicBezTo>
                    <a:pt x="358" y="852"/>
                    <a:pt x="358" y="876"/>
                    <a:pt x="334" y="924"/>
                  </a:cubicBezTo>
                  <a:lnTo>
                    <a:pt x="191" y="924"/>
                  </a:lnTo>
                  <a:cubicBezTo>
                    <a:pt x="0" y="924"/>
                    <a:pt x="0" y="1233"/>
                    <a:pt x="191" y="1233"/>
                  </a:cubicBezTo>
                  <a:lnTo>
                    <a:pt x="358" y="1233"/>
                  </a:lnTo>
                  <a:cubicBezTo>
                    <a:pt x="358" y="1257"/>
                    <a:pt x="382" y="1281"/>
                    <a:pt x="382" y="1328"/>
                  </a:cubicBezTo>
                  <a:lnTo>
                    <a:pt x="239" y="1400"/>
                  </a:lnTo>
                  <a:cubicBezTo>
                    <a:pt x="167" y="1448"/>
                    <a:pt x="143" y="1543"/>
                    <a:pt x="191" y="1614"/>
                  </a:cubicBezTo>
                  <a:cubicBezTo>
                    <a:pt x="215" y="1662"/>
                    <a:pt x="262" y="1686"/>
                    <a:pt x="310" y="1686"/>
                  </a:cubicBezTo>
                  <a:cubicBezTo>
                    <a:pt x="334" y="1686"/>
                    <a:pt x="358" y="1686"/>
                    <a:pt x="382" y="1662"/>
                  </a:cubicBezTo>
                  <a:lnTo>
                    <a:pt x="548" y="1567"/>
                  </a:lnTo>
                  <a:cubicBezTo>
                    <a:pt x="572" y="1590"/>
                    <a:pt x="596" y="1614"/>
                    <a:pt x="620" y="1638"/>
                  </a:cubicBezTo>
                  <a:lnTo>
                    <a:pt x="524" y="1805"/>
                  </a:lnTo>
                  <a:cubicBezTo>
                    <a:pt x="477" y="1876"/>
                    <a:pt x="501" y="1948"/>
                    <a:pt x="572" y="1995"/>
                  </a:cubicBezTo>
                  <a:cubicBezTo>
                    <a:pt x="596" y="2019"/>
                    <a:pt x="620" y="2019"/>
                    <a:pt x="643" y="2019"/>
                  </a:cubicBezTo>
                  <a:cubicBezTo>
                    <a:pt x="715" y="2019"/>
                    <a:pt x="763" y="1995"/>
                    <a:pt x="786" y="1948"/>
                  </a:cubicBezTo>
                  <a:lnTo>
                    <a:pt x="882" y="1781"/>
                  </a:lnTo>
                  <a:cubicBezTo>
                    <a:pt x="905" y="1781"/>
                    <a:pt x="929" y="1805"/>
                    <a:pt x="977" y="1805"/>
                  </a:cubicBezTo>
                  <a:lnTo>
                    <a:pt x="977" y="1995"/>
                  </a:lnTo>
                  <a:cubicBezTo>
                    <a:pt x="977" y="2091"/>
                    <a:pt x="1048" y="2138"/>
                    <a:pt x="1120" y="2138"/>
                  </a:cubicBezTo>
                  <a:cubicBezTo>
                    <a:pt x="1191" y="2138"/>
                    <a:pt x="1263" y="2091"/>
                    <a:pt x="1263" y="1995"/>
                  </a:cubicBezTo>
                  <a:lnTo>
                    <a:pt x="1263" y="1829"/>
                  </a:lnTo>
                  <a:cubicBezTo>
                    <a:pt x="1286" y="1805"/>
                    <a:pt x="1334" y="1805"/>
                    <a:pt x="1358" y="1805"/>
                  </a:cubicBezTo>
                  <a:lnTo>
                    <a:pt x="1453" y="1948"/>
                  </a:lnTo>
                  <a:cubicBezTo>
                    <a:pt x="1477" y="1995"/>
                    <a:pt x="1525" y="2019"/>
                    <a:pt x="1572" y="2019"/>
                  </a:cubicBezTo>
                  <a:cubicBezTo>
                    <a:pt x="1596" y="2019"/>
                    <a:pt x="1620" y="2019"/>
                    <a:pt x="1644" y="1995"/>
                  </a:cubicBezTo>
                  <a:cubicBezTo>
                    <a:pt x="1715" y="1948"/>
                    <a:pt x="1739" y="1876"/>
                    <a:pt x="1715" y="1805"/>
                  </a:cubicBezTo>
                  <a:lnTo>
                    <a:pt x="1620" y="1638"/>
                  </a:lnTo>
                  <a:cubicBezTo>
                    <a:pt x="1644" y="1614"/>
                    <a:pt x="1668" y="1590"/>
                    <a:pt x="1691" y="1567"/>
                  </a:cubicBezTo>
                  <a:lnTo>
                    <a:pt x="1834" y="1662"/>
                  </a:lnTo>
                  <a:cubicBezTo>
                    <a:pt x="1858" y="1686"/>
                    <a:pt x="1882" y="1686"/>
                    <a:pt x="1906" y="1686"/>
                  </a:cubicBezTo>
                  <a:cubicBezTo>
                    <a:pt x="2072" y="1686"/>
                    <a:pt x="2120" y="1471"/>
                    <a:pt x="1977" y="1400"/>
                  </a:cubicBezTo>
                  <a:lnTo>
                    <a:pt x="1834" y="1328"/>
                  </a:lnTo>
                  <a:cubicBezTo>
                    <a:pt x="1858" y="1281"/>
                    <a:pt x="1858" y="1257"/>
                    <a:pt x="1882" y="1233"/>
                  </a:cubicBezTo>
                  <a:lnTo>
                    <a:pt x="2025" y="1233"/>
                  </a:lnTo>
                  <a:cubicBezTo>
                    <a:pt x="2239" y="1233"/>
                    <a:pt x="2239" y="924"/>
                    <a:pt x="2025" y="924"/>
                  </a:cubicBezTo>
                  <a:lnTo>
                    <a:pt x="1882" y="924"/>
                  </a:lnTo>
                  <a:cubicBezTo>
                    <a:pt x="1882" y="876"/>
                    <a:pt x="1882" y="852"/>
                    <a:pt x="1858" y="805"/>
                  </a:cubicBezTo>
                  <a:lnTo>
                    <a:pt x="1977" y="733"/>
                  </a:lnTo>
                  <a:cubicBezTo>
                    <a:pt x="2150" y="656"/>
                    <a:pt x="2075" y="456"/>
                    <a:pt x="1940" y="456"/>
                  </a:cubicBezTo>
                  <a:cubicBezTo>
                    <a:pt x="1907" y="456"/>
                    <a:pt x="1871" y="467"/>
                    <a:pt x="1834" y="495"/>
                  </a:cubicBezTo>
                  <a:lnTo>
                    <a:pt x="1715" y="543"/>
                  </a:lnTo>
                  <a:cubicBezTo>
                    <a:pt x="1691" y="519"/>
                    <a:pt x="1668" y="495"/>
                    <a:pt x="1644" y="471"/>
                  </a:cubicBezTo>
                  <a:lnTo>
                    <a:pt x="1715" y="352"/>
                  </a:lnTo>
                  <a:cubicBezTo>
                    <a:pt x="1739" y="281"/>
                    <a:pt x="1715" y="185"/>
                    <a:pt x="1644" y="138"/>
                  </a:cubicBezTo>
                  <a:cubicBezTo>
                    <a:pt x="1626" y="132"/>
                    <a:pt x="1606" y="129"/>
                    <a:pt x="1587" y="129"/>
                  </a:cubicBezTo>
                  <a:cubicBezTo>
                    <a:pt x="1529" y="129"/>
                    <a:pt x="1471" y="156"/>
                    <a:pt x="1453" y="209"/>
                  </a:cubicBezTo>
                  <a:lnTo>
                    <a:pt x="1382" y="304"/>
                  </a:lnTo>
                  <a:cubicBezTo>
                    <a:pt x="1334" y="281"/>
                    <a:pt x="1310" y="281"/>
                    <a:pt x="1263" y="281"/>
                  </a:cubicBezTo>
                  <a:lnTo>
                    <a:pt x="1263" y="162"/>
                  </a:lnTo>
                  <a:cubicBezTo>
                    <a:pt x="1263" y="54"/>
                    <a:pt x="1191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52"/>
            <p:cNvSpPr/>
            <p:nvPr/>
          </p:nvSpPr>
          <p:spPr>
            <a:xfrm>
              <a:off x="2867825" y="2937575"/>
              <a:ext cx="8350" cy="7750"/>
            </a:xfrm>
            <a:custGeom>
              <a:rect b="b" l="l" r="r" t="t"/>
              <a:pathLst>
                <a:path extrusionOk="0" h="310" w="334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38"/>
                    <a:pt x="72" y="310"/>
                    <a:pt x="167" y="310"/>
                  </a:cubicBezTo>
                  <a:cubicBezTo>
                    <a:pt x="239" y="310"/>
                    <a:pt x="334" y="238"/>
                    <a:pt x="334" y="167"/>
                  </a:cubicBezTo>
                  <a:cubicBezTo>
                    <a:pt x="334" y="71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52"/>
            <p:cNvSpPr/>
            <p:nvPr/>
          </p:nvSpPr>
          <p:spPr>
            <a:xfrm>
              <a:off x="2868425" y="2950075"/>
              <a:ext cx="9550" cy="8350"/>
            </a:xfrm>
            <a:custGeom>
              <a:rect b="b" l="l" r="r" t="t"/>
              <a:pathLst>
                <a:path extrusionOk="0" h="334" w="382">
                  <a:moveTo>
                    <a:pt x="191" y="0"/>
                  </a:moveTo>
                  <a:cubicBezTo>
                    <a:pt x="0" y="24"/>
                    <a:pt x="0" y="310"/>
                    <a:pt x="191" y="334"/>
                  </a:cubicBezTo>
                  <a:cubicBezTo>
                    <a:pt x="381" y="310"/>
                    <a:pt x="381" y="24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52"/>
            <p:cNvSpPr/>
            <p:nvPr/>
          </p:nvSpPr>
          <p:spPr>
            <a:xfrm>
              <a:off x="2857100" y="2945900"/>
              <a:ext cx="7775" cy="7775"/>
            </a:xfrm>
            <a:custGeom>
              <a:rect b="b" l="l" r="r" t="t"/>
              <a:pathLst>
                <a:path extrusionOk="0" h="311" w="311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39"/>
                    <a:pt x="72" y="310"/>
                    <a:pt x="168" y="310"/>
                  </a:cubicBezTo>
                  <a:cubicBezTo>
                    <a:pt x="239" y="310"/>
                    <a:pt x="311" y="239"/>
                    <a:pt x="311" y="167"/>
                  </a:cubicBezTo>
                  <a:cubicBezTo>
                    <a:pt x="311" y="72"/>
                    <a:pt x="23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52"/>
            <p:cNvSpPr/>
            <p:nvPr/>
          </p:nvSpPr>
          <p:spPr>
            <a:xfrm>
              <a:off x="2926775" y="2943525"/>
              <a:ext cx="43475" cy="38125"/>
            </a:xfrm>
            <a:custGeom>
              <a:rect b="b" l="l" r="r" t="t"/>
              <a:pathLst>
                <a:path extrusionOk="0" h="1525" w="1739">
                  <a:moveTo>
                    <a:pt x="1301" y="0"/>
                  </a:moveTo>
                  <a:cubicBezTo>
                    <a:pt x="1233" y="0"/>
                    <a:pt x="1167" y="24"/>
                    <a:pt x="1119" y="72"/>
                  </a:cubicBezTo>
                  <a:cubicBezTo>
                    <a:pt x="1050" y="141"/>
                    <a:pt x="1021" y="228"/>
                    <a:pt x="1033" y="311"/>
                  </a:cubicBezTo>
                  <a:lnTo>
                    <a:pt x="1033" y="311"/>
                  </a:lnTo>
                  <a:cubicBezTo>
                    <a:pt x="1193" y="337"/>
                    <a:pt x="1349" y="398"/>
                    <a:pt x="1488" y="491"/>
                  </a:cubicBezTo>
                  <a:lnTo>
                    <a:pt x="1488" y="491"/>
                  </a:lnTo>
                  <a:cubicBezTo>
                    <a:pt x="1493" y="486"/>
                    <a:pt x="1497" y="481"/>
                    <a:pt x="1501" y="476"/>
                  </a:cubicBezTo>
                  <a:cubicBezTo>
                    <a:pt x="1620" y="357"/>
                    <a:pt x="1620" y="191"/>
                    <a:pt x="1501" y="72"/>
                  </a:cubicBezTo>
                  <a:cubicBezTo>
                    <a:pt x="1441" y="24"/>
                    <a:pt x="1370" y="0"/>
                    <a:pt x="1301" y="0"/>
                  </a:cubicBezTo>
                  <a:close/>
                  <a:moveTo>
                    <a:pt x="679" y="625"/>
                  </a:moveTo>
                  <a:cubicBezTo>
                    <a:pt x="750" y="625"/>
                    <a:pt x="822" y="655"/>
                    <a:pt x="881" y="715"/>
                  </a:cubicBezTo>
                  <a:cubicBezTo>
                    <a:pt x="929" y="762"/>
                    <a:pt x="953" y="834"/>
                    <a:pt x="953" y="905"/>
                  </a:cubicBezTo>
                  <a:cubicBezTo>
                    <a:pt x="953" y="977"/>
                    <a:pt x="929" y="1048"/>
                    <a:pt x="881" y="1096"/>
                  </a:cubicBezTo>
                  <a:cubicBezTo>
                    <a:pt x="822" y="1155"/>
                    <a:pt x="744" y="1185"/>
                    <a:pt x="670" y="1185"/>
                  </a:cubicBezTo>
                  <a:cubicBezTo>
                    <a:pt x="596" y="1185"/>
                    <a:pt x="524" y="1155"/>
                    <a:pt x="477" y="1096"/>
                  </a:cubicBezTo>
                  <a:cubicBezTo>
                    <a:pt x="429" y="1048"/>
                    <a:pt x="381" y="977"/>
                    <a:pt x="381" y="905"/>
                  </a:cubicBezTo>
                  <a:cubicBezTo>
                    <a:pt x="381" y="834"/>
                    <a:pt x="405" y="762"/>
                    <a:pt x="453" y="715"/>
                  </a:cubicBezTo>
                  <a:lnTo>
                    <a:pt x="477" y="715"/>
                  </a:lnTo>
                  <a:cubicBezTo>
                    <a:pt x="536" y="655"/>
                    <a:pt x="607" y="625"/>
                    <a:pt x="679" y="625"/>
                  </a:cubicBezTo>
                  <a:close/>
                  <a:moveTo>
                    <a:pt x="848" y="296"/>
                  </a:moveTo>
                  <a:cubicBezTo>
                    <a:pt x="637" y="296"/>
                    <a:pt x="425" y="355"/>
                    <a:pt x="238" y="476"/>
                  </a:cubicBezTo>
                  <a:cubicBezTo>
                    <a:pt x="0" y="715"/>
                    <a:pt x="0" y="1096"/>
                    <a:pt x="238" y="1334"/>
                  </a:cubicBezTo>
                  <a:cubicBezTo>
                    <a:pt x="357" y="1453"/>
                    <a:pt x="500" y="1524"/>
                    <a:pt x="667" y="1524"/>
                  </a:cubicBezTo>
                  <a:cubicBezTo>
                    <a:pt x="1000" y="1524"/>
                    <a:pt x="1286" y="1239"/>
                    <a:pt x="1286" y="905"/>
                  </a:cubicBezTo>
                  <a:lnTo>
                    <a:pt x="1286" y="881"/>
                  </a:lnTo>
                  <a:cubicBezTo>
                    <a:pt x="1453" y="881"/>
                    <a:pt x="1620" y="834"/>
                    <a:pt x="1739" y="715"/>
                  </a:cubicBezTo>
                  <a:cubicBezTo>
                    <a:pt x="1664" y="626"/>
                    <a:pt x="1580" y="551"/>
                    <a:pt x="1488" y="491"/>
                  </a:cubicBezTo>
                  <a:lnTo>
                    <a:pt x="1488" y="491"/>
                  </a:lnTo>
                  <a:cubicBezTo>
                    <a:pt x="1441" y="541"/>
                    <a:pt x="1376" y="566"/>
                    <a:pt x="1310" y="566"/>
                  </a:cubicBezTo>
                  <a:cubicBezTo>
                    <a:pt x="1239" y="566"/>
                    <a:pt x="1167" y="536"/>
                    <a:pt x="1119" y="476"/>
                  </a:cubicBezTo>
                  <a:cubicBezTo>
                    <a:pt x="1070" y="427"/>
                    <a:pt x="1041" y="370"/>
                    <a:pt x="1033" y="311"/>
                  </a:cubicBezTo>
                  <a:lnTo>
                    <a:pt x="1033" y="311"/>
                  </a:lnTo>
                  <a:cubicBezTo>
                    <a:pt x="972" y="301"/>
                    <a:pt x="910" y="296"/>
                    <a:pt x="848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52"/>
            <p:cNvSpPr/>
            <p:nvPr/>
          </p:nvSpPr>
          <p:spPr>
            <a:xfrm>
              <a:off x="2932125" y="2948275"/>
              <a:ext cx="85750" cy="77425"/>
            </a:xfrm>
            <a:custGeom>
              <a:rect b="b" l="l" r="r" t="t"/>
              <a:pathLst>
                <a:path extrusionOk="0" h="3097" w="3430">
                  <a:moveTo>
                    <a:pt x="3287" y="1"/>
                  </a:moveTo>
                  <a:cubicBezTo>
                    <a:pt x="2906" y="1"/>
                    <a:pt x="2596" y="286"/>
                    <a:pt x="2596" y="667"/>
                  </a:cubicBezTo>
                  <a:cubicBezTo>
                    <a:pt x="2573" y="882"/>
                    <a:pt x="2406" y="1072"/>
                    <a:pt x="2191" y="1072"/>
                  </a:cubicBezTo>
                  <a:lnTo>
                    <a:pt x="1977" y="1072"/>
                  </a:lnTo>
                  <a:cubicBezTo>
                    <a:pt x="1572" y="1072"/>
                    <a:pt x="1215" y="1430"/>
                    <a:pt x="1215" y="1834"/>
                  </a:cubicBezTo>
                  <a:cubicBezTo>
                    <a:pt x="1215" y="2073"/>
                    <a:pt x="1025" y="2263"/>
                    <a:pt x="786" y="2263"/>
                  </a:cubicBezTo>
                  <a:lnTo>
                    <a:pt x="691" y="2263"/>
                  </a:lnTo>
                  <a:cubicBezTo>
                    <a:pt x="310" y="2263"/>
                    <a:pt x="1" y="2573"/>
                    <a:pt x="1" y="2954"/>
                  </a:cubicBezTo>
                  <a:cubicBezTo>
                    <a:pt x="1" y="3025"/>
                    <a:pt x="72" y="3097"/>
                    <a:pt x="143" y="3097"/>
                  </a:cubicBezTo>
                  <a:cubicBezTo>
                    <a:pt x="215" y="3097"/>
                    <a:pt x="286" y="3025"/>
                    <a:pt x="286" y="2954"/>
                  </a:cubicBezTo>
                  <a:cubicBezTo>
                    <a:pt x="286" y="2739"/>
                    <a:pt x="477" y="2573"/>
                    <a:pt x="691" y="2573"/>
                  </a:cubicBezTo>
                  <a:lnTo>
                    <a:pt x="786" y="2573"/>
                  </a:lnTo>
                  <a:cubicBezTo>
                    <a:pt x="1215" y="2549"/>
                    <a:pt x="1548" y="2215"/>
                    <a:pt x="1548" y="1787"/>
                  </a:cubicBezTo>
                  <a:cubicBezTo>
                    <a:pt x="1548" y="1562"/>
                    <a:pt x="1718" y="1380"/>
                    <a:pt x="1937" y="1380"/>
                  </a:cubicBezTo>
                  <a:cubicBezTo>
                    <a:pt x="1950" y="1380"/>
                    <a:pt x="1964" y="1381"/>
                    <a:pt x="1977" y="1382"/>
                  </a:cubicBezTo>
                  <a:lnTo>
                    <a:pt x="2168" y="1382"/>
                  </a:lnTo>
                  <a:cubicBezTo>
                    <a:pt x="2549" y="1358"/>
                    <a:pt x="2882" y="1049"/>
                    <a:pt x="2882" y="644"/>
                  </a:cubicBezTo>
                  <a:cubicBezTo>
                    <a:pt x="2906" y="453"/>
                    <a:pt x="3073" y="286"/>
                    <a:pt x="3287" y="286"/>
                  </a:cubicBezTo>
                  <a:cubicBezTo>
                    <a:pt x="3358" y="286"/>
                    <a:pt x="3430" y="215"/>
                    <a:pt x="3430" y="144"/>
                  </a:cubicBezTo>
                  <a:cubicBezTo>
                    <a:pt x="3430" y="48"/>
                    <a:pt x="3358" y="1"/>
                    <a:pt x="3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52"/>
            <p:cNvSpPr/>
            <p:nvPr/>
          </p:nvSpPr>
          <p:spPr>
            <a:xfrm>
              <a:off x="2870800" y="2867300"/>
              <a:ext cx="35750" cy="30400"/>
            </a:xfrm>
            <a:custGeom>
              <a:rect b="b" l="l" r="r" t="t"/>
              <a:pathLst>
                <a:path extrusionOk="0" h="1216" w="1430">
                  <a:moveTo>
                    <a:pt x="564" y="332"/>
                  </a:moveTo>
                  <a:cubicBezTo>
                    <a:pt x="575" y="332"/>
                    <a:pt x="585" y="333"/>
                    <a:pt x="596" y="334"/>
                  </a:cubicBezTo>
                  <a:cubicBezTo>
                    <a:pt x="858" y="334"/>
                    <a:pt x="953" y="644"/>
                    <a:pt x="787" y="811"/>
                  </a:cubicBezTo>
                  <a:cubicBezTo>
                    <a:pt x="725" y="864"/>
                    <a:pt x="654" y="888"/>
                    <a:pt x="586" y="888"/>
                  </a:cubicBezTo>
                  <a:cubicBezTo>
                    <a:pt x="442" y="888"/>
                    <a:pt x="310" y="782"/>
                    <a:pt x="310" y="620"/>
                  </a:cubicBezTo>
                  <a:cubicBezTo>
                    <a:pt x="310" y="466"/>
                    <a:pt x="433" y="332"/>
                    <a:pt x="564" y="332"/>
                  </a:cubicBezTo>
                  <a:close/>
                  <a:moveTo>
                    <a:pt x="600" y="1"/>
                  </a:moveTo>
                  <a:cubicBezTo>
                    <a:pt x="293" y="1"/>
                    <a:pt x="1" y="251"/>
                    <a:pt x="1" y="620"/>
                  </a:cubicBezTo>
                  <a:cubicBezTo>
                    <a:pt x="1" y="954"/>
                    <a:pt x="263" y="1215"/>
                    <a:pt x="596" y="1215"/>
                  </a:cubicBezTo>
                  <a:cubicBezTo>
                    <a:pt x="1144" y="1215"/>
                    <a:pt x="1430" y="572"/>
                    <a:pt x="1025" y="191"/>
                  </a:cubicBezTo>
                  <a:cubicBezTo>
                    <a:pt x="900" y="59"/>
                    <a:pt x="748" y="1"/>
                    <a:pt x="6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2" name="Google Shape;1532;p52"/>
          <p:cNvGrpSpPr/>
          <p:nvPr/>
        </p:nvGrpSpPr>
        <p:grpSpPr>
          <a:xfrm>
            <a:off x="5333309" y="1736726"/>
            <a:ext cx="370639" cy="405079"/>
            <a:chOff x="3381975" y="3218575"/>
            <a:chExt cx="240800" cy="263175"/>
          </a:xfrm>
        </p:grpSpPr>
        <p:sp>
          <p:nvSpPr>
            <p:cNvPr id="1533" name="Google Shape;1533;p52"/>
            <p:cNvSpPr/>
            <p:nvPr/>
          </p:nvSpPr>
          <p:spPr>
            <a:xfrm>
              <a:off x="3381975" y="3311625"/>
              <a:ext cx="142800" cy="116850"/>
            </a:xfrm>
            <a:custGeom>
              <a:rect b="b" l="l" r="r" t="t"/>
              <a:pathLst>
                <a:path extrusionOk="0" h="4674" w="5712">
                  <a:moveTo>
                    <a:pt x="2946" y="1"/>
                  </a:moveTo>
                  <a:cubicBezTo>
                    <a:pt x="1326" y="1"/>
                    <a:pt x="1" y="1809"/>
                    <a:pt x="939" y="3494"/>
                  </a:cubicBezTo>
                  <a:cubicBezTo>
                    <a:pt x="1397" y="4307"/>
                    <a:pt x="2163" y="4673"/>
                    <a:pt x="2925" y="4673"/>
                  </a:cubicBezTo>
                  <a:cubicBezTo>
                    <a:pt x="4105" y="4673"/>
                    <a:pt x="5273" y="3798"/>
                    <a:pt x="5273" y="2351"/>
                  </a:cubicBezTo>
                  <a:cubicBezTo>
                    <a:pt x="5273" y="1803"/>
                    <a:pt x="5107" y="1303"/>
                    <a:pt x="4773" y="875"/>
                  </a:cubicBezTo>
                  <a:cubicBezTo>
                    <a:pt x="4737" y="832"/>
                    <a:pt x="4694" y="814"/>
                    <a:pt x="4653" y="814"/>
                  </a:cubicBezTo>
                  <a:cubicBezTo>
                    <a:pt x="4532" y="814"/>
                    <a:pt x="4423" y="965"/>
                    <a:pt x="4511" y="1089"/>
                  </a:cubicBezTo>
                  <a:cubicBezTo>
                    <a:pt x="5711" y="2566"/>
                    <a:pt x="4435" y="4387"/>
                    <a:pt x="2935" y="4387"/>
                  </a:cubicBezTo>
                  <a:cubicBezTo>
                    <a:pt x="2501" y="4387"/>
                    <a:pt x="2047" y="4234"/>
                    <a:pt x="1630" y="3875"/>
                  </a:cubicBezTo>
                  <a:cubicBezTo>
                    <a:pt x="113" y="2536"/>
                    <a:pt x="1284" y="317"/>
                    <a:pt x="2920" y="317"/>
                  </a:cubicBezTo>
                  <a:cubicBezTo>
                    <a:pt x="3262" y="317"/>
                    <a:pt x="3625" y="414"/>
                    <a:pt x="3987" y="636"/>
                  </a:cubicBezTo>
                  <a:cubicBezTo>
                    <a:pt x="4005" y="642"/>
                    <a:pt x="4026" y="645"/>
                    <a:pt x="4048" y="645"/>
                  </a:cubicBezTo>
                  <a:cubicBezTo>
                    <a:pt x="4114" y="645"/>
                    <a:pt x="4190" y="619"/>
                    <a:pt x="4225" y="565"/>
                  </a:cubicBezTo>
                  <a:cubicBezTo>
                    <a:pt x="4249" y="494"/>
                    <a:pt x="4225" y="398"/>
                    <a:pt x="4154" y="351"/>
                  </a:cubicBezTo>
                  <a:cubicBezTo>
                    <a:pt x="3753" y="108"/>
                    <a:pt x="3341" y="1"/>
                    <a:pt x="2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52"/>
            <p:cNvSpPr/>
            <p:nvPr/>
          </p:nvSpPr>
          <p:spPr>
            <a:xfrm>
              <a:off x="3413175" y="3337825"/>
              <a:ext cx="75050" cy="64750"/>
            </a:xfrm>
            <a:custGeom>
              <a:rect b="b" l="l" r="r" t="t"/>
              <a:pathLst>
                <a:path extrusionOk="0" h="2590" w="3002">
                  <a:moveTo>
                    <a:pt x="1697" y="1"/>
                  </a:moveTo>
                  <a:cubicBezTo>
                    <a:pt x="1386" y="1"/>
                    <a:pt x="1069" y="116"/>
                    <a:pt x="810" y="374"/>
                  </a:cubicBezTo>
                  <a:cubicBezTo>
                    <a:pt x="1" y="1184"/>
                    <a:pt x="572" y="2589"/>
                    <a:pt x="1715" y="2589"/>
                  </a:cubicBezTo>
                  <a:cubicBezTo>
                    <a:pt x="1906" y="2589"/>
                    <a:pt x="2120" y="2541"/>
                    <a:pt x="2287" y="2446"/>
                  </a:cubicBezTo>
                  <a:cubicBezTo>
                    <a:pt x="2358" y="2399"/>
                    <a:pt x="2406" y="2303"/>
                    <a:pt x="2358" y="2232"/>
                  </a:cubicBezTo>
                  <a:cubicBezTo>
                    <a:pt x="2324" y="2180"/>
                    <a:pt x="2265" y="2141"/>
                    <a:pt x="2208" y="2141"/>
                  </a:cubicBezTo>
                  <a:cubicBezTo>
                    <a:pt x="2186" y="2141"/>
                    <a:pt x="2164" y="2147"/>
                    <a:pt x="2144" y="2160"/>
                  </a:cubicBezTo>
                  <a:cubicBezTo>
                    <a:pt x="2000" y="2232"/>
                    <a:pt x="1854" y="2265"/>
                    <a:pt x="1714" y="2265"/>
                  </a:cubicBezTo>
                  <a:cubicBezTo>
                    <a:pt x="1022" y="2265"/>
                    <a:pt x="466" y="1473"/>
                    <a:pt x="882" y="779"/>
                  </a:cubicBezTo>
                  <a:cubicBezTo>
                    <a:pt x="1081" y="462"/>
                    <a:pt x="1386" y="321"/>
                    <a:pt x="1689" y="321"/>
                  </a:cubicBezTo>
                  <a:cubicBezTo>
                    <a:pt x="2183" y="321"/>
                    <a:pt x="2668" y="698"/>
                    <a:pt x="2668" y="1303"/>
                  </a:cubicBezTo>
                  <a:cubicBezTo>
                    <a:pt x="2668" y="1422"/>
                    <a:pt x="2644" y="1565"/>
                    <a:pt x="2596" y="1708"/>
                  </a:cubicBezTo>
                  <a:cubicBezTo>
                    <a:pt x="2549" y="1779"/>
                    <a:pt x="2596" y="1875"/>
                    <a:pt x="2668" y="1922"/>
                  </a:cubicBezTo>
                  <a:cubicBezTo>
                    <a:pt x="2681" y="1926"/>
                    <a:pt x="2694" y="1928"/>
                    <a:pt x="2708" y="1928"/>
                  </a:cubicBezTo>
                  <a:cubicBezTo>
                    <a:pt x="2772" y="1928"/>
                    <a:pt x="2843" y="1886"/>
                    <a:pt x="2882" y="1827"/>
                  </a:cubicBezTo>
                  <a:cubicBezTo>
                    <a:pt x="2954" y="1660"/>
                    <a:pt x="3001" y="1470"/>
                    <a:pt x="3001" y="1303"/>
                  </a:cubicBezTo>
                  <a:cubicBezTo>
                    <a:pt x="3001" y="525"/>
                    <a:pt x="2361" y="1"/>
                    <a:pt x="1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52"/>
            <p:cNvSpPr/>
            <p:nvPr/>
          </p:nvSpPr>
          <p:spPr>
            <a:xfrm>
              <a:off x="3514400" y="3274750"/>
              <a:ext cx="102425" cy="87325"/>
            </a:xfrm>
            <a:custGeom>
              <a:rect b="b" l="l" r="r" t="t"/>
              <a:pathLst>
                <a:path extrusionOk="0" h="3493" w="4097">
                  <a:moveTo>
                    <a:pt x="1762" y="325"/>
                  </a:moveTo>
                  <a:cubicBezTo>
                    <a:pt x="3025" y="325"/>
                    <a:pt x="3668" y="1849"/>
                    <a:pt x="2763" y="2754"/>
                  </a:cubicBezTo>
                  <a:cubicBezTo>
                    <a:pt x="2470" y="3047"/>
                    <a:pt x="2112" y="3178"/>
                    <a:pt x="1762" y="3178"/>
                  </a:cubicBezTo>
                  <a:cubicBezTo>
                    <a:pt x="1031" y="3178"/>
                    <a:pt x="334" y="2608"/>
                    <a:pt x="334" y="1754"/>
                  </a:cubicBezTo>
                  <a:cubicBezTo>
                    <a:pt x="334" y="968"/>
                    <a:pt x="977" y="325"/>
                    <a:pt x="1762" y="325"/>
                  </a:cubicBezTo>
                  <a:close/>
                  <a:moveTo>
                    <a:pt x="1760" y="0"/>
                  </a:moveTo>
                  <a:cubicBezTo>
                    <a:pt x="858" y="0"/>
                    <a:pt x="0" y="693"/>
                    <a:pt x="0" y="1754"/>
                  </a:cubicBezTo>
                  <a:cubicBezTo>
                    <a:pt x="0" y="2707"/>
                    <a:pt x="786" y="3493"/>
                    <a:pt x="1762" y="3493"/>
                  </a:cubicBezTo>
                  <a:cubicBezTo>
                    <a:pt x="3310" y="3493"/>
                    <a:pt x="4096" y="1611"/>
                    <a:pt x="3001" y="516"/>
                  </a:cubicBezTo>
                  <a:cubicBezTo>
                    <a:pt x="2637" y="160"/>
                    <a:pt x="2194" y="0"/>
                    <a:pt x="1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52"/>
            <p:cNvSpPr/>
            <p:nvPr/>
          </p:nvSpPr>
          <p:spPr>
            <a:xfrm>
              <a:off x="3531650" y="3297450"/>
              <a:ext cx="46900" cy="42600"/>
            </a:xfrm>
            <a:custGeom>
              <a:rect b="b" l="l" r="r" t="t"/>
              <a:pathLst>
                <a:path extrusionOk="0" h="1704" w="1876">
                  <a:moveTo>
                    <a:pt x="1063" y="0"/>
                  </a:moveTo>
                  <a:cubicBezTo>
                    <a:pt x="786" y="0"/>
                    <a:pt x="505" y="131"/>
                    <a:pt x="334" y="394"/>
                  </a:cubicBezTo>
                  <a:cubicBezTo>
                    <a:pt x="1" y="965"/>
                    <a:pt x="406" y="1680"/>
                    <a:pt x="1072" y="1704"/>
                  </a:cubicBezTo>
                  <a:cubicBezTo>
                    <a:pt x="1334" y="1680"/>
                    <a:pt x="1572" y="1561"/>
                    <a:pt x="1739" y="1370"/>
                  </a:cubicBezTo>
                  <a:cubicBezTo>
                    <a:pt x="1787" y="1299"/>
                    <a:pt x="1763" y="1203"/>
                    <a:pt x="1715" y="1156"/>
                  </a:cubicBezTo>
                  <a:cubicBezTo>
                    <a:pt x="1685" y="1126"/>
                    <a:pt x="1647" y="1113"/>
                    <a:pt x="1609" y="1113"/>
                  </a:cubicBezTo>
                  <a:cubicBezTo>
                    <a:pt x="1557" y="1113"/>
                    <a:pt x="1505" y="1138"/>
                    <a:pt x="1477" y="1180"/>
                  </a:cubicBezTo>
                  <a:cubicBezTo>
                    <a:pt x="1382" y="1299"/>
                    <a:pt x="1215" y="1370"/>
                    <a:pt x="1072" y="1370"/>
                  </a:cubicBezTo>
                  <a:cubicBezTo>
                    <a:pt x="644" y="1370"/>
                    <a:pt x="382" y="918"/>
                    <a:pt x="596" y="560"/>
                  </a:cubicBezTo>
                  <a:cubicBezTo>
                    <a:pt x="709" y="390"/>
                    <a:pt x="887" y="307"/>
                    <a:pt x="1063" y="307"/>
                  </a:cubicBezTo>
                  <a:cubicBezTo>
                    <a:pt x="1257" y="307"/>
                    <a:pt x="1449" y="408"/>
                    <a:pt x="1549" y="608"/>
                  </a:cubicBezTo>
                  <a:cubicBezTo>
                    <a:pt x="1579" y="668"/>
                    <a:pt x="1626" y="693"/>
                    <a:pt x="1673" y="693"/>
                  </a:cubicBezTo>
                  <a:cubicBezTo>
                    <a:pt x="1774" y="693"/>
                    <a:pt x="1876" y="579"/>
                    <a:pt x="1811" y="465"/>
                  </a:cubicBezTo>
                  <a:cubicBezTo>
                    <a:pt x="1662" y="155"/>
                    <a:pt x="1364" y="0"/>
                    <a:pt x="1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52"/>
            <p:cNvSpPr/>
            <p:nvPr/>
          </p:nvSpPr>
          <p:spPr>
            <a:xfrm>
              <a:off x="3529275" y="3227625"/>
              <a:ext cx="47050" cy="40375"/>
            </a:xfrm>
            <a:custGeom>
              <a:rect b="b" l="l" r="r" t="t"/>
              <a:pathLst>
                <a:path extrusionOk="0" h="1615" w="1882">
                  <a:moveTo>
                    <a:pt x="838" y="328"/>
                  </a:moveTo>
                  <a:cubicBezTo>
                    <a:pt x="1248" y="328"/>
                    <a:pt x="1446" y="836"/>
                    <a:pt x="1144" y="1139"/>
                  </a:cubicBezTo>
                  <a:cubicBezTo>
                    <a:pt x="1042" y="1240"/>
                    <a:pt x="918" y="1285"/>
                    <a:pt x="797" y="1285"/>
                  </a:cubicBezTo>
                  <a:cubicBezTo>
                    <a:pt x="547" y="1285"/>
                    <a:pt x="310" y="1094"/>
                    <a:pt x="310" y="805"/>
                  </a:cubicBezTo>
                  <a:cubicBezTo>
                    <a:pt x="310" y="543"/>
                    <a:pt x="524" y="329"/>
                    <a:pt x="810" y="329"/>
                  </a:cubicBezTo>
                  <a:cubicBezTo>
                    <a:pt x="820" y="329"/>
                    <a:pt x="829" y="328"/>
                    <a:pt x="838" y="328"/>
                  </a:cubicBezTo>
                  <a:close/>
                  <a:moveTo>
                    <a:pt x="812" y="1"/>
                  </a:moveTo>
                  <a:cubicBezTo>
                    <a:pt x="395" y="1"/>
                    <a:pt x="0" y="321"/>
                    <a:pt x="0" y="805"/>
                  </a:cubicBezTo>
                  <a:cubicBezTo>
                    <a:pt x="0" y="1258"/>
                    <a:pt x="358" y="1615"/>
                    <a:pt x="810" y="1615"/>
                  </a:cubicBezTo>
                  <a:cubicBezTo>
                    <a:pt x="1525" y="1615"/>
                    <a:pt x="1882" y="734"/>
                    <a:pt x="1382" y="234"/>
                  </a:cubicBezTo>
                  <a:cubicBezTo>
                    <a:pt x="1213" y="73"/>
                    <a:pt x="1010" y="1"/>
                    <a:pt x="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52"/>
            <p:cNvSpPr/>
            <p:nvPr/>
          </p:nvSpPr>
          <p:spPr>
            <a:xfrm>
              <a:off x="3453675" y="3434100"/>
              <a:ext cx="47650" cy="40375"/>
            </a:xfrm>
            <a:custGeom>
              <a:rect b="b" l="l" r="r" t="t"/>
              <a:pathLst>
                <a:path extrusionOk="0" h="1615" w="1906">
                  <a:moveTo>
                    <a:pt x="1070" y="323"/>
                  </a:moveTo>
                  <a:cubicBezTo>
                    <a:pt x="1325" y="323"/>
                    <a:pt x="1572" y="516"/>
                    <a:pt x="1572" y="810"/>
                  </a:cubicBezTo>
                  <a:cubicBezTo>
                    <a:pt x="1572" y="1072"/>
                    <a:pt x="1357" y="1286"/>
                    <a:pt x="1096" y="1286"/>
                  </a:cubicBezTo>
                  <a:lnTo>
                    <a:pt x="1096" y="1310"/>
                  </a:lnTo>
                  <a:cubicBezTo>
                    <a:pt x="667" y="1286"/>
                    <a:pt x="429" y="762"/>
                    <a:pt x="738" y="453"/>
                  </a:cubicBezTo>
                  <a:cubicBezTo>
                    <a:pt x="835" y="363"/>
                    <a:pt x="954" y="323"/>
                    <a:pt x="1070" y="323"/>
                  </a:cubicBezTo>
                  <a:close/>
                  <a:moveTo>
                    <a:pt x="1096" y="0"/>
                  </a:moveTo>
                  <a:cubicBezTo>
                    <a:pt x="381" y="0"/>
                    <a:pt x="0" y="881"/>
                    <a:pt x="524" y="1381"/>
                  </a:cubicBezTo>
                  <a:cubicBezTo>
                    <a:pt x="685" y="1542"/>
                    <a:pt x="885" y="1615"/>
                    <a:pt x="1083" y="1615"/>
                  </a:cubicBezTo>
                  <a:cubicBezTo>
                    <a:pt x="1500" y="1615"/>
                    <a:pt x="1905" y="1294"/>
                    <a:pt x="1905" y="810"/>
                  </a:cubicBezTo>
                  <a:cubicBezTo>
                    <a:pt x="1905" y="357"/>
                    <a:pt x="1548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52"/>
            <p:cNvSpPr/>
            <p:nvPr/>
          </p:nvSpPr>
          <p:spPr>
            <a:xfrm>
              <a:off x="3431625" y="3218575"/>
              <a:ext cx="88750" cy="86350"/>
            </a:xfrm>
            <a:custGeom>
              <a:rect b="b" l="l" r="r" t="t"/>
              <a:pathLst>
                <a:path extrusionOk="0" h="3454" w="3550">
                  <a:moveTo>
                    <a:pt x="1692" y="620"/>
                  </a:moveTo>
                  <a:cubicBezTo>
                    <a:pt x="2740" y="620"/>
                    <a:pt x="3263" y="1882"/>
                    <a:pt x="2525" y="2620"/>
                  </a:cubicBezTo>
                  <a:cubicBezTo>
                    <a:pt x="2283" y="2870"/>
                    <a:pt x="1984" y="2982"/>
                    <a:pt x="1692" y="2982"/>
                  </a:cubicBezTo>
                  <a:cubicBezTo>
                    <a:pt x="1094" y="2982"/>
                    <a:pt x="525" y="2514"/>
                    <a:pt x="525" y="1810"/>
                  </a:cubicBezTo>
                  <a:cubicBezTo>
                    <a:pt x="525" y="1144"/>
                    <a:pt x="1049" y="643"/>
                    <a:pt x="1692" y="620"/>
                  </a:cubicBezTo>
                  <a:close/>
                  <a:moveTo>
                    <a:pt x="1763" y="0"/>
                  </a:moveTo>
                  <a:cubicBezTo>
                    <a:pt x="1692" y="0"/>
                    <a:pt x="1620" y="72"/>
                    <a:pt x="1620" y="143"/>
                  </a:cubicBezTo>
                  <a:lnTo>
                    <a:pt x="1620" y="334"/>
                  </a:lnTo>
                  <a:cubicBezTo>
                    <a:pt x="1477" y="358"/>
                    <a:pt x="1335" y="405"/>
                    <a:pt x="1192" y="453"/>
                  </a:cubicBezTo>
                  <a:lnTo>
                    <a:pt x="1096" y="286"/>
                  </a:lnTo>
                  <a:cubicBezTo>
                    <a:pt x="1066" y="234"/>
                    <a:pt x="1020" y="212"/>
                    <a:pt x="974" y="212"/>
                  </a:cubicBezTo>
                  <a:cubicBezTo>
                    <a:pt x="874" y="212"/>
                    <a:pt x="777" y="315"/>
                    <a:pt x="858" y="429"/>
                  </a:cubicBezTo>
                  <a:lnTo>
                    <a:pt x="953" y="596"/>
                  </a:lnTo>
                  <a:cubicBezTo>
                    <a:pt x="834" y="691"/>
                    <a:pt x="739" y="786"/>
                    <a:pt x="644" y="905"/>
                  </a:cubicBezTo>
                  <a:lnTo>
                    <a:pt x="477" y="810"/>
                  </a:lnTo>
                  <a:cubicBezTo>
                    <a:pt x="447" y="784"/>
                    <a:pt x="415" y="773"/>
                    <a:pt x="386" y="773"/>
                  </a:cubicBezTo>
                  <a:cubicBezTo>
                    <a:pt x="254" y="773"/>
                    <a:pt x="159" y="990"/>
                    <a:pt x="334" y="1048"/>
                  </a:cubicBezTo>
                  <a:lnTo>
                    <a:pt x="501" y="1167"/>
                  </a:lnTo>
                  <a:cubicBezTo>
                    <a:pt x="430" y="1286"/>
                    <a:pt x="406" y="1429"/>
                    <a:pt x="382" y="1572"/>
                  </a:cubicBezTo>
                  <a:lnTo>
                    <a:pt x="191" y="1572"/>
                  </a:lnTo>
                  <a:cubicBezTo>
                    <a:pt x="1" y="1572"/>
                    <a:pt x="1" y="1882"/>
                    <a:pt x="191" y="1882"/>
                  </a:cubicBezTo>
                  <a:lnTo>
                    <a:pt x="382" y="1882"/>
                  </a:lnTo>
                  <a:cubicBezTo>
                    <a:pt x="406" y="2025"/>
                    <a:pt x="430" y="2144"/>
                    <a:pt x="501" y="2287"/>
                  </a:cubicBezTo>
                  <a:lnTo>
                    <a:pt x="334" y="2382"/>
                  </a:lnTo>
                  <a:cubicBezTo>
                    <a:pt x="263" y="2429"/>
                    <a:pt x="239" y="2525"/>
                    <a:pt x="287" y="2596"/>
                  </a:cubicBezTo>
                  <a:cubicBezTo>
                    <a:pt x="310" y="2644"/>
                    <a:pt x="358" y="2668"/>
                    <a:pt x="406" y="2668"/>
                  </a:cubicBezTo>
                  <a:cubicBezTo>
                    <a:pt x="430" y="2668"/>
                    <a:pt x="453" y="2644"/>
                    <a:pt x="477" y="2644"/>
                  </a:cubicBezTo>
                  <a:lnTo>
                    <a:pt x="644" y="2549"/>
                  </a:lnTo>
                  <a:cubicBezTo>
                    <a:pt x="739" y="2668"/>
                    <a:pt x="834" y="2763"/>
                    <a:pt x="953" y="2834"/>
                  </a:cubicBezTo>
                  <a:lnTo>
                    <a:pt x="858" y="3001"/>
                  </a:lnTo>
                  <a:cubicBezTo>
                    <a:pt x="811" y="3072"/>
                    <a:pt x="834" y="3168"/>
                    <a:pt x="906" y="3215"/>
                  </a:cubicBezTo>
                  <a:cubicBezTo>
                    <a:pt x="930" y="3215"/>
                    <a:pt x="953" y="3239"/>
                    <a:pt x="977" y="3239"/>
                  </a:cubicBezTo>
                  <a:cubicBezTo>
                    <a:pt x="1025" y="3239"/>
                    <a:pt x="1073" y="3192"/>
                    <a:pt x="1096" y="3168"/>
                  </a:cubicBezTo>
                  <a:lnTo>
                    <a:pt x="1192" y="3001"/>
                  </a:lnTo>
                  <a:cubicBezTo>
                    <a:pt x="1335" y="3049"/>
                    <a:pt x="1477" y="3096"/>
                    <a:pt x="1620" y="3096"/>
                  </a:cubicBezTo>
                  <a:lnTo>
                    <a:pt x="1620" y="3287"/>
                  </a:lnTo>
                  <a:cubicBezTo>
                    <a:pt x="1620" y="3382"/>
                    <a:pt x="1692" y="3453"/>
                    <a:pt x="1763" y="3453"/>
                  </a:cubicBezTo>
                  <a:cubicBezTo>
                    <a:pt x="1858" y="3453"/>
                    <a:pt x="1906" y="3382"/>
                    <a:pt x="1906" y="3287"/>
                  </a:cubicBezTo>
                  <a:lnTo>
                    <a:pt x="1906" y="3096"/>
                  </a:lnTo>
                  <a:cubicBezTo>
                    <a:pt x="2049" y="3096"/>
                    <a:pt x="2192" y="3049"/>
                    <a:pt x="2335" y="3001"/>
                  </a:cubicBezTo>
                  <a:lnTo>
                    <a:pt x="2430" y="3168"/>
                  </a:lnTo>
                  <a:cubicBezTo>
                    <a:pt x="2454" y="3192"/>
                    <a:pt x="2501" y="3239"/>
                    <a:pt x="2549" y="3239"/>
                  </a:cubicBezTo>
                  <a:cubicBezTo>
                    <a:pt x="2573" y="3239"/>
                    <a:pt x="2620" y="3215"/>
                    <a:pt x="2644" y="3215"/>
                  </a:cubicBezTo>
                  <a:cubicBezTo>
                    <a:pt x="2692" y="3168"/>
                    <a:pt x="2716" y="3072"/>
                    <a:pt x="2692" y="3001"/>
                  </a:cubicBezTo>
                  <a:lnTo>
                    <a:pt x="2597" y="2834"/>
                  </a:lnTo>
                  <a:cubicBezTo>
                    <a:pt x="2716" y="2763"/>
                    <a:pt x="2811" y="2668"/>
                    <a:pt x="2882" y="2549"/>
                  </a:cubicBezTo>
                  <a:lnTo>
                    <a:pt x="3049" y="2644"/>
                  </a:lnTo>
                  <a:cubicBezTo>
                    <a:pt x="3073" y="2644"/>
                    <a:pt x="3097" y="2668"/>
                    <a:pt x="3144" y="2668"/>
                  </a:cubicBezTo>
                  <a:cubicBezTo>
                    <a:pt x="3287" y="2668"/>
                    <a:pt x="3335" y="2453"/>
                    <a:pt x="3216" y="2382"/>
                  </a:cubicBezTo>
                  <a:lnTo>
                    <a:pt x="3049" y="2287"/>
                  </a:lnTo>
                  <a:cubicBezTo>
                    <a:pt x="3097" y="2144"/>
                    <a:pt x="3144" y="2025"/>
                    <a:pt x="3144" y="1882"/>
                  </a:cubicBezTo>
                  <a:lnTo>
                    <a:pt x="3335" y="1882"/>
                  </a:lnTo>
                  <a:cubicBezTo>
                    <a:pt x="3549" y="1882"/>
                    <a:pt x="3549" y="1572"/>
                    <a:pt x="3335" y="1572"/>
                  </a:cubicBezTo>
                  <a:lnTo>
                    <a:pt x="3144" y="1572"/>
                  </a:lnTo>
                  <a:cubicBezTo>
                    <a:pt x="3144" y="1429"/>
                    <a:pt x="3097" y="1286"/>
                    <a:pt x="3049" y="1167"/>
                  </a:cubicBezTo>
                  <a:lnTo>
                    <a:pt x="3216" y="1048"/>
                  </a:lnTo>
                  <a:cubicBezTo>
                    <a:pt x="3339" y="966"/>
                    <a:pt x="3250" y="796"/>
                    <a:pt x="3116" y="796"/>
                  </a:cubicBezTo>
                  <a:cubicBezTo>
                    <a:pt x="3095" y="796"/>
                    <a:pt x="3072" y="800"/>
                    <a:pt x="3049" y="810"/>
                  </a:cubicBezTo>
                  <a:lnTo>
                    <a:pt x="2882" y="905"/>
                  </a:lnTo>
                  <a:cubicBezTo>
                    <a:pt x="2811" y="786"/>
                    <a:pt x="2716" y="691"/>
                    <a:pt x="2597" y="596"/>
                  </a:cubicBezTo>
                  <a:lnTo>
                    <a:pt x="2692" y="429"/>
                  </a:lnTo>
                  <a:cubicBezTo>
                    <a:pt x="2716" y="358"/>
                    <a:pt x="2692" y="262"/>
                    <a:pt x="2644" y="239"/>
                  </a:cubicBezTo>
                  <a:cubicBezTo>
                    <a:pt x="2611" y="222"/>
                    <a:pt x="2580" y="214"/>
                    <a:pt x="2552" y="214"/>
                  </a:cubicBezTo>
                  <a:cubicBezTo>
                    <a:pt x="2501" y="214"/>
                    <a:pt x="2461" y="240"/>
                    <a:pt x="2430" y="286"/>
                  </a:cubicBezTo>
                  <a:lnTo>
                    <a:pt x="2335" y="453"/>
                  </a:lnTo>
                  <a:cubicBezTo>
                    <a:pt x="2192" y="405"/>
                    <a:pt x="2049" y="358"/>
                    <a:pt x="1906" y="334"/>
                  </a:cubicBezTo>
                  <a:lnTo>
                    <a:pt x="1906" y="143"/>
                  </a:lnTo>
                  <a:cubicBezTo>
                    <a:pt x="1906" y="72"/>
                    <a:pt x="1858" y="0"/>
                    <a:pt x="1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52"/>
            <p:cNvSpPr/>
            <p:nvPr/>
          </p:nvSpPr>
          <p:spPr>
            <a:xfrm>
              <a:off x="3482825" y="3243075"/>
              <a:ext cx="12950" cy="11250"/>
            </a:xfrm>
            <a:custGeom>
              <a:rect b="b" l="l" r="r" t="t"/>
              <a:pathLst>
                <a:path extrusionOk="0" h="450" w="518">
                  <a:moveTo>
                    <a:pt x="290" y="0"/>
                  </a:moveTo>
                  <a:cubicBezTo>
                    <a:pt x="257" y="0"/>
                    <a:pt x="222" y="13"/>
                    <a:pt x="191" y="44"/>
                  </a:cubicBezTo>
                  <a:lnTo>
                    <a:pt x="49" y="187"/>
                  </a:lnTo>
                  <a:cubicBezTo>
                    <a:pt x="1" y="235"/>
                    <a:pt x="1" y="354"/>
                    <a:pt x="49" y="402"/>
                  </a:cubicBezTo>
                  <a:cubicBezTo>
                    <a:pt x="96" y="425"/>
                    <a:pt x="120" y="449"/>
                    <a:pt x="168" y="449"/>
                  </a:cubicBezTo>
                  <a:cubicBezTo>
                    <a:pt x="215" y="449"/>
                    <a:pt x="263" y="425"/>
                    <a:pt x="287" y="402"/>
                  </a:cubicBezTo>
                  <a:lnTo>
                    <a:pt x="406" y="283"/>
                  </a:lnTo>
                  <a:cubicBezTo>
                    <a:pt x="518" y="171"/>
                    <a:pt x="411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52"/>
            <p:cNvSpPr/>
            <p:nvPr/>
          </p:nvSpPr>
          <p:spPr>
            <a:xfrm>
              <a:off x="3453075" y="3272600"/>
              <a:ext cx="11925" cy="11200"/>
            </a:xfrm>
            <a:custGeom>
              <a:rect b="b" l="l" r="r" t="t"/>
              <a:pathLst>
                <a:path extrusionOk="0" h="448" w="477">
                  <a:moveTo>
                    <a:pt x="313" y="1"/>
                  </a:moveTo>
                  <a:cubicBezTo>
                    <a:pt x="274" y="1"/>
                    <a:pt x="238" y="18"/>
                    <a:pt x="215" y="54"/>
                  </a:cubicBezTo>
                  <a:lnTo>
                    <a:pt x="72" y="173"/>
                  </a:lnTo>
                  <a:cubicBezTo>
                    <a:pt x="0" y="245"/>
                    <a:pt x="0" y="340"/>
                    <a:pt x="72" y="411"/>
                  </a:cubicBezTo>
                  <a:cubicBezTo>
                    <a:pt x="107" y="435"/>
                    <a:pt x="149" y="447"/>
                    <a:pt x="191" y="447"/>
                  </a:cubicBezTo>
                  <a:cubicBezTo>
                    <a:pt x="232" y="447"/>
                    <a:pt x="274" y="435"/>
                    <a:pt x="310" y="411"/>
                  </a:cubicBezTo>
                  <a:lnTo>
                    <a:pt x="429" y="268"/>
                  </a:lnTo>
                  <a:cubicBezTo>
                    <a:pt x="477" y="197"/>
                    <a:pt x="477" y="102"/>
                    <a:pt x="429" y="54"/>
                  </a:cubicBezTo>
                  <a:cubicBezTo>
                    <a:pt x="393" y="18"/>
                    <a:pt x="351" y="1"/>
                    <a:pt x="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52"/>
            <p:cNvSpPr/>
            <p:nvPr/>
          </p:nvSpPr>
          <p:spPr>
            <a:xfrm>
              <a:off x="3488800" y="3257875"/>
              <a:ext cx="13100" cy="7750"/>
            </a:xfrm>
            <a:custGeom>
              <a:rect b="b" l="l" r="r" t="t"/>
              <a:pathLst>
                <a:path extrusionOk="0" h="310" w="524">
                  <a:moveTo>
                    <a:pt x="167" y="0"/>
                  </a:moveTo>
                  <a:cubicBezTo>
                    <a:pt x="72" y="0"/>
                    <a:pt x="0" y="72"/>
                    <a:pt x="0" y="143"/>
                  </a:cubicBezTo>
                  <a:cubicBezTo>
                    <a:pt x="0" y="238"/>
                    <a:pt x="72" y="310"/>
                    <a:pt x="167" y="310"/>
                  </a:cubicBezTo>
                  <a:lnTo>
                    <a:pt x="333" y="310"/>
                  </a:lnTo>
                  <a:cubicBezTo>
                    <a:pt x="524" y="310"/>
                    <a:pt x="524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52"/>
            <p:cNvSpPr/>
            <p:nvPr/>
          </p:nvSpPr>
          <p:spPr>
            <a:xfrm>
              <a:off x="3445925" y="3257875"/>
              <a:ext cx="14300" cy="7750"/>
            </a:xfrm>
            <a:custGeom>
              <a:rect b="b" l="l" r="r" t="t"/>
              <a:pathLst>
                <a:path extrusionOk="0" h="310" w="572">
                  <a:moveTo>
                    <a:pt x="215" y="0"/>
                  </a:moveTo>
                  <a:cubicBezTo>
                    <a:pt x="0" y="0"/>
                    <a:pt x="0" y="310"/>
                    <a:pt x="215" y="310"/>
                  </a:cubicBezTo>
                  <a:lnTo>
                    <a:pt x="381" y="310"/>
                  </a:lnTo>
                  <a:cubicBezTo>
                    <a:pt x="572" y="310"/>
                    <a:pt x="572" y="0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52"/>
            <p:cNvSpPr/>
            <p:nvPr/>
          </p:nvSpPr>
          <p:spPr>
            <a:xfrm>
              <a:off x="3472125" y="3278700"/>
              <a:ext cx="7750" cy="11350"/>
            </a:xfrm>
            <a:custGeom>
              <a:rect b="b" l="l" r="r" t="t"/>
              <a:pathLst>
                <a:path extrusionOk="0" h="454" w="31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lnTo>
                    <a:pt x="0" y="310"/>
                  </a:lnTo>
                  <a:cubicBezTo>
                    <a:pt x="0" y="382"/>
                    <a:pt x="72" y="453"/>
                    <a:pt x="167" y="453"/>
                  </a:cubicBezTo>
                  <a:cubicBezTo>
                    <a:pt x="238" y="453"/>
                    <a:pt x="310" y="382"/>
                    <a:pt x="310" y="310"/>
                  </a:cubicBezTo>
                  <a:lnTo>
                    <a:pt x="310" y="144"/>
                  </a:lnTo>
                  <a:cubicBezTo>
                    <a:pt x="310" y="48"/>
                    <a:pt x="238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52"/>
            <p:cNvSpPr/>
            <p:nvPr/>
          </p:nvSpPr>
          <p:spPr>
            <a:xfrm>
              <a:off x="3472125" y="3237025"/>
              <a:ext cx="7750" cy="11350"/>
            </a:xfrm>
            <a:custGeom>
              <a:rect b="b" l="l" r="r" t="t"/>
              <a:pathLst>
                <a:path extrusionOk="0" h="454" w="310">
                  <a:moveTo>
                    <a:pt x="167" y="1"/>
                  </a:moveTo>
                  <a:cubicBezTo>
                    <a:pt x="72" y="1"/>
                    <a:pt x="0" y="72"/>
                    <a:pt x="0" y="144"/>
                  </a:cubicBezTo>
                  <a:lnTo>
                    <a:pt x="0" y="310"/>
                  </a:lnTo>
                  <a:cubicBezTo>
                    <a:pt x="0" y="406"/>
                    <a:pt x="72" y="453"/>
                    <a:pt x="167" y="453"/>
                  </a:cubicBezTo>
                  <a:cubicBezTo>
                    <a:pt x="238" y="453"/>
                    <a:pt x="310" y="406"/>
                    <a:pt x="310" y="310"/>
                  </a:cubicBezTo>
                  <a:lnTo>
                    <a:pt x="310" y="144"/>
                  </a:lnTo>
                  <a:cubicBezTo>
                    <a:pt x="310" y="72"/>
                    <a:pt x="238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52"/>
            <p:cNvSpPr/>
            <p:nvPr/>
          </p:nvSpPr>
          <p:spPr>
            <a:xfrm>
              <a:off x="3453075" y="3243275"/>
              <a:ext cx="11925" cy="11050"/>
            </a:xfrm>
            <a:custGeom>
              <a:rect b="b" l="l" r="r" t="t"/>
              <a:pathLst>
                <a:path extrusionOk="0" h="442" w="477">
                  <a:moveTo>
                    <a:pt x="191" y="1"/>
                  </a:moveTo>
                  <a:cubicBezTo>
                    <a:pt x="149" y="1"/>
                    <a:pt x="107" y="13"/>
                    <a:pt x="72" y="36"/>
                  </a:cubicBezTo>
                  <a:cubicBezTo>
                    <a:pt x="0" y="108"/>
                    <a:pt x="0" y="203"/>
                    <a:pt x="72" y="275"/>
                  </a:cubicBezTo>
                  <a:lnTo>
                    <a:pt x="215" y="394"/>
                  </a:lnTo>
                  <a:cubicBezTo>
                    <a:pt x="238" y="417"/>
                    <a:pt x="262" y="441"/>
                    <a:pt x="310" y="441"/>
                  </a:cubicBezTo>
                  <a:cubicBezTo>
                    <a:pt x="357" y="441"/>
                    <a:pt x="405" y="417"/>
                    <a:pt x="429" y="394"/>
                  </a:cubicBezTo>
                  <a:cubicBezTo>
                    <a:pt x="477" y="346"/>
                    <a:pt x="477" y="227"/>
                    <a:pt x="429" y="179"/>
                  </a:cubicBezTo>
                  <a:lnTo>
                    <a:pt x="310" y="36"/>
                  </a:lnTo>
                  <a:cubicBezTo>
                    <a:pt x="274" y="13"/>
                    <a:pt x="232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52"/>
            <p:cNvSpPr/>
            <p:nvPr/>
          </p:nvSpPr>
          <p:spPr>
            <a:xfrm>
              <a:off x="3482825" y="3272600"/>
              <a:ext cx="11950" cy="11475"/>
            </a:xfrm>
            <a:custGeom>
              <a:rect b="b" l="l" r="r" t="t"/>
              <a:pathLst>
                <a:path extrusionOk="0" h="459" w="478">
                  <a:moveTo>
                    <a:pt x="191" y="1"/>
                  </a:moveTo>
                  <a:cubicBezTo>
                    <a:pt x="150" y="1"/>
                    <a:pt x="108" y="18"/>
                    <a:pt x="72" y="54"/>
                  </a:cubicBezTo>
                  <a:cubicBezTo>
                    <a:pt x="1" y="102"/>
                    <a:pt x="1" y="197"/>
                    <a:pt x="72" y="268"/>
                  </a:cubicBezTo>
                  <a:lnTo>
                    <a:pt x="215" y="411"/>
                  </a:lnTo>
                  <a:cubicBezTo>
                    <a:pt x="239" y="435"/>
                    <a:pt x="263" y="459"/>
                    <a:pt x="311" y="459"/>
                  </a:cubicBezTo>
                  <a:cubicBezTo>
                    <a:pt x="358" y="459"/>
                    <a:pt x="406" y="435"/>
                    <a:pt x="430" y="411"/>
                  </a:cubicBezTo>
                  <a:cubicBezTo>
                    <a:pt x="477" y="340"/>
                    <a:pt x="477" y="245"/>
                    <a:pt x="430" y="173"/>
                  </a:cubicBezTo>
                  <a:lnTo>
                    <a:pt x="311" y="54"/>
                  </a:lnTo>
                  <a:cubicBezTo>
                    <a:pt x="275" y="18"/>
                    <a:pt x="233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52"/>
            <p:cNvSpPr/>
            <p:nvPr/>
          </p:nvSpPr>
          <p:spPr>
            <a:xfrm>
              <a:off x="3474500" y="3257950"/>
              <a:ext cx="12950" cy="11250"/>
            </a:xfrm>
            <a:custGeom>
              <a:rect b="b" l="l" r="r" t="t"/>
              <a:pathLst>
                <a:path extrusionOk="0" h="450" w="518">
                  <a:moveTo>
                    <a:pt x="278" y="1"/>
                  </a:moveTo>
                  <a:cubicBezTo>
                    <a:pt x="242" y="1"/>
                    <a:pt x="203" y="14"/>
                    <a:pt x="167" y="45"/>
                  </a:cubicBezTo>
                  <a:lnTo>
                    <a:pt x="72" y="164"/>
                  </a:lnTo>
                  <a:cubicBezTo>
                    <a:pt x="1" y="235"/>
                    <a:pt x="1" y="331"/>
                    <a:pt x="72" y="402"/>
                  </a:cubicBezTo>
                  <a:cubicBezTo>
                    <a:pt x="96" y="426"/>
                    <a:pt x="143" y="450"/>
                    <a:pt x="167" y="450"/>
                  </a:cubicBezTo>
                  <a:cubicBezTo>
                    <a:pt x="215" y="450"/>
                    <a:pt x="263" y="426"/>
                    <a:pt x="286" y="402"/>
                  </a:cubicBezTo>
                  <a:lnTo>
                    <a:pt x="405" y="283"/>
                  </a:lnTo>
                  <a:cubicBezTo>
                    <a:pt x="517" y="171"/>
                    <a:pt x="410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52"/>
            <p:cNvSpPr/>
            <p:nvPr/>
          </p:nvSpPr>
          <p:spPr>
            <a:xfrm>
              <a:off x="3462000" y="3258175"/>
              <a:ext cx="12950" cy="10950"/>
            </a:xfrm>
            <a:custGeom>
              <a:rect b="b" l="l" r="r" t="t"/>
              <a:pathLst>
                <a:path extrusionOk="0" h="438" w="518">
                  <a:moveTo>
                    <a:pt x="170" y="0"/>
                  </a:moveTo>
                  <a:cubicBezTo>
                    <a:pt x="131" y="0"/>
                    <a:pt x="96" y="12"/>
                    <a:pt x="72" y="36"/>
                  </a:cubicBezTo>
                  <a:cubicBezTo>
                    <a:pt x="0" y="107"/>
                    <a:pt x="0" y="202"/>
                    <a:pt x="72" y="274"/>
                  </a:cubicBezTo>
                  <a:lnTo>
                    <a:pt x="167" y="393"/>
                  </a:lnTo>
                  <a:cubicBezTo>
                    <a:pt x="198" y="424"/>
                    <a:pt x="234" y="437"/>
                    <a:pt x="269" y="437"/>
                  </a:cubicBezTo>
                  <a:cubicBezTo>
                    <a:pt x="395" y="437"/>
                    <a:pt x="517" y="267"/>
                    <a:pt x="405" y="155"/>
                  </a:cubicBezTo>
                  <a:lnTo>
                    <a:pt x="286" y="36"/>
                  </a:lnTo>
                  <a:cubicBezTo>
                    <a:pt x="250" y="12"/>
                    <a:pt x="209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52"/>
            <p:cNvSpPr/>
            <p:nvPr/>
          </p:nvSpPr>
          <p:spPr>
            <a:xfrm>
              <a:off x="3507850" y="3369200"/>
              <a:ext cx="114925" cy="112550"/>
            </a:xfrm>
            <a:custGeom>
              <a:rect b="b" l="l" r="r" t="t"/>
              <a:pathLst>
                <a:path extrusionOk="0" h="4502" w="4597">
                  <a:moveTo>
                    <a:pt x="2310" y="738"/>
                  </a:moveTo>
                  <a:cubicBezTo>
                    <a:pt x="3143" y="738"/>
                    <a:pt x="3953" y="1389"/>
                    <a:pt x="3953" y="2358"/>
                  </a:cubicBezTo>
                  <a:cubicBezTo>
                    <a:pt x="3953" y="3263"/>
                    <a:pt x="3215" y="3977"/>
                    <a:pt x="2334" y="3977"/>
                  </a:cubicBezTo>
                  <a:cubicBezTo>
                    <a:pt x="881" y="3977"/>
                    <a:pt x="167" y="2239"/>
                    <a:pt x="1191" y="1215"/>
                  </a:cubicBezTo>
                  <a:cubicBezTo>
                    <a:pt x="1513" y="885"/>
                    <a:pt x="1914" y="738"/>
                    <a:pt x="2310" y="738"/>
                  </a:cubicBezTo>
                  <a:close/>
                  <a:moveTo>
                    <a:pt x="2310" y="0"/>
                  </a:moveTo>
                  <a:cubicBezTo>
                    <a:pt x="2215" y="0"/>
                    <a:pt x="2167" y="48"/>
                    <a:pt x="2167" y="143"/>
                  </a:cubicBezTo>
                  <a:lnTo>
                    <a:pt x="2167" y="429"/>
                  </a:lnTo>
                  <a:cubicBezTo>
                    <a:pt x="1929" y="453"/>
                    <a:pt x="1739" y="524"/>
                    <a:pt x="1524" y="596"/>
                  </a:cubicBezTo>
                  <a:lnTo>
                    <a:pt x="1381" y="334"/>
                  </a:lnTo>
                  <a:cubicBezTo>
                    <a:pt x="1351" y="288"/>
                    <a:pt x="1300" y="261"/>
                    <a:pt x="1249" y="261"/>
                  </a:cubicBezTo>
                  <a:cubicBezTo>
                    <a:pt x="1221" y="261"/>
                    <a:pt x="1192" y="269"/>
                    <a:pt x="1167" y="286"/>
                  </a:cubicBezTo>
                  <a:cubicBezTo>
                    <a:pt x="1096" y="334"/>
                    <a:pt x="1072" y="429"/>
                    <a:pt x="1119" y="501"/>
                  </a:cubicBezTo>
                  <a:lnTo>
                    <a:pt x="1262" y="763"/>
                  </a:lnTo>
                  <a:cubicBezTo>
                    <a:pt x="1096" y="882"/>
                    <a:pt x="929" y="1024"/>
                    <a:pt x="810" y="1215"/>
                  </a:cubicBezTo>
                  <a:lnTo>
                    <a:pt x="548" y="1072"/>
                  </a:lnTo>
                  <a:cubicBezTo>
                    <a:pt x="518" y="1051"/>
                    <a:pt x="489" y="1042"/>
                    <a:pt x="462" y="1042"/>
                  </a:cubicBezTo>
                  <a:cubicBezTo>
                    <a:pt x="340" y="1042"/>
                    <a:pt x="268" y="1232"/>
                    <a:pt x="405" y="1310"/>
                  </a:cubicBezTo>
                  <a:lnTo>
                    <a:pt x="667" y="1477"/>
                  </a:lnTo>
                  <a:cubicBezTo>
                    <a:pt x="572" y="1667"/>
                    <a:pt x="500" y="1882"/>
                    <a:pt x="500" y="2096"/>
                  </a:cubicBezTo>
                  <a:lnTo>
                    <a:pt x="191" y="2096"/>
                  </a:lnTo>
                  <a:cubicBezTo>
                    <a:pt x="0" y="2096"/>
                    <a:pt x="0" y="2406"/>
                    <a:pt x="191" y="2406"/>
                  </a:cubicBezTo>
                  <a:lnTo>
                    <a:pt x="500" y="2406"/>
                  </a:lnTo>
                  <a:cubicBezTo>
                    <a:pt x="500" y="2620"/>
                    <a:pt x="572" y="2834"/>
                    <a:pt x="667" y="3025"/>
                  </a:cubicBezTo>
                  <a:lnTo>
                    <a:pt x="405" y="3168"/>
                  </a:lnTo>
                  <a:cubicBezTo>
                    <a:pt x="262" y="3239"/>
                    <a:pt x="310" y="3454"/>
                    <a:pt x="476" y="3454"/>
                  </a:cubicBezTo>
                  <a:cubicBezTo>
                    <a:pt x="500" y="3454"/>
                    <a:pt x="524" y="3430"/>
                    <a:pt x="548" y="3430"/>
                  </a:cubicBezTo>
                  <a:lnTo>
                    <a:pt x="810" y="3287"/>
                  </a:lnTo>
                  <a:cubicBezTo>
                    <a:pt x="929" y="3454"/>
                    <a:pt x="1096" y="3620"/>
                    <a:pt x="1262" y="3739"/>
                  </a:cubicBezTo>
                  <a:lnTo>
                    <a:pt x="1119" y="4001"/>
                  </a:lnTo>
                  <a:cubicBezTo>
                    <a:pt x="1072" y="4073"/>
                    <a:pt x="1096" y="4168"/>
                    <a:pt x="1167" y="4192"/>
                  </a:cubicBezTo>
                  <a:cubicBezTo>
                    <a:pt x="1191" y="4216"/>
                    <a:pt x="1215" y="4216"/>
                    <a:pt x="1239" y="4216"/>
                  </a:cubicBezTo>
                  <a:cubicBezTo>
                    <a:pt x="1286" y="4216"/>
                    <a:pt x="1334" y="4192"/>
                    <a:pt x="1381" y="4144"/>
                  </a:cubicBezTo>
                  <a:lnTo>
                    <a:pt x="1524" y="3882"/>
                  </a:lnTo>
                  <a:cubicBezTo>
                    <a:pt x="1715" y="3977"/>
                    <a:pt x="1929" y="4025"/>
                    <a:pt x="2143" y="4049"/>
                  </a:cubicBezTo>
                  <a:lnTo>
                    <a:pt x="2143" y="4358"/>
                  </a:lnTo>
                  <a:cubicBezTo>
                    <a:pt x="2143" y="4430"/>
                    <a:pt x="2215" y="4501"/>
                    <a:pt x="2286" y="4501"/>
                  </a:cubicBezTo>
                  <a:cubicBezTo>
                    <a:pt x="2382" y="4501"/>
                    <a:pt x="2453" y="4430"/>
                    <a:pt x="2453" y="4358"/>
                  </a:cubicBezTo>
                  <a:lnTo>
                    <a:pt x="2453" y="4049"/>
                  </a:lnTo>
                  <a:cubicBezTo>
                    <a:pt x="2667" y="4025"/>
                    <a:pt x="2882" y="3977"/>
                    <a:pt x="3072" y="3882"/>
                  </a:cubicBezTo>
                  <a:lnTo>
                    <a:pt x="3215" y="4144"/>
                  </a:lnTo>
                  <a:cubicBezTo>
                    <a:pt x="3239" y="4192"/>
                    <a:pt x="3287" y="4216"/>
                    <a:pt x="3358" y="4216"/>
                  </a:cubicBezTo>
                  <a:cubicBezTo>
                    <a:pt x="3382" y="4216"/>
                    <a:pt x="3406" y="4216"/>
                    <a:pt x="3429" y="4192"/>
                  </a:cubicBezTo>
                  <a:cubicBezTo>
                    <a:pt x="3501" y="4168"/>
                    <a:pt x="3525" y="4073"/>
                    <a:pt x="3477" y="4001"/>
                  </a:cubicBezTo>
                  <a:lnTo>
                    <a:pt x="3334" y="3739"/>
                  </a:lnTo>
                  <a:cubicBezTo>
                    <a:pt x="3501" y="3620"/>
                    <a:pt x="3668" y="3454"/>
                    <a:pt x="3787" y="3287"/>
                  </a:cubicBezTo>
                  <a:lnTo>
                    <a:pt x="4049" y="3430"/>
                  </a:lnTo>
                  <a:cubicBezTo>
                    <a:pt x="4072" y="3430"/>
                    <a:pt x="4096" y="3454"/>
                    <a:pt x="4120" y="3454"/>
                  </a:cubicBezTo>
                  <a:cubicBezTo>
                    <a:pt x="4263" y="3454"/>
                    <a:pt x="4334" y="3239"/>
                    <a:pt x="4192" y="3168"/>
                  </a:cubicBezTo>
                  <a:lnTo>
                    <a:pt x="3930" y="3025"/>
                  </a:lnTo>
                  <a:cubicBezTo>
                    <a:pt x="4025" y="2811"/>
                    <a:pt x="4096" y="2620"/>
                    <a:pt x="4096" y="2406"/>
                  </a:cubicBezTo>
                  <a:lnTo>
                    <a:pt x="4406" y="2406"/>
                  </a:lnTo>
                  <a:cubicBezTo>
                    <a:pt x="4596" y="2406"/>
                    <a:pt x="4596" y="2096"/>
                    <a:pt x="4406" y="2096"/>
                  </a:cubicBezTo>
                  <a:lnTo>
                    <a:pt x="4120" y="2096"/>
                  </a:lnTo>
                  <a:cubicBezTo>
                    <a:pt x="4096" y="1882"/>
                    <a:pt x="4049" y="1667"/>
                    <a:pt x="3953" y="1477"/>
                  </a:cubicBezTo>
                  <a:lnTo>
                    <a:pt x="4215" y="1310"/>
                  </a:lnTo>
                  <a:cubicBezTo>
                    <a:pt x="4352" y="1232"/>
                    <a:pt x="4280" y="1042"/>
                    <a:pt x="4145" y="1042"/>
                  </a:cubicBezTo>
                  <a:cubicBezTo>
                    <a:pt x="4115" y="1042"/>
                    <a:pt x="4083" y="1051"/>
                    <a:pt x="4049" y="1072"/>
                  </a:cubicBezTo>
                  <a:lnTo>
                    <a:pt x="3787" y="1215"/>
                  </a:lnTo>
                  <a:cubicBezTo>
                    <a:pt x="3668" y="1024"/>
                    <a:pt x="3525" y="882"/>
                    <a:pt x="3334" y="763"/>
                  </a:cubicBezTo>
                  <a:lnTo>
                    <a:pt x="3501" y="501"/>
                  </a:lnTo>
                  <a:cubicBezTo>
                    <a:pt x="3525" y="429"/>
                    <a:pt x="3501" y="334"/>
                    <a:pt x="3429" y="286"/>
                  </a:cubicBezTo>
                  <a:cubicBezTo>
                    <a:pt x="3404" y="269"/>
                    <a:pt x="3376" y="261"/>
                    <a:pt x="3349" y="261"/>
                  </a:cubicBezTo>
                  <a:cubicBezTo>
                    <a:pt x="3299" y="261"/>
                    <a:pt x="3254" y="288"/>
                    <a:pt x="3239" y="334"/>
                  </a:cubicBezTo>
                  <a:lnTo>
                    <a:pt x="3072" y="596"/>
                  </a:lnTo>
                  <a:cubicBezTo>
                    <a:pt x="2882" y="501"/>
                    <a:pt x="2667" y="453"/>
                    <a:pt x="2453" y="429"/>
                  </a:cubicBezTo>
                  <a:lnTo>
                    <a:pt x="2453" y="143"/>
                  </a:lnTo>
                  <a:cubicBezTo>
                    <a:pt x="2453" y="48"/>
                    <a:pt x="2382" y="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52"/>
            <p:cNvSpPr/>
            <p:nvPr/>
          </p:nvSpPr>
          <p:spPr>
            <a:xfrm>
              <a:off x="3578700" y="3402400"/>
              <a:ext cx="13100" cy="12675"/>
            </a:xfrm>
            <a:custGeom>
              <a:rect b="b" l="l" r="r" t="t"/>
              <a:pathLst>
                <a:path extrusionOk="0" h="507" w="524">
                  <a:moveTo>
                    <a:pt x="357" y="0"/>
                  </a:moveTo>
                  <a:cubicBezTo>
                    <a:pt x="316" y="0"/>
                    <a:pt x="274" y="18"/>
                    <a:pt x="238" y="54"/>
                  </a:cubicBezTo>
                  <a:lnTo>
                    <a:pt x="72" y="220"/>
                  </a:lnTo>
                  <a:cubicBezTo>
                    <a:pt x="0" y="292"/>
                    <a:pt x="0" y="387"/>
                    <a:pt x="72" y="459"/>
                  </a:cubicBezTo>
                  <a:cubicBezTo>
                    <a:pt x="95" y="482"/>
                    <a:pt x="143" y="506"/>
                    <a:pt x="191" y="506"/>
                  </a:cubicBezTo>
                  <a:cubicBezTo>
                    <a:pt x="214" y="506"/>
                    <a:pt x="262" y="482"/>
                    <a:pt x="286" y="459"/>
                  </a:cubicBezTo>
                  <a:lnTo>
                    <a:pt x="476" y="268"/>
                  </a:lnTo>
                  <a:cubicBezTo>
                    <a:pt x="524" y="220"/>
                    <a:pt x="524" y="125"/>
                    <a:pt x="476" y="54"/>
                  </a:cubicBezTo>
                  <a:cubicBezTo>
                    <a:pt x="441" y="18"/>
                    <a:pt x="399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52"/>
            <p:cNvSpPr/>
            <p:nvPr/>
          </p:nvSpPr>
          <p:spPr>
            <a:xfrm>
              <a:off x="3539400" y="3441850"/>
              <a:ext cx="14675" cy="11925"/>
            </a:xfrm>
            <a:custGeom>
              <a:rect b="b" l="l" r="r" t="t"/>
              <a:pathLst>
                <a:path extrusionOk="0" h="477" w="587">
                  <a:moveTo>
                    <a:pt x="348" y="0"/>
                  </a:moveTo>
                  <a:cubicBezTo>
                    <a:pt x="310" y="0"/>
                    <a:pt x="272" y="14"/>
                    <a:pt x="238" y="47"/>
                  </a:cubicBezTo>
                  <a:lnTo>
                    <a:pt x="72" y="214"/>
                  </a:lnTo>
                  <a:cubicBezTo>
                    <a:pt x="0" y="286"/>
                    <a:pt x="0" y="381"/>
                    <a:pt x="72" y="428"/>
                  </a:cubicBezTo>
                  <a:cubicBezTo>
                    <a:pt x="96" y="476"/>
                    <a:pt x="143" y="476"/>
                    <a:pt x="191" y="476"/>
                  </a:cubicBezTo>
                  <a:cubicBezTo>
                    <a:pt x="238" y="476"/>
                    <a:pt x="262" y="476"/>
                    <a:pt x="286" y="428"/>
                  </a:cubicBezTo>
                  <a:lnTo>
                    <a:pt x="477" y="262"/>
                  </a:lnTo>
                  <a:cubicBezTo>
                    <a:pt x="586" y="152"/>
                    <a:pt x="471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52"/>
            <p:cNvSpPr/>
            <p:nvPr/>
          </p:nvSpPr>
          <p:spPr>
            <a:xfrm>
              <a:off x="3585825" y="3421600"/>
              <a:ext cx="15525" cy="7750"/>
            </a:xfrm>
            <a:custGeom>
              <a:rect b="b" l="l" r="r" t="t"/>
              <a:pathLst>
                <a:path extrusionOk="0" h="310" w="621">
                  <a:moveTo>
                    <a:pt x="191" y="0"/>
                  </a:moveTo>
                  <a:cubicBezTo>
                    <a:pt x="1" y="0"/>
                    <a:pt x="1" y="310"/>
                    <a:pt x="191" y="310"/>
                  </a:cubicBezTo>
                  <a:lnTo>
                    <a:pt x="430" y="310"/>
                  </a:lnTo>
                  <a:cubicBezTo>
                    <a:pt x="620" y="310"/>
                    <a:pt x="620" y="0"/>
                    <a:pt x="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52"/>
            <p:cNvSpPr/>
            <p:nvPr/>
          </p:nvSpPr>
          <p:spPr>
            <a:xfrm>
              <a:off x="3529875" y="3421600"/>
              <a:ext cx="14900" cy="7750"/>
            </a:xfrm>
            <a:custGeom>
              <a:rect b="b" l="l" r="r" t="t"/>
              <a:pathLst>
                <a:path extrusionOk="0" h="310" w="596">
                  <a:moveTo>
                    <a:pt x="215" y="0"/>
                  </a:moveTo>
                  <a:cubicBezTo>
                    <a:pt x="0" y="0"/>
                    <a:pt x="0" y="310"/>
                    <a:pt x="215" y="310"/>
                  </a:cubicBezTo>
                  <a:lnTo>
                    <a:pt x="429" y="310"/>
                  </a:lnTo>
                  <a:cubicBezTo>
                    <a:pt x="524" y="310"/>
                    <a:pt x="596" y="238"/>
                    <a:pt x="596" y="143"/>
                  </a:cubicBezTo>
                  <a:cubicBezTo>
                    <a:pt x="596" y="72"/>
                    <a:pt x="524" y="0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52"/>
            <p:cNvSpPr/>
            <p:nvPr/>
          </p:nvSpPr>
          <p:spPr>
            <a:xfrm>
              <a:off x="3561425" y="3449575"/>
              <a:ext cx="7775" cy="13125"/>
            </a:xfrm>
            <a:custGeom>
              <a:rect b="b" l="l" r="r" t="t"/>
              <a:pathLst>
                <a:path extrusionOk="0" h="525" w="311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lnTo>
                    <a:pt x="0" y="381"/>
                  </a:lnTo>
                  <a:cubicBezTo>
                    <a:pt x="0" y="453"/>
                    <a:pt x="72" y="524"/>
                    <a:pt x="167" y="524"/>
                  </a:cubicBezTo>
                  <a:cubicBezTo>
                    <a:pt x="239" y="524"/>
                    <a:pt x="310" y="453"/>
                    <a:pt x="310" y="381"/>
                  </a:cubicBezTo>
                  <a:lnTo>
                    <a:pt x="310" y="143"/>
                  </a:lnTo>
                  <a:cubicBezTo>
                    <a:pt x="310" y="48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52"/>
            <p:cNvSpPr/>
            <p:nvPr/>
          </p:nvSpPr>
          <p:spPr>
            <a:xfrm>
              <a:off x="3561425" y="3394200"/>
              <a:ext cx="7775" cy="13125"/>
            </a:xfrm>
            <a:custGeom>
              <a:rect b="b" l="l" r="r" t="t"/>
              <a:pathLst>
                <a:path extrusionOk="0" h="525" w="311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lnTo>
                    <a:pt x="0" y="382"/>
                  </a:lnTo>
                  <a:cubicBezTo>
                    <a:pt x="0" y="453"/>
                    <a:pt x="72" y="525"/>
                    <a:pt x="167" y="525"/>
                  </a:cubicBezTo>
                  <a:cubicBezTo>
                    <a:pt x="239" y="525"/>
                    <a:pt x="310" y="453"/>
                    <a:pt x="310" y="382"/>
                  </a:cubicBezTo>
                  <a:lnTo>
                    <a:pt x="310" y="144"/>
                  </a:lnTo>
                  <a:cubicBezTo>
                    <a:pt x="310" y="48"/>
                    <a:pt x="239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52"/>
            <p:cNvSpPr/>
            <p:nvPr/>
          </p:nvSpPr>
          <p:spPr>
            <a:xfrm>
              <a:off x="3539400" y="3402400"/>
              <a:ext cx="13125" cy="12375"/>
            </a:xfrm>
            <a:custGeom>
              <a:rect b="b" l="l" r="r" t="t"/>
              <a:pathLst>
                <a:path extrusionOk="0" h="495" w="525">
                  <a:moveTo>
                    <a:pt x="188" y="0"/>
                  </a:moveTo>
                  <a:cubicBezTo>
                    <a:pt x="149" y="0"/>
                    <a:pt x="107" y="18"/>
                    <a:pt x="72" y="54"/>
                  </a:cubicBezTo>
                  <a:cubicBezTo>
                    <a:pt x="0" y="125"/>
                    <a:pt x="0" y="220"/>
                    <a:pt x="72" y="268"/>
                  </a:cubicBezTo>
                  <a:lnTo>
                    <a:pt x="238" y="459"/>
                  </a:lnTo>
                  <a:cubicBezTo>
                    <a:pt x="274" y="482"/>
                    <a:pt x="316" y="494"/>
                    <a:pt x="358" y="494"/>
                  </a:cubicBezTo>
                  <a:cubicBezTo>
                    <a:pt x="399" y="494"/>
                    <a:pt x="441" y="482"/>
                    <a:pt x="477" y="459"/>
                  </a:cubicBezTo>
                  <a:cubicBezTo>
                    <a:pt x="524" y="387"/>
                    <a:pt x="524" y="292"/>
                    <a:pt x="477" y="220"/>
                  </a:cubicBezTo>
                  <a:lnTo>
                    <a:pt x="286" y="54"/>
                  </a:lnTo>
                  <a:cubicBezTo>
                    <a:pt x="262" y="18"/>
                    <a:pt x="227" y="0"/>
                    <a:pt x="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52"/>
            <p:cNvSpPr/>
            <p:nvPr/>
          </p:nvSpPr>
          <p:spPr>
            <a:xfrm>
              <a:off x="3578700" y="3441675"/>
              <a:ext cx="14625" cy="12325"/>
            </a:xfrm>
            <a:custGeom>
              <a:rect b="b" l="l" r="r" t="t"/>
              <a:pathLst>
                <a:path extrusionOk="0" h="493" w="585">
                  <a:moveTo>
                    <a:pt x="179" y="1"/>
                  </a:moveTo>
                  <a:cubicBezTo>
                    <a:pt x="137" y="1"/>
                    <a:pt x="95" y="19"/>
                    <a:pt x="72" y="54"/>
                  </a:cubicBezTo>
                  <a:cubicBezTo>
                    <a:pt x="0" y="102"/>
                    <a:pt x="0" y="221"/>
                    <a:pt x="72" y="269"/>
                  </a:cubicBezTo>
                  <a:lnTo>
                    <a:pt x="238" y="435"/>
                  </a:lnTo>
                  <a:cubicBezTo>
                    <a:pt x="273" y="476"/>
                    <a:pt x="313" y="492"/>
                    <a:pt x="352" y="492"/>
                  </a:cubicBezTo>
                  <a:cubicBezTo>
                    <a:pt x="474" y="492"/>
                    <a:pt x="585" y="329"/>
                    <a:pt x="476" y="221"/>
                  </a:cubicBezTo>
                  <a:lnTo>
                    <a:pt x="286" y="54"/>
                  </a:lnTo>
                  <a:cubicBezTo>
                    <a:pt x="262" y="19"/>
                    <a:pt x="220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52"/>
            <p:cNvSpPr/>
            <p:nvPr/>
          </p:nvSpPr>
          <p:spPr>
            <a:xfrm>
              <a:off x="3566425" y="3422475"/>
              <a:ext cx="14075" cy="11625"/>
            </a:xfrm>
            <a:custGeom>
              <a:rect b="b" l="l" r="r" t="t"/>
              <a:pathLst>
                <a:path extrusionOk="0" h="465" w="563">
                  <a:moveTo>
                    <a:pt x="384" y="1"/>
                  </a:moveTo>
                  <a:cubicBezTo>
                    <a:pt x="342" y="1"/>
                    <a:pt x="301" y="13"/>
                    <a:pt x="277" y="37"/>
                  </a:cubicBezTo>
                  <a:lnTo>
                    <a:pt x="110" y="203"/>
                  </a:lnTo>
                  <a:cubicBezTo>
                    <a:pt x="0" y="313"/>
                    <a:pt x="115" y="465"/>
                    <a:pt x="239" y="465"/>
                  </a:cubicBezTo>
                  <a:cubicBezTo>
                    <a:pt x="277" y="465"/>
                    <a:pt x="315" y="451"/>
                    <a:pt x="348" y="418"/>
                  </a:cubicBezTo>
                  <a:lnTo>
                    <a:pt x="491" y="275"/>
                  </a:lnTo>
                  <a:cubicBezTo>
                    <a:pt x="563" y="203"/>
                    <a:pt x="563" y="108"/>
                    <a:pt x="491" y="37"/>
                  </a:cubicBezTo>
                  <a:cubicBezTo>
                    <a:pt x="467" y="13"/>
                    <a:pt x="426" y="1"/>
                    <a:pt x="3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52"/>
            <p:cNvSpPr/>
            <p:nvPr/>
          </p:nvSpPr>
          <p:spPr>
            <a:xfrm>
              <a:off x="3550175" y="3422450"/>
              <a:ext cx="13650" cy="11675"/>
            </a:xfrm>
            <a:custGeom>
              <a:rect b="b" l="l" r="r" t="t"/>
              <a:pathLst>
                <a:path extrusionOk="0" h="467" w="546">
                  <a:moveTo>
                    <a:pt x="222" y="0"/>
                  </a:moveTo>
                  <a:cubicBezTo>
                    <a:pt x="96" y="0"/>
                    <a:pt x="0" y="145"/>
                    <a:pt x="93" y="276"/>
                  </a:cubicBezTo>
                  <a:lnTo>
                    <a:pt x="260" y="419"/>
                  </a:lnTo>
                  <a:cubicBezTo>
                    <a:pt x="284" y="442"/>
                    <a:pt x="331" y="466"/>
                    <a:pt x="355" y="466"/>
                  </a:cubicBezTo>
                  <a:cubicBezTo>
                    <a:pt x="403" y="466"/>
                    <a:pt x="450" y="442"/>
                    <a:pt x="474" y="419"/>
                  </a:cubicBezTo>
                  <a:cubicBezTo>
                    <a:pt x="546" y="347"/>
                    <a:pt x="546" y="252"/>
                    <a:pt x="474" y="204"/>
                  </a:cubicBezTo>
                  <a:lnTo>
                    <a:pt x="331" y="38"/>
                  </a:lnTo>
                  <a:cubicBezTo>
                    <a:pt x="295" y="12"/>
                    <a:pt x="258" y="0"/>
                    <a:pt x="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1" name="Google Shape;1561;p52"/>
          <p:cNvGrpSpPr/>
          <p:nvPr/>
        </p:nvGrpSpPr>
        <p:grpSpPr>
          <a:xfrm>
            <a:off x="7229769" y="1725394"/>
            <a:ext cx="527869" cy="427744"/>
            <a:chOff x="2773175" y="3211000"/>
            <a:chExt cx="342950" cy="277900"/>
          </a:xfrm>
        </p:grpSpPr>
        <p:sp>
          <p:nvSpPr>
            <p:cNvPr id="1562" name="Google Shape;1562;p52"/>
            <p:cNvSpPr/>
            <p:nvPr/>
          </p:nvSpPr>
          <p:spPr>
            <a:xfrm>
              <a:off x="2827950" y="3211000"/>
              <a:ext cx="111950" cy="197700"/>
            </a:xfrm>
            <a:custGeom>
              <a:rect b="b" l="l" r="r" t="t"/>
              <a:pathLst>
                <a:path extrusionOk="0" h="7908" w="4478">
                  <a:moveTo>
                    <a:pt x="1048" y="690"/>
                  </a:moveTo>
                  <a:cubicBezTo>
                    <a:pt x="1274" y="690"/>
                    <a:pt x="1500" y="839"/>
                    <a:pt x="1500" y="1137"/>
                  </a:cubicBezTo>
                  <a:lnTo>
                    <a:pt x="1500" y="1280"/>
                  </a:lnTo>
                  <a:lnTo>
                    <a:pt x="595" y="1280"/>
                  </a:lnTo>
                  <a:lnTo>
                    <a:pt x="595" y="1137"/>
                  </a:lnTo>
                  <a:cubicBezTo>
                    <a:pt x="595" y="839"/>
                    <a:pt x="822" y="690"/>
                    <a:pt x="1048" y="690"/>
                  </a:cubicBezTo>
                  <a:close/>
                  <a:moveTo>
                    <a:pt x="3429" y="690"/>
                  </a:moveTo>
                  <a:cubicBezTo>
                    <a:pt x="3656" y="690"/>
                    <a:pt x="3882" y="839"/>
                    <a:pt x="3882" y="1137"/>
                  </a:cubicBezTo>
                  <a:lnTo>
                    <a:pt x="3882" y="1280"/>
                  </a:lnTo>
                  <a:lnTo>
                    <a:pt x="2977" y="1280"/>
                  </a:lnTo>
                  <a:lnTo>
                    <a:pt x="2977" y="1137"/>
                  </a:lnTo>
                  <a:cubicBezTo>
                    <a:pt x="2977" y="839"/>
                    <a:pt x="3203" y="690"/>
                    <a:pt x="3429" y="690"/>
                  </a:cubicBezTo>
                  <a:close/>
                  <a:moveTo>
                    <a:pt x="1500" y="1875"/>
                  </a:moveTo>
                  <a:lnTo>
                    <a:pt x="1500" y="2161"/>
                  </a:lnTo>
                  <a:lnTo>
                    <a:pt x="595" y="2161"/>
                  </a:lnTo>
                  <a:lnTo>
                    <a:pt x="595" y="1875"/>
                  </a:lnTo>
                  <a:close/>
                  <a:moveTo>
                    <a:pt x="3882" y="1875"/>
                  </a:moveTo>
                  <a:lnTo>
                    <a:pt x="3882" y="2161"/>
                  </a:lnTo>
                  <a:lnTo>
                    <a:pt x="2977" y="2161"/>
                  </a:lnTo>
                  <a:lnTo>
                    <a:pt x="2977" y="1875"/>
                  </a:lnTo>
                  <a:close/>
                  <a:moveTo>
                    <a:pt x="1500" y="2471"/>
                  </a:moveTo>
                  <a:lnTo>
                    <a:pt x="1500" y="2685"/>
                  </a:lnTo>
                  <a:cubicBezTo>
                    <a:pt x="1477" y="3042"/>
                    <a:pt x="1738" y="3375"/>
                    <a:pt x="2096" y="3471"/>
                  </a:cubicBezTo>
                  <a:lnTo>
                    <a:pt x="2096" y="4399"/>
                  </a:lnTo>
                  <a:cubicBezTo>
                    <a:pt x="1738" y="4495"/>
                    <a:pt x="1477" y="4804"/>
                    <a:pt x="1500" y="5185"/>
                  </a:cubicBezTo>
                  <a:lnTo>
                    <a:pt x="1500" y="5447"/>
                  </a:lnTo>
                  <a:lnTo>
                    <a:pt x="595" y="5447"/>
                  </a:lnTo>
                  <a:lnTo>
                    <a:pt x="595" y="5114"/>
                  </a:lnTo>
                  <a:cubicBezTo>
                    <a:pt x="572" y="4733"/>
                    <a:pt x="714" y="4376"/>
                    <a:pt x="1000" y="4138"/>
                  </a:cubicBezTo>
                  <a:cubicBezTo>
                    <a:pt x="1072" y="4066"/>
                    <a:pt x="1095" y="3923"/>
                    <a:pt x="1024" y="3852"/>
                  </a:cubicBezTo>
                  <a:cubicBezTo>
                    <a:pt x="762" y="3542"/>
                    <a:pt x="619" y="3185"/>
                    <a:pt x="595" y="2780"/>
                  </a:cubicBezTo>
                  <a:lnTo>
                    <a:pt x="595" y="2471"/>
                  </a:lnTo>
                  <a:close/>
                  <a:moveTo>
                    <a:pt x="1500" y="6043"/>
                  </a:moveTo>
                  <a:lnTo>
                    <a:pt x="1500" y="6328"/>
                  </a:lnTo>
                  <a:lnTo>
                    <a:pt x="595" y="6328"/>
                  </a:lnTo>
                  <a:lnTo>
                    <a:pt x="595" y="6043"/>
                  </a:lnTo>
                  <a:close/>
                  <a:moveTo>
                    <a:pt x="3882" y="6043"/>
                  </a:moveTo>
                  <a:lnTo>
                    <a:pt x="3882" y="6328"/>
                  </a:lnTo>
                  <a:lnTo>
                    <a:pt x="2977" y="6328"/>
                  </a:lnTo>
                  <a:lnTo>
                    <a:pt x="2977" y="6043"/>
                  </a:lnTo>
                  <a:close/>
                  <a:moveTo>
                    <a:pt x="1500" y="6638"/>
                  </a:moveTo>
                  <a:lnTo>
                    <a:pt x="1500" y="6781"/>
                  </a:lnTo>
                  <a:cubicBezTo>
                    <a:pt x="1500" y="7079"/>
                    <a:pt x="1274" y="7227"/>
                    <a:pt x="1048" y="7227"/>
                  </a:cubicBezTo>
                  <a:cubicBezTo>
                    <a:pt x="822" y="7227"/>
                    <a:pt x="595" y="7079"/>
                    <a:pt x="595" y="6781"/>
                  </a:cubicBezTo>
                  <a:lnTo>
                    <a:pt x="595" y="6638"/>
                  </a:lnTo>
                  <a:close/>
                  <a:moveTo>
                    <a:pt x="3882" y="6638"/>
                  </a:moveTo>
                  <a:lnTo>
                    <a:pt x="3882" y="6781"/>
                  </a:lnTo>
                  <a:cubicBezTo>
                    <a:pt x="3882" y="7079"/>
                    <a:pt x="3656" y="7227"/>
                    <a:pt x="3429" y="7227"/>
                  </a:cubicBezTo>
                  <a:cubicBezTo>
                    <a:pt x="3203" y="7227"/>
                    <a:pt x="2977" y="7079"/>
                    <a:pt x="2977" y="6781"/>
                  </a:cubicBezTo>
                  <a:lnTo>
                    <a:pt x="2977" y="6638"/>
                  </a:lnTo>
                  <a:close/>
                  <a:moveTo>
                    <a:pt x="4026" y="0"/>
                  </a:moveTo>
                  <a:cubicBezTo>
                    <a:pt x="3868" y="0"/>
                    <a:pt x="3708" y="80"/>
                    <a:pt x="3620" y="256"/>
                  </a:cubicBezTo>
                  <a:lnTo>
                    <a:pt x="3572" y="351"/>
                  </a:lnTo>
                  <a:cubicBezTo>
                    <a:pt x="3072" y="351"/>
                    <a:pt x="2691" y="756"/>
                    <a:pt x="2691" y="1256"/>
                  </a:cubicBezTo>
                  <a:lnTo>
                    <a:pt x="2691" y="2780"/>
                  </a:lnTo>
                  <a:cubicBezTo>
                    <a:pt x="2691" y="3066"/>
                    <a:pt x="2465" y="3209"/>
                    <a:pt x="2239" y="3209"/>
                  </a:cubicBezTo>
                  <a:cubicBezTo>
                    <a:pt x="2012" y="3209"/>
                    <a:pt x="1786" y="3066"/>
                    <a:pt x="1786" y="2780"/>
                  </a:cubicBezTo>
                  <a:lnTo>
                    <a:pt x="1786" y="1018"/>
                  </a:lnTo>
                  <a:cubicBezTo>
                    <a:pt x="1786" y="684"/>
                    <a:pt x="1619" y="399"/>
                    <a:pt x="1310" y="256"/>
                  </a:cubicBezTo>
                  <a:cubicBezTo>
                    <a:pt x="1169" y="177"/>
                    <a:pt x="1021" y="140"/>
                    <a:pt x="877" y="140"/>
                  </a:cubicBezTo>
                  <a:cubicBezTo>
                    <a:pt x="416" y="140"/>
                    <a:pt x="0" y="515"/>
                    <a:pt x="0" y="1042"/>
                  </a:cubicBezTo>
                  <a:lnTo>
                    <a:pt x="0" y="2709"/>
                  </a:lnTo>
                  <a:cubicBezTo>
                    <a:pt x="0" y="3185"/>
                    <a:pt x="167" y="3637"/>
                    <a:pt x="452" y="4042"/>
                  </a:cubicBezTo>
                  <a:cubicBezTo>
                    <a:pt x="167" y="4423"/>
                    <a:pt x="0" y="4876"/>
                    <a:pt x="0" y="5376"/>
                  </a:cubicBezTo>
                  <a:lnTo>
                    <a:pt x="0" y="7019"/>
                  </a:lnTo>
                  <a:cubicBezTo>
                    <a:pt x="0" y="7352"/>
                    <a:pt x="167" y="7662"/>
                    <a:pt x="476" y="7805"/>
                  </a:cubicBezTo>
                  <a:cubicBezTo>
                    <a:pt x="612" y="7875"/>
                    <a:pt x="753" y="7907"/>
                    <a:pt x="891" y="7907"/>
                  </a:cubicBezTo>
                  <a:cubicBezTo>
                    <a:pt x="1359" y="7907"/>
                    <a:pt x="1786" y="7534"/>
                    <a:pt x="1786" y="7019"/>
                  </a:cubicBezTo>
                  <a:lnTo>
                    <a:pt x="1786" y="5304"/>
                  </a:lnTo>
                  <a:cubicBezTo>
                    <a:pt x="1786" y="5007"/>
                    <a:pt x="2012" y="4858"/>
                    <a:pt x="2239" y="4858"/>
                  </a:cubicBezTo>
                  <a:cubicBezTo>
                    <a:pt x="2465" y="4858"/>
                    <a:pt x="2691" y="5007"/>
                    <a:pt x="2691" y="5304"/>
                  </a:cubicBezTo>
                  <a:lnTo>
                    <a:pt x="2691" y="6805"/>
                  </a:lnTo>
                  <a:cubicBezTo>
                    <a:pt x="2667" y="7138"/>
                    <a:pt x="2858" y="7424"/>
                    <a:pt x="3144" y="7591"/>
                  </a:cubicBezTo>
                  <a:cubicBezTo>
                    <a:pt x="3278" y="7661"/>
                    <a:pt x="3420" y="7693"/>
                    <a:pt x="3559" y="7693"/>
                  </a:cubicBezTo>
                  <a:cubicBezTo>
                    <a:pt x="4035" y="7693"/>
                    <a:pt x="4477" y="7315"/>
                    <a:pt x="4477" y="6781"/>
                  </a:cubicBezTo>
                  <a:lnTo>
                    <a:pt x="4477" y="5281"/>
                  </a:lnTo>
                  <a:cubicBezTo>
                    <a:pt x="4358" y="4852"/>
                    <a:pt x="4168" y="4423"/>
                    <a:pt x="3953" y="4042"/>
                  </a:cubicBezTo>
                  <a:cubicBezTo>
                    <a:pt x="3977" y="3995"/>
                    <a:pt x="4001" y="3971"/>
                    <a:pt x="4025" y="3947"/>
                  </a:cubicBezTo>
                  <a:cubicBezTo>
                    <a:pt x="4124" y="3782"/>
                    <a:pt x="3994" y="3629"/>
                    <a:pt x="3858" y="3629"/>
                  </a:cubicBezTo>
                  <a:cubicBezTo>
                    <a:pt x="3797" y="3629"/>
                    <a:pt x="3735" y="3659"/>
                    <a:pt x="3691" y="3733"/>
                  </a:cubicBezTo>
                  <a:cubicBezTo>
                    <a:pt x="3644" y="3780"/>
                    <a:pt x="3596" y="3852"/>
                    <a:pt x="3548" y="3899"/>
                  </a:cubicBezTo>
                  <a:cubicBezTo>
                    <a:pt x="3477" y="3971"/>
                    <a:pt x="3477" y="4090"/>
                    <a:pt x="3548" y="4161"/>
                  </a:cubicBezTo>
                  <a:cubicBezTo>
                    <a:pt x="3810" y="4495"/>
                    <a:pt x="4025" y="4876"/>
                    <a:pt x="4168" y="5281"/>
                  </a:cubicBezTo>
                  <a:lnTo>
                    <a:pt x="4168" y="5447"/>
                  </a:lnTo>
                  <a:lnTo>
                    <a:pt x="2977" y="5447"/>
                  </a:lnTo>
                  <a:lnTo>
                    <a:pt x="2977" y="5257"/>
                  </a:lnTo>
                  <a:cubicBezTo>
                    <a:pt x="2977" y="4876"/>
                    <a:pt x="2739" y="4542"/>
                    <a:pt x="2381" y="4447"/>
                  </a:cubicBezTo>
                  <a:lnTo>
                    <a:pt x="2381" y="3495"/>
                  </a:lnTo>
                  <a:cubicBezTo>
                    <a:pt x="2739" y="3399"/>
                    <a:pt x="2977" y="3066"/>
                    <a:pt x="2977" y="2685"/>
                  </a:cubicBezTo>
                  <a:lnTo>
                    <a:pt x="2977" y="2471"/>
                  </a:lnTo>
                  <a:lnTo>
                    <a:pt x="4168" y="2471"/>
                  </a:lnTo>
                  <a:lnTo>
                    <a:pt x="4168" y="2780"/>
                  </a:lnTo>
                  <a:cubicBezTo>
                    <a:pt x="3977" y="2828"/>
                    <a:pt x="3977" y="2899"/>
                    <a:pt x="3977" y="2947"/>
                  </a:cubicBezTo>
                  <a:cubicBezTo>
                    <a:pt x="3953" y="3042"/>
                    <a:pt x="4048" y="3137"/>
                    <a:pt x="4144" y="3161"/>
                  </a:cubicBezTo>
                  <a:cubicBezTo>
                    <a:pt x="4263" y="3161"/>
                    <a:pt x="4358" y="3090"/>
                    <a:pt x="4358" y="2971"/>
                  </a:cubicBezTo>
                  <a:cubicBezTo>
                    <a:pt x="4382" y="2899"/>
                    <a:pt x="4430" y="2852"/>
                    <a:pt x="4477" y="2780"/>
                  </a:cubicBezTo>
                  <a:lnTo>
                    <a:pt x="4477" y="446"/>
                  </a:lnTo>
                  <a:cubicBezTo>
                    <a:pt x="4477" y="165"/>
                    <a:pt x="4253" y="0"/>
                    <a:pt x="4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52"/>
            <p:cNvSpPr/>
            <p:nvPr/>
          </p:nvSpPr>
          <p:spPr>
            <a:xfrm>
              <a:off x="2892225" y="3420400"/>
              <a:ext cx="35750" cy="68500"/>
            </a:xfrm>
            <a:custGeom>
              <a:rect b="b" l="l" r="r" t="t"/>
              <a:pathLst>
                <a:path extrusionOk="0" h="2740" w="1430">
                  <a:moveTo>
                    <a:pt x="191" y="0"/>
                  </a:moveTo>
                  <a:cubicBezTo>
                    <a:pt x="72" y="0"/>
                    <a:pt x="1" y="96"/>
                    <a:pt x="120" y="215"/>
                  </a:cubicBezTo>
                  <a:lnTo>
                    <a:pt x="120" y="858"/>
                  </a:lnTo>
                  <a:cubicBezTo>
                    <a:pt x="239" y="1191"/>
                    <a:pt x="239" y="1548"/>
                    <a:pt x="120" y="1882"/>
                  </a:cubicBezTo>
                  <a:lnTo>
                    <a:pt x="120" y="2525"/>
                  </a:lnTo>
                  <a:cubicBezTo>
                    <a:pt x="1" y="2644"/>
                    <a:pt x="72" y="2739"/>
                    <a:pt x="191" y="2739"/>
                  </a:cubicBezTo>
                  <a:cubicBezTo>
                    <a:pt x="287" y="2739"/>
                    <a:pt x="406" y="2525"/>
                    <a:pt x="406" y="2525"/>
                  </a:cubicBezTo>
                  <a:lnTo>
                    <a:pt x="406" y="1882"/>
                  </a:lnTo>
                  <a:cubicBezTo>
                    <a:pt x="406" y="1679"/>
                    <a:pt x="555" y="1578"/>
                    <a:pt x="704" y="1578"/>
                  </a:cubicBezTo>
                  <a:cubicBezTo>
                    <a:pt x="852" y="1578"/>
                    <a:pt x="1001" y="1679"/>
                    <a:pt x="1001" y="1882"/>
                  </a:cubicBezTo>
                  <a:lnTo>
                    <a:pt x="1001" y="2525"/>
                  </a:lnTo>
                  <a:cubicBezTo>
                    <a:pt x="1001" y="2525"/>
                    <a:pt x="1120" y="2739"/>
                    <a:pt x="1216" y="2739"/>
                  </a:cubicBezTo>
                  <a:cubicBezTo>
                    <a:pt x="1335" y="2739"/>
                    <a:pt x="1430" y="2644"/>
                    <a:pt x="1311" y="2525"/>
                  </a:cubicBezTo>
                  <a:lnTo>
                    <a:pt x="1311" y="1882"/>
                  </a:lnTo>
                  <a:cubicBezTo>
                    <a:pt x="1168" y="1572"/>
                    <a:pt x="1168" y="1191"/>
                    <a:pt x="1311" y="858"/>
                  </a:cubicBezTo>
                  <a:lnTo>
                    <a:pt x="1311" y="215"/>
                  </a:lnTo>
                  <a:cubicBezTo>
                    <a:pt x="1430" y="96"/>
                    <a:pt x="1335" y="0"/>
                    <a:pt x="1216" y="0"/>
                  </a:cubicBezTo>
                  <a:cubicBezTo>
                    <a:pt x="1120" y="0"/>
                    <a:pt x="1001" y="215"/>
                    <a:pt x="1001" y="215"/>
                  </a:cubicBezTo>
                  <a:lnTo>
                    <a:pt x="1001" y="858"/>
                  </a:lnTo>
                  <a:cubicBezTo>
                    <a:pt x="1001" y="1060"/>
                    <a:pt x="852" y="1161"/>
                    <a:pt x="704" y="1161"/>
                  </a:cubicBezTo>
                  <a:cubicBezTo>
                    <a:pt x="555" y="1161"/>
                    <a:pt x="406" y="1060"/>
                    <a:pt x="406" y="858"/>
                  </a:cubicBezTo>
                  <a:lnTo>
                    <a:pt x="406" y="215"/>
                  </a:lnTo>
                  <a:cubicBezTo>
                    <a:pt x="406" y="215"/>
                    <a:pt x="287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52"/>
            <p:cNvSpPr/>
            <p:nvPr/>
          </p:nvSpPr>
          <p:spPr>
            <a:xfrm>
              <a:off x="2842825" y="3420400"/>
              <a:ext cx="37525" cy="68500"/>
            </a:xfrm>
            <a:custGeom>
              <a:rect b="b" l="l" r="r" t="t"/>
              <a:pathLst>
                <a:path extrusionOk="0" h="2740" w="1501">
                  <a:moveTo>
                    <a:pt x="191" y="0"/>
                  </a:moveTo>
                  <a:cubicBezTo>
                    <a:pt x="96" y="0"/>
                    <a:pt x="0" y="96"/>
                    <a:pt x="0" y="215"/>
                  </a:cubicBezTo>
                  <a:lnTo>
                    <a:pt x="0" y="858"/>
                  </a:lnTo>
                  <a:cubicBezTo>
                    <a:pt x="310" y="1144"/>
                    <a:pt x="310" y="1596"/>
                    <a:pt x="0" y="1882"/>
                  </a:cubicBezTo>
                  <a:lnTo>
                    <a:pt x="0" y="2525"/>
                  </a:lnTo>
                  <a:cubicBezTo>
                    <a:pt x="0" y="2644"/>
                    <a:pt x="96" y="2739"/>
                    <a:pt x="191" y="2739"/>
                  </a:cubicBezTo>
                  <a:cubicBezTo>
                    <a:pt x="310" y="2739"/>
                    <a:pt x="310" y="2525"/>
                    <a:pt x="310" y="2525"/>
                  </a:cubicBezTo>
                  <a:lnTo>
                    <a:pt x="310" y="1882"/>
                  </a:lnTo>
                  <a:cubicBezTo>
                    <a:pt x="310" y="1882"/>
                    <a:pt x="548" y="1572"/>
                    <a:pt x="715" y="1572"/>
                  </a:cubicBezTo>
                  <a:cubicBezTo>
                    <a:pt x="905" y="1572"/>
                    <a:pt x="1191" y="1882"/>
                    <a:pt x="1191" y="1882"/>
                  </a:cubicBezTo>
                  <a:lnTo>
                    <a:pt x="1191" y="2525"/>
                  </a:lnTo>
                  <a:cubicBezTo>
                    <a:pt x="1191" y="2525"/>
                    <a:pt x="1120" y="2739"/>
                    <a:pt x="1239" y="2739"/>
                  </a:cubicBezTo>
                  <a:cubicBezTo>
                    <a:pt x="1358" y="2715"/>
                    <a:pt x="1453" y="2644"/>
                    <a:pt x="1501" y="2525"/>
                  </a:cubicBezTo>
                  <a:lnTo>
                    <a:pt x="1501" y="1882"/>
                  </a:lnTo>
                  <a:cubicBezTo>
                    <a:pt x="1453" y="1691"/>
                    <a:pt x="1334" y="1525"/>
                    <a:pt x="1191" y="1382"/>
                  </a:cubicBezTo>
                  <a:cubicBezTo>
                    <a:pt x="1334" y="1239"/>
                    <a:pt x="1429" y="1048"/>
                    <a:pt x="1501" y="858"/>
                  </a:cubicBezTo>
                  <a:lnTo>
                    <a:pt x="1501" y="215"/>
                  </a:lnTo>
                  <a:cubicBezTo>
                    <a:pt x="1453" y="96"/>
                    <a:pt x="1358" y="24"/>
                    <a:pt x="1239" y="0"/>
                  </a:cubicBezTo>
                  <a:cubicBezTo>
                    <a:pt x="1120" y="0"/>
                    <a:pt x="1191" y="215"/>
                    <a:pt x="1191" y="215"/>
                  </a:cubicBezTo>
                  <a:lnTo>
                    <a:pt x="1191" y="858"/>
                  </a:lnTo>
                  <a:cubicBezTo>
                    <a:pt x="1191" y="858"/>
                    <a:pt x="905" y="1167"/>
                    <a:pt x="715" y="1167"/>
                  </a:cubicBezTo>
                  <a:cubicBezTo>
                    <a:pt x="524" y="1167"/>
                    <a:pt x="310" y="858"/>
                    <a:pt x="310" y="858"/>
                  </a:cubicBezTo>
                  <a:lnTo>
                    <a:pt x="310" y="215"/>
                  </a:lnTo>
                  <a:cubicBezTo>
                    <a:pt x="310" y="215"/>
                    <a:pt x="310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52"/>
            <p:cNvSpPr/>
            <p:nvPr/>
          </p:nvSpPr>
          <p:spPr>
            <a:xfrm>
              <a:off x="2991650" y="3304900"/>
              <a:ext cx="68500" cy="83975"/>
            </a:xfrm>
            <a:custGeom>
              <a:rect b="b" l="l" r="r" t="t"/>
              <a:pathLst>
                <a:path extrusionOk="0" h="3359" w="2740">
                  <a:moveTo>
                    <a:pt x="2001" y="0"/>
                  </a:moveTo>
                  <a:cubicBezTo>
                    <a:pt x="1549" y="0"/>
                    <a:pt x="1192" y="834"/>
                    <a:pt x="1192" y="834"/>
                  </a:cubicBezTo>
                  <a:lnTo>
                    <a:pt x="1192" y="2382"/>
                  </a:lnTo>
                  <a:cubicBezTo>
                    <a:pt x="1192" y="2668"/>
                    <a:pt x="971" y="2811"/>
                    <a:pt x="751" y="2811"/>
                  </a:cubicBezTo>
                  <a:cubicBezTo>
                    <a:pt x="531" y="2811"/>
                    <a:pt x="311" y="2668"/>
                    <a:pt x="311" y="2382"/>
                  </a:cubicBezTo>
                  <a:lnTo>
                    <a:pt x="311" y="2001"/>
                  </a:lnTo>
                  <a:cubicBezTo>
                    <a:pt x="311" y="2001"/>
                    <a:pt x="263" y="1787"/>
                    <a:pt x="144" y="1787"/>
                  </a:cubicBezTo>
                  <a:cubicBezTo>
                    <a:pt x="49" y="1787"/>
                    <a:pt x="1" y="2001"/>
                    <a:pt x="1" y="2001"/>
                  </a:cubicBezTo>
                  <a:lnTo>
                    <a:pt x="1" y="2358"/>
                  </a:lnTo>
                  <a:cubicBezTo>
                    <a:pt x="1" y="2763"/>
                    <a:pt x="287" y="3096"/>
                    <a:pt x="668" y="3168"/>
                  </a:cubicBezTo>
                  <a:cubicBezTo>
                    <a:pt x="683" y="3169"/>
                    <a:pt x="698" y="3169"/>
                    <a:pt x="713" y="3169"/>
                  </a:cubicBezTo>
                  <a:cubicBezTo>
                    <a:pt x="1146" y="3169"/>
                    <a:pt x="1501" y="2844"/>
                    <a:pt x="1501" y="2430"/>
                  </a:cubicBezTo>
                  <a:lnTo>
                    <a:pt x="1501" y="834"/>
                  </a:lnTo>
                  <a:cubicBezTo>
                    <a:pt x="1501" y="536"/>
                    <a:pt x="1722" y="387"/>
                    <a:pt x="1942" y="387"/>
                  </a:cubicBezTo>
                  <a:cubicBezTo>
                    <a:pt x="2162" y="387"/>
                    <a:pt x="2382" y="536"/>
                    <a:pt x="2382" y="834"/>
                  </a:cubicBezTo>
                  <a:lnTo>
                    <a:pt x="2382" y="2382"/>
                  </a:lnTo>
                  <a:cubicBezTo>
                    <a:pt x="2382" y="2620"/>
                    <a:pt x="2359" y="2858"/>
                    <a:pt x="2311" y="3073"/>
                  </a:cubicBezTo>
                  <a:cubicBezTo>
                    <a:pt x="2240" y="3215"/>
                    <a:pt x="2335" y="3358"/>
                    <a:pt x="2478" y="3358"/>
                  </a:cubicBezTo>
                  <a:cubicBezTo>
                    <a:pt x="2549" y="3358"/>
                    <a:pt x="2621" y="3311"/>
                    <a:pt x="2668" y="3239"/>
                  </a:cubicBezTo>
                  <a:cubicBezTo>
                    <a:pt x="2740" y="2953"/>
                    <a:pt x="2740" y="2668"/>
                    <a:pt x="2692" y="2382"/>
                  </a:cubicBezTo>
                  <a:lnTo>
                    <a:pt x="2692" y="834"/>
                  </a:lnTo>
                  <a:cubicBezTo>
                    <a:pt x="2692" y="834"/>
                    <a:pt x="2478" y="0"/>
                    <a:pt x="2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52"/>
            <p:cNvSpPr/>
            <p:nvPr/>
          </p:nvSpPr>
          <p:spPr>
            <a:xfrm>
              <a:off x="2954300" y="3303800"/>
              <a:ext cx="91075" cy="183475"/>
            </a:xfrm>
            <a:custGeom>
              <a:rect b="b" l="l" r="r" t="t"/>
              <a:pathLst>
                <a:path extrusionOk="0" h="7339" w="3643">
                  <a:moveTo>
                    <a:pt x="2686" y="5307"/>
                  </a:moveTo>
                  <a:lnTo>
                    <a:pt x="2686" y="5593"/>
                  </a:lnTo>
                  <a:lnTo>
                    <a:pt x="1805" y="5593"/>
                  </a:lnTo>
                  <a:lnTo>
                    <a:pt x="1805" y="5307"/>
                  </a:lnTo>
                  <a:close/>
                  <a:moveTo>
                    <a:pt x="2686" y="6212"/>
                  </a:moveTo>
                  <a:lnTo>
                    <a:pt x="2686" y="6546"/>
                  </a:lnTo>
                  <a:cubicBezTo>
                    <a:pt x="2686" y="6843"/>
                    <a:pt x="2465" y="6992"/>
                    <a:pt x="2245" y="6992"/>
                  </a:cubicBezTo>
                  <a:cubicBezTo>
                    <a:pt x="2025" y="6992"/>
                    <a:pt x="1805" y="6843"/>
                    <a:pt x="1805" y="6546"/>
                  </a:cubicBezTo>
                  <a:lnTo>
                    <a:pt x="1805" y="6212"/>
                  </a:lnTo>
                  <a:close/>
                  <a:moveTo>
                    <a:pt x="893" y="1"/>
                  </a:moveTo>
                  <a:cubicBezTo>
                    <a:pt x="426" y="1"/>
                    <a:pt x="0" y="375"/>
                    <a:pt x="18" y="902"/>
                  </a:cubicBezTo>
                  <a:lnTo>
                    <a:pt x="18" y="2426"/>
                  </a:lnTo>
                  <a:lnTo>
                    <a:pt x="1495" y="4331"/>
                  </a:lnTo>
                  <a:lnTo>
                    <a:pt x="1495" y="6451"/>
                  </a:lnTo>
                  <a:cubicBezTo>
                    <a:pt x="1495" y="6784"/>
                    <a:pt x="1662" y="7070"/>
                    <a:pt x="1971" y="7236"/>
                  </a:cubicBezTo>
                  <a:cubicBezTo>
                    <a:pt x="2106" y="7306"/>
                    <a:pt x="2247" y="7339"/>
                    <a:pt x="2384" y="7339"/>
                  </a:cubicBezTo>
                  <a:cubicBezTo>
                    <a:pt x="2853" y="7339"/>
                    <a:pt x="3281" y="6961"/>
                    <a:pt x="3281" y="6427"/>
                  </a:cubicBezTo>
                  <a:lnTo>
                    <a:pt x="3281" y="4355"/>
                  </a:lnTo>
                  <a:cubicBezTo>
                    <a:pt x="3353" y="4260"/>
                    <a:pt x="3424" y="4164"/>
                    <a:pt x="3519" y="4093"/>
                  </a:cubicBezTo>
                  <a:cubicBezTo>
                    <a:pt x="3643" y="3949"/>
                    <a:pt x="3517" y="3769"/>
                    <a:pt x="3358" y="3769"/>
                  </a:cubicBezTo>
                  <a:cubicBezTo>
                    <a:pt x="3333" y="3769"/>
                    <a:pt x="3307" y="3774"/>
                    <a:pt x="3281" y="3783"/>
                  </a:cubicBezTo>
                  <a:lnTo>
                    <a:pt x="3281" y="3760"/>
                  </a:lnTo>
                  <a:cubicBezTo>
                    <a:pt x="3138" y="3879"/>
                    <a:pt x="2995" y="3950"/>
                    <a:pt x="2829" y="4021"/>
                  </a:cubicBezTo>
                  <a:cubicBezTo>
                    <a:pt x="2733" y="4045"/>
                    <a:pt x="2686" y="4117"/>
                    <a:pt x="2686" y="4212"/>
                  </a:cubicBezTo>
                  <a:lnTo>
                    <a:pt x="2686" y="5022"/>
                  </a:lnTo>
                  <a:lnTo>
                    <a:pt x="1781" y="5022"/>
                  </a:lnTo>
                  <a:lnTo>
                    <a:pt x="1781" y="4283"/>
                  </a:lnTo>
                  <a:cubicBezTo>
                    <a:pt x="1781" y="4212"/>
                    <a:pt x="1733" y="4141"/>
                    <a:pt x="1662" y="4117"/>
                  </a:cubicBezTo>
                  <a:cubicBezTo>
                    <a:pt x="1019" y="3831"/>
                    <a:pt x="590" y="3212"/>
                    <a:pt x="590" y="2521"/>
                  </a:cubicBezTo>
                  <a:lnTo>
                    <a:pt x="590" y="878"/>
                  </a:lnTo>
                  <a:cubicBezTo>
                    <a:pt x="590" y="580"/>
                    <a:pt x="816" y="431"/>
                    <a:pt x="1043" y="431"/>
                  </a:cubicBezTo>
                  <a:cubicBezTo>
                    <a:pt x="1269" y="431"/>
                    <a:pt x="1495" y="580"/>
                    <a:pt x="1495" y="878"/>
                  </a:cubicBezTo>
                  <a:lnTo>
                    <a:pt x="1495" y="1116"/>
                  </a:lnTo>
                  <a:cubicBezTo>
                    <a:pt x="1495" y="1116"/>
                    <a:pt x="1543" y="1307"/>
                    <a:pt x="1638" y="1307"/>
                  </a:cubicBezTo>
                  <a:cubicBezTo>
                    <a:pt x="1757" y="1307"/>
                    <a:pt x="1781" y="1116"/>
                    <a:pt x="1781" y="1116"/>
                  </a:cubicBezTo>
                  <a:lnTo>
                    <a:pt x="1781" y="878"/>
                  </a:lnTo>
                  <a:cubicBezTo>
                    <a:pt x="1805" y="568"/>
                    <a:pt x="1614" y="259"/>
                    <a:pt x="1328" y="116"/>
                  </a:cubicBezTo>
                  <a:cubicBezTo>
                    <a:pt x="1187" y="37"/>
                    <a:pt x="1038" y="1"/>
                    <a:pt x="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52"/>
            <p:cNvSpPr/>
            <p:nvPr/>
          </p:nvSpPr>
          <p:spPr>
            <a:xfrm>
              <a:off x="2968450" y="3223325"/>
              <a:ext cx="35750" cy="67900"/>
            </a:xfrm>
            <a:custGeom>
              <a:rect b="b" l="l" r="r" t="t"/>
              <a:pathLst>
                <a:path extrusionOk="0" h="2716" w="1430">
                  <a:moveTo>
                    <a:pt x="191" y="1"/>
                  </a:moveTo>
                  <a:cubicBezTo>
                    <a:pt x="95" y="1"/>
                    <a:pt x="0" y="72"/>
                    <a:pt x="48" y="191"/>
                  </a:cubicBezTo>
                  <a:lnTo>
                    <a:pt x="48" y="834"/>
                  </a:lnTo>
                  <a:cubicBezTo>
                    <a:pt x="286" y="1144"/>
                    <a:pt x="286" y="1573"/>
                    <a:pt x="48" y="1882"/>
                  </a:cubicBezTo>
                  <a:lnTo>
                    <a:pt x="48" y="2525"/>
                  </a:lnTo>
                  <a:cubicBezTo>
                    <a:pt x="0" y="2621"/>
                    <a:pt x="95" y="2716"/>
                    <a:pt x="191" y="2716"/>
                  </a:cubicBezTo>
                  <a:cubicBezTo>
                    <a:pt x="310" y="2716"/>
                    <a:pt x="334" y="2501"/>
                    <a:pt x="334" y="2501"/>
                  </a:cubicBezTo>
                  <a:lnTo>
                    <a:pt x="334" y="1858"/>
                  </a:lnTo>
                  <a:cubicBezTo>
                    <a:pt x="334" y="1656"/>
                    <a:pt x="482" y="1555"/>
                    <a:pt x="631" y="1555"/>
                  </a:cubicBezTo>
                  <a:cubicBezTo>
                    <a:pt x="780" y="1555"/>
                    <a:pt x="929" y="1656"/>
                    <a:pt x="929" y="1858"/>
                  </a:cubicBezTo>
                  <a:lnTo>
                    <a:pt x="929" y="2501"/>
                  </a:lnTo>
                  <a:cubicBezTo>
                    <a:pt x="929" y="2501"/>
                    <a:pt x="1120" y="2716"/>
                    <a:pt x="1239" y="2716"/>
                  </a:cubicBezTo>
                  <a:cubicBezTo>
                    <a:pt x="1358" y="2716"/>
                    <a:pt x="1429" y="2621"/>
                    <a:pt x="1239" y="2501"/>
                  </a:cubicBezTo>
                  <a:lnTo>
                    <a:pt x="1239" y="1858"/>
                  </a:lnTo>
                  <a:cubicBezTo>
                    <a:pt x="1191" y="1525"/>
                    <a:pt x="1191" y="1168"/>
                    <a:pt x="1239" y="834"/>
                  </a:cubicBezTo>
                  <a:lnTo>
                    <a:pt x="1239" y="191"/>
                  </a:lnTo>
                  <a:cubicBezTo>
                    <a:pt x="1429" y="72"/>
                    <a:pt x="1334" y="1"/>
                    <a:pt x="1239" y="1"/>
                  </a:cubicBezTo>
                  <a:cubicBezTo>
                    <a:pt x="1120" y="1"/>
                    <a:pt x="929" y="191"/>
                    <a:pt x="929" y="191"/>
                  </a:cubicBezTo>
                  <a:lnTo>
                    <a:pt x="929" y="858"/>
                  </a:lnTo>
                  <a:cubicBezTo>
                    <a:pt x="929" y="1049"/>
                    <a:pt x="780" y="1144"/>
                    <a:pt x="631" y="1144"/>
                  </a:cubicBezTo>
                  <a:cubicBezTo>
                    <a:pt x="482" y="1144"/>
                    <a:pt x="334" y="1049"/>
                    <a:pt x="334" y="858"/>
                  </a:cubicBezTo>
                  <a:lnTo>
                    <a:pt x="334" y="191"/>
                  </a:lnTo>
                  <a:cubicBezTo>
                    <a:pt x="334" y="191"/>
                    <a:pt x="310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52"/>
            <p:cNvSpPr/>
            <p:nvPr/>
          </p:nvSpPr>
          <p:spPr>
            <a:xfrm>
              <a:off x="3019650" y="3223325"/>
              <a:ext cx="31575" cy="67900"/>
            </a:xfrm>
            <a:custGeom>
              <a:rect b="b" l="l" r="r" t="t"/>
              <a:pathLst>
                <a:path extrusionOk="0" h="2716" w="1263">
                  <a:moveTo>
                    <a:pt x="96" y="1"/>
                  </a:moveTo>
                  <a:cubicBezTo>
                    <a:pt x="0" y="1"/>
                    <a:pt x="72" y="191"/>
                    <a:pt x="72" y="191"/>
                  </a:cubicBezTo>
                  <a:lnTo>
                    <a:pt x="72" y="834"/>
                  </a:lnTo>
                  <a:lnTo>
                    <a:pt x="381" y="1525"/>
                  </a:lnTo>
                  <a:lnTo>
                    <a:pt x="381" y="2501"/>
                  </a:lnTo>
                  <a:cubicBezTo>
                    <a:pt x="381" y="2501"/>
                    <a:pt x="500" y="2716"/>
                    <a:pt x="619" y="2716"/>
                  </a:cubicBezTo>
                  <a:cubicBezTo>
                    <a:pt x="739" y="2716"/>
                    <a:pt x="667" y="2501"/>
                    <a:pt x="667" y="2501"/>
                  </a:cubicBezTo>
                  <a:lnTo>
                    <a:pt x="667" y="1525"/>
                  </a:lnTo>
                  <a:lnTo>
                    <a:pt x="1262" y="834"/>
                  </a:lnTo>
                  <a:lnTo>
                    <a:pt x="1262" y="191"/>
                  </a:lnTo>
                  <a:cubicBezTo>
                    <a:pt x="1262" y="191"/>
                    <a:pt x="1239" y="1"/>
                    <a:pt x="1143" y="1"/>
                  </a:cubicBezTo>
                  <a:cubicBezTo>
                    <a:pt x="1024" y="1"/>
                    <a:pt x="977" y="191"/>
                    <a:pt x="977" y="191"/>
                  </a:cubicBezTo>
                  <a:lnTo>
                    <a:pt x="977" y="858"/>
                  </a:lnTo>
                  <a:cubicBezTo>
                    <a:pt x="977" y="1049"/>
                    <a:pt x="828" y="1144"/>
                    <a:pt x="679" y="1144"/>
                  </a:cubicBezTo>
                  <a:cubicBezTo>
                    <a:pt x="530" y="1144"/>
                    <a:pt x="381" y="1049"/>
                    <a:pt x="381" y="858"/>
                  </a:cubicBezTo>
                  <a:lnTo>
                    <a:pt x="381" y="191"/>
                  </a:lnTo>
                  <a:cubicBezTo>
                    <a:pt x="381" y="191"/>
                    <a:pt x="215" y="1"/>
                    <a:pt x="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52"/>
            <p:cNvSpPr/>
            <p:nvPr/>
          </p:nvSpPr>
          <p:spPr>
            <a:xfrm>
              <a:off x="3070250" y="3242975"/>
              <a:ext cx="45875" cy="39225"/>
            </a:xfrm>
            <a:custGeom>
              <a:rect b="b" l="l" r="r" t="t"/>
              <a:pathLst>
                <a:path extrusionOk="0" h="1569" w="1835">
                  <a:moveTo>
                    <a:pt x="1031" y="390"/>
                  </a:moveTo>
                  <a:cubicBezTo>
                    <a:pt x="1232" y="390"/>
                    <a:pt x="1429" y="544"/>
                    <a:pt x="1429" y="787"/>
                  </a:cubicBezTo>
                  <a:cubicBezTo>
                    <a:pt x="1429" y="1001"/>
                    <a:pt x="1263" y="1168"/>
                    <a:pt x="1048" y="1168"/>
                  </a:cubicBezTo>
                  <a:cubicBezTo>
                    <a:pt x="691" y="1168"/>
                    <a:pt x="524" y="739"/>
                    <a:pt x="763" y="501"/>
                  </a:cubicBezTo>
                  <a:cubicBezTo>
                    <a:pt x="839" y="424"/>
                    <a:pt x="935" y="390"/>
                    <a:pt x="1031" y="390"/>
                  </a:cubicBezTo>
                  <a:close/>
                  <a:moveTo>
                    <a:pt x="1048" y="1"/>
                  </a:moveTo>
                  <a:cubicBezTo>
                    <a:pt x="334" y="1"/>
                    <a:pt x="1" y="834"/>
                    <a:pt x="477" y="1334"/>
                  </a:cubicBezTo>
                  <a:cubicBezTo>
                    <a:pt x="639" y="1496"/>
                    <a:pt x="838" y="1568"/>
                    <a:pt x="1034" y="1568"/>
                  </a:cubicBezTo>
                  <a:cubicBezTo>
                    <a:pt x="1442" y="1568"/>
                    <a:pt x="1834" y="1254"/>
                    <a:pt x="1834" y="787"/>
                  </a:cubicBezTo>
                  <a:cubicBezTo>
                    <a:pt x="1810" y="358"/>
                    <a:pt x="1477" y="1"/>
                    <a:pt x="1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52"/>
            <p:cNvSpPr/>
            <p:nvPr/>
          </p:nvSpPr>
          <p:spPr>
            <a:xfrm>
              <a:off x="3046425" y="3416825"/>
              <a:ext cx="45875" cy="39225"/>
            </a:xfrm>
            <a:custGeom>
              <a:rect b="b" l="l" r="r" t="t"/>
              <a:pathLst>
                <a:path extrusionOk="0" h="1569" w="1835">
                  <a:moveTo>
                    <a:pt x="1050" y="389"/>
                  </a:moveTo>
                  <a:cubicBezTo>
                    <a:pt x="1246" y="389"/>
                    <a:pt x="1437" y="544"/>
                    <a:pt x="1454" y="786"/>
                  </a:cubicBezTo>
                  <a:cubicBezTo>
                    <a:pt x="1430" y="1001"/>
                    <a:pt x="1263" y="1168"/>
                    <a:pt x="1049" y="1168"/>
                  </a:cubicBezTo>
                  <a:cubicBezTo>
                    <a:pt x="715" y="1168"/>
                    <a:pt x="549" y="739"/>
                    <a:pt x="787" y="501"/>
                  </a:cubicBezTo>
                  <a:cubicBezTo>
                    <a:pt x="863" y="424"/>
                    <a:pt x="957" y="389"/>
                    <a:pt x="1050" y="389"/>
                  </a:cubicBezTo>
                  <a:close/>
                  <a:moveTo>
                    <a:pt x="1049" y="1"/>
                  </a:moveTo>
                  <a:cubicBezTo>
                    <a:pt x="358" y="1"/>
                    <a:pt x="1" y="834"/>
                    <a:pt x="501" y="1334"/>
                  </a:cubicBezTo>
                  <a:cubicBezTo>
                    <a:pt x="663" y="1496"/>
                    <a:pt x="860" y="1568"/>
                    <a:pt x="1052" y="1568"/>
                  </a:cubicBezTo>
                  <a:cubicBezTo>
                    <a:pt x="1453" y="1568"/>
                    <a:pt x="1835" y="1254"/>
                    <a:pt x="1835" y="786"/>
                  </a:cubicBezTo>
                  <a:cubicBezTo>
                    <a:pt x="1835" y="358"/>
                    <a:pt x="1477" y="1"/>
                    <a:pt x="10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52"/>
            <p:cNvSpPr/>
            <p:nvPr/>
          </p:nvSpPr>
          <p:spPr>
            <a:xfrm>
              <a:off x="2773175" y="3283475"/>
              <a:ext cx="45850" cy="39200"/>
            </a:xfrm>
            <a:custGeom>
              <a:rect b="b" l="l" r="r" t="t"/>
              <a:pathLst>
                <a:path extrusionOk="0" h="1568" w="1834">
                  <a:moveTo>
                    <a:pt x="1058" y="401"/>
                  </a:moveTo>
                  <a:cubicBezTo>
                    <a:pt x="1258" y="401"/>
                    <a:pt x="1453" y="561"/>
                    <a:pt x="1453" y="786"/>
                  </a:cubicBezTo>
                  <a:cubicBezTo>
                    <a:pt x="1453" y="1000"/>
                    <a:pt x="1262" y="1167"/>
                    <a:pt x="1072" y="1167"/>
                  </a:cubicBezTo>
                  <a:cubicBezTo>
                    <a:pt x="715" y="1167"/>
                    <a:pt x="548" y="762"/>
                    <a:pt x="786" y="524"/>
                  </a:cubicBezTo>
                  <a:cubicBezTo>
                    <a:pt x="864" y="439"/>
                    <a:pt x="961" y="401"/>
                    <a:pt x="1058" y="401"/>
                  </a:cubicBezTo>
                  <a:close/>
                  <a:moveTo>
                    <a:pt x="1072" y="0"/>
                  </a:moveTo>
                  <a:cubicBezTo>
                    <a:pt x="357" y="0"/>
                    <a:pt x="0" y="857"/>
                    <a:pt x="500" y="1334"/>
                  </a:cubicBezTo>
                  <a:cubicBezTo>
                    <a:pt x="662" y="1496"/>
                    <a:pt x="859" y="1568"/>
                    <a:pt x="1051" y="1568"/>
                  </a:cubicBezTo>
                  <a:cubicBezTo>
                    <a:pt x="1453" y="1568"/>
                    <a:pt x="1834" y="1253"/>
                    <a:pt x="1834" y="786"/>
                  </a:cubicBezTo>
                  <a:cubicBezTo>
                    <a:pt x="1834" y="357"/>
                    <a:pt x="1500" y="0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53"/>
          <p:cNvSpPr txBox="1"/>
          <p:nvPr>
            <p:ph type="title"/>
          </p:nvPr>
        </p:nvSpPr>
        <p:spPr>
          <a:xfrm>
            <a:off x="481275" y="1925850"/>
            <a:ext cx="834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Science = </a:t>
            </a:r>
            <a:r>
              <a:rPr lang="en" sz="2200"/>
              <a:t>curiosity</a:t>
            </a:r>
            <a:r>
              <a:rPr lang="en" sz="2200"/>
              <a:t> + open-mindedness, + learning from failures.</a:t>
            </a:r>
            <a:endParaRPr sz="2200"/>
          </a:p>
        </p:txBody>
      </p:sp>
      <p:grpSp>
        <p:nvGrpSpPr>
          <p:cNvPr id="1577" name="Google Shape;1577;p53"/>
          <p:cNvGrpSpPr/>
          <p:nvPr/>
        </p:nvGrpSpPr>
        <p:grpSpPr>
          <a:xfrm>
            <a:off x="2814179" y="1093153"/>
            <a:ext cx="376883" cy="346111"/>
            <a:chOff x="3952575" y="2364825"/>
            <a:chExt cx="291750" cy="267950"/>
          </a:xfrm>
        </p:grpSpPr>
        <p:sp>
          <p:nvSpPr>
            <p:cNvPr id="1578" name="Google Shape;1578;p53"/>
            <p:cNvSpPr/>
            <p:nvPr/>
          </p:nvSpPr>
          <p:spPr>
            <a:xfrm>
              <a:off x="3952575" y="2364825"/>
              <a:ext cx="291750" cy="267950"/>
            </a:xfrm>
            <a:custGeom>
              <a:rect b="b" l="l" r="r" t="t"/>
              <a:pathLst>
                <a:path extrusionOk="0" h="10718" w="11670">
                  <a:moveTo>
                    <a:pt x="2359" y="3286"/>
                  </a:moveTo>
                  <a:cubicBezTo>
                    <a:pt x="2374" y="3286"/>
                    <a:pt x="2390" y="3286"/>
                    <a:pt x="2406" y="3287"/>
                  </a:cubicBezTo>
                  <a:lnTo>
                    <a:pt x="2358" y="3287"/>
                  </a:lnTo>
                  <a:cubicBezTo>
                    <a:pt x="2353" y="3287"/>
                    <a:pt x="2349" y="3286"/>
                    <a:pt x="2344" y="3286"/>
                  </a:cubicBezTo>
                  <a:lnTo>
                    <a:pt x="2344" y="3286"/>
                  </a:lnTo>
                  <a:cubicBezTo>
                    <a:pt x="2349" y="3286"/>
                    <a:pt x="2354" y="3286"/>
                    <a:pt x="2359" y="3286"/>
                  </a:cubicBezTo>
                  <a:close/>
                  <a:moveTo>
                    <a:pt x="2406" y="3654"/>
                  </a:moveTo>
                  <a:lnTo>
                    <a:pt x="2406" y="4168"/>
                  </a:lnTo>
                  <a:lnTo>
                    <a:pt x="2453" y="4168"/>
                  </a:lnTo>
                  <a:cubicBezTo>
                    <a:pt x="2425" y="4185"/>
                    <a:pt x="2397" y="4193"/>
                    <a:pt x="2370" y="4193"/>
                  </a:cubicBezTo>
                  <a:cubicBezTo>
                    <a:pt x="2284" y="4193"/>
                    <a:pt x="2215" y="4116"/>
                    <a:pt x="2215" y="4025"/>
                  </a:cubicBezTo>
                  <a:cubicBezTo>
                    <a:pt x="2215" y="3922"/>
                    <a:pt x="2305" y="3819"/>
                    <a:pt x="2406" y="3654"/>
                  </a:cubicBezTo>
                  <a:close/>
                  <a:moveTo>
                    <a:pt x="7764" y="3614"/>
                  </a:moveTo>
                  <a:lnTo>
                    <a:pt x="7764" y="3614"/>
                  </a:lnTo>
                  <a:cubicBezTo>
                    <a:pt x="7875" y="3800"/>
                    <a:pt x="7978" y="3892"/>
                    <a:pt x="7978" y="4025"/>
                  </a:cubicBezTo>
                  <a:cubicBezTo>
                    <a:pt x="7978" y="4121"/>
                    <a:pt x="7907" y="4216"/>
                    <a:pt x="7788" y="4240"/>
                  </a:cubicBezTo>
                  <a:cubicBezTo>
                    <a:pt x="7764" y="4240"/>
                    <a:pt x="7764" y="4240"/>
                    <a:pt x="7740" y="4168"/>
                  </a:cubicBezTo>
                  <a:lnTo>
                    <a:pt x="7764" y="4168"/>
                  </a:lnTo>
                  <a:lnTo>
                    <a:pt x="7764" y="3614"/>
                  </a:lnTo>
                  <a:close/>
                  <a:moveTo>
                    <a:pt x="7826" y="3282"/>
                  </a:moveTo>
                  <a:cubicBezTo>
                    <a:pt x="8237" y="3282"/>
                    <a:pt x="8550" y="3602"/>
                    <a:pt x="8550" y="4025"/>
                  </a:cubicBezTo>
                  <a:cubicBezTo>
                    <a:pt x="8550" y="4121"/>
                    <a:pt x="8526" y="4192"/>
                    <a:pt x="8502" y="4287"/>
                  </a:cubicBezTo>
                  <a:cubicBezTo>
                    <a:pt x="8431" y="4263"/>
                    <a:pt x="8336" y="4263"/>
                    <a:pt x="8264" y="4240"/>
                  </a:cubicBezTo>
                  <a:cubicBezTo>
                    <a:pt x="8288" y="4168"/>
                    <a:pt x="8312" y="4097"/>
                    <a:pt x="8312" y="4025"/>
                  </a:cubicBezTo>
                  <a:cubicBezTo>
                    <a:pt x="8312" y="3700"/>
                    <a:pt x="8063" y="3466"/>
                    <a:pt x="7764" y="3454"/>
                  </a:cubicBezTo>
                  <a:lnTo>
                    <a:pt x="7764" y="3454"/>
                  </a:lnTo>
                  <a:lnTo>
                    <a:pt x="7764" y="3287"/>
                  </a:lnTo>
                  <a:cubicBezTo>
                    <a:pt x="7762" y="3286"/>
                    <a:pt x="7761" y="3286"/>
                    <a:pt x="7759" y="3285"/>
                  </a:cubicBezTo>
                  <a:lnTo>
                    <a:pt x="7759" y="3285"/>
                  </a:lnTo>
                  <a:cubicBezTo>
                    <a:pt x="7781" y="3283"/>
                    <a:pt x="7804" y="3282"/>
                    <a:pt x="7826" y="3282"/>
                  </a:cubicBezTo>
                  <a:close/>
                  <a:moveTo>
                    <a:pt x="1979" y="3388"/>
                  </a:moveTo>
                  <a:cubicBezTo>
                    <a:pt x="1913" y="3437"/>
                    <a:pt x="1856" y="3499"/>
                    <a:pt x="1810" y="3573"/>
                  </a:cubicBezTo>
                  <a:cubicBezTo>
                    <a:pt x="1596" y="3978"/>
                    <a:pt x="1882" y="4478"/>
                    <a:pt x="2334" y="4478"/>
                  </a:cubicBezTo>
                  <a:lnTo>
                    <a:pt x="2406" y="4478"/>
                  </a:lnTo>
                  <a:lnTo>
                    <a:pt x="2406" y="4763"/>
                  </a:lnTo>
                  <a:lnTo>
                    <a:pt x="2358" y="4763"/>
                  </a:lnTo>
                  <a:cubicBezTo>
                    <a:pt x="1930" y="4763"/>
                    <a:pt x="1572" y="4382"/>
                    <a:pt x="1620" y="3954"/>
                  </a:cubicBezTo>
                  <a:cubicBezTo>
                    <a:pt x="1649" y="3706"/>
                    <a:pt x="1785" y="3503"/>
                    <a:pt x="1979" y="3388"/>
                  </a:cubicBezTo>
                  <a:close/>
                  <a:moveTo>
                    <a:pt x="5287" y="6597"/>
                  </a:moveTo>
                  <a:cubicBezTo>
                    <a:pt x="5502" y="6597"/>
                    <a:pt x="5716" y="6669"/>
                    <a:pt x="5883" y="6812"/>
                  </a:cubicBezTo>
                  <a:cubicBezTo>
                    <a:pt x="5907" y="6931"/>
                    <a:pt x="5954" y="7026"/>
                    <a:pt x="6002" y="7145"/>
                  </a:cubicBezTo>
                  <a:lnTo>
                    <a:pt x="4430" y="7145"/>
                  </a:lnTo>
                  <a:cubicBezTo>
                    <a:pt x="4597" y="6812"/>
                    <a:pt x="4930" y="6597"/>
                    <a:pt x="5287" y="6597"/>
                  </a:cubicBezTo>
                  <a:close/>
                  <a:moveTo>
                    <a:pt x="6169" y="7455"/>
                  </a:moveTo>
                  <a:cubicBezTo>
                    <a:pt x="6228" y="7612"/>
                    <a:pt x="6287" y="7721"/>
                    <a:pt x="6360" y="7740"/>
                  </a:cubicBezTo>
                  <a:lnTo>
                    <a:pt x="5686" y="7740"/>
                  </a:lnTo>
                  <a:cubicBezTo>
                    <a:pt x="5690" y="7726"/>
                    <a:pt x="5692" y="7708"/>
                    <a:pt x="5692" y="7693"/>
                  </a:cubicBezTo>
                  <a:cubicBezTo>
                    <a:pt x="5692" y="7621"/>
                    <a:pt x="5668" y="7574"/>
                    <a:pt x="5668" y="7526"/>
                  </a:cubicBezTo>
                  <a:lnTo>
                    <a:pt x="5668" y="7455"/>
                  </a:lnTo>
                  <a:close/>
                  <a:moveTo>
                    <a:pt x="5056" y="1024"/>
                  </a:moveTo>
                  <a:cubicBezTo>
                    <a:pt x="5069" y="1024"/>
                    <a:pt x="5083" y="1024"/>
                    <a:pt x="5097" y="1025"/>
                  </a:cubicBezTo>
                  <a:cubicBezTo>
                    <a:pt x="6335" y="1025"/>
                    <a:pt x="7478" y="3287"/>
                    <a:pt x="7478" y="3287"/>
                  </a:cubicBezTo>
                  <a:lnTo>
                    <a:pt x="7478" y="4335"/>
                  </a:lnTo>
                  <a:lnTo>
                    <a:pt x="6883" y="4478"/>
                  </a:lnTo>
                  <a:lnTo>
                    <a:pt x="6883" y="4359"/>
                  </a:lnTo>
                  <a:cubicBezTo>
                    <a:pt x="6883" y="4359"/>
                    <a:pt x="6954" y="4192"/>
                    <a:pt x="6883" y="4192"/>
                  </a:cubicBezTo>
                  <a:cubicBezTo>
                    <a:pt x="6788" y="4192"/>
                    <a:pt x="6573" y="4359"/>
                    <a:pt x="6573" y="4359"/>
                  </a:cubicBezTo>
                  <a:lnTo>
                    <a:pt x="6573" y="4621"/>
                  </a:lnTo>
                  <a:cubicBezTo>
                    <a:pt x="6335" y="4811"/>
                    <a:pt x="6145" y="5073"/>
                    <a:pt x="6002" y="5359"/>
                  </a:cubicBezTo>
                  <a:lnTo>
                    <a:pt x="4311" y="5359"/>
                  </a:lnTo>
                  <a:cubicBezTo>
                    <a:pt x="3906" y="5359"/>
                    <a:pt x="3573" y="5002"/>
                    <a:pt x="3597" y="4597"/>
                  </a:cubicBezTo>
                  <a:lnTo>
                    <a:pt x="3597" y="3454"/>
                  </a:lnTo>
                  <a:cubicBezTo>
                    <a:pt x="3597" y="3025"/>
                    <a:pt x="3906" y="2692"/>
                    <a:pt x="4311" y="2692"/>
                  </a:cubicBezTo>
                  <a:cubicBezTo>
                    <a:pt x="4597" y="2692"/>
                    <a:pt x="4835" y="2858"/>
                    <a:pt x="4954" y="3096"/>
                  </a:cubicBezTo>
                  <a:cubicBezTo>
                    <a:pt x="4978" y="3144"/>
                    <a:pt x="5025" y="3192"/>
                    <a:pt x="5097" y="3192"/>
                  </a:cubicBezTo>
                  <a:cubicBezTo>
                    <a:pt x="5145" y="3192"/>
                    <a:pt x="5216" y="3144"/>
                    <a:pt x="5240" y="3096"/>
                  </a:cubicBezTo>
                  <a:cubicBezTo>
                    <a:pt x="5335" y="2858"/>
                    <a:pt x="5597" y="2692"/>
                    <a:pt x="5859" y="2692"/>
                  </a:cubicBezTo>
                  <a:cubicBezTo>
                    <a:pt x="6264" y="2692"/>
                    <a:pt x="6597" y="3025"/>
                    <a:pt x="6573" y="3454"/>
                  </a:cubicBezTo>
                  <a:lnTo>
                    <a:pt x="6573" y="3549"/>
                  </a:lnTo>
                  <a:cubicBezTo>
                    <a:pt x="6573" y="3549"/>
                    <a:pt x="6764" y="3739"/>
                    <a:pt x="6883" y="3739"/>
                  </a:cubicBezTo>
                  <a:cubicBezTo>
                    <a:pt x="6978" y="3739"/>
                    <a:pt x="6883" y="3549"/>
                    <a:pt x="6883" y="3549"/>
                  </a:cubicBezTo>
                  <a:lnTo>
                    <a:pt x="6883" y="3192"/>
                  </a:lnTo>
                  <a:cubicBezTo>
                    <a:pt x="6883" y="2835"/>
                    <a:pt x="6716" y="2501"/>
                    <a:pt x="6430" y="2287"/>
                  </a:cubicBezTo>
                  <a:cubicBezTo>
                    <a:pt x="6261" y="2164"/>
                    <a:pt x="6061" y="2105"/>
                    <a:pt x="5864" y="2105"/>
                  </a:cubicBezTo>
                  <a:cubicBezTo>
                    <a:pt x="5564" y="2105"/>
                    <a:pt x="5269" y="2242"/>
                    <a:pt x="5097" y="2501"/>
                  </a:cubicBezTo>
                  <a:cubicBezTo>
                    <a:pt x="4906" y="2247"/>
                    <a:pt x="4621" y="2099"/>
                    <a:pt x="4324" y="2099"/>
                  </a:cubicBezTo>
                  <a:cubicBezTo>
                    <a:pt x="4176" y="2099"/>
                    <a:pt x="4025" y="2136"/>
                    <a:pt x="3882" y="2215"/>
                  </a:cubicBezTo>
                  <a:cubicBezTo>
                    <a:pt x="3525" y="2406"/>
                    <a:pt x="3287" y="2787"/>
                    <a:pt x="3311" y="3216"/>
                  </a:cubicBezTo>
                  <a:lnTo>
                    <a:pt x="3311" y="4549"/>
                  </a:lnTo>
                  <a:cubicBezTo>
                    <a:pt x="3311" y="5168"/>
                    <a:pt x="3787" y="5668"/>
                    <a:pt x="4406" y="5668"/>
                  </a:cubicBezTo>
                  <a:lnTo>
                    <a:pt x="5859" y="5668"/>
                  </a:lnTo>
                  <a:cubicBezTo>
                    <a:pt x="5811" y="5883"/>
                    <a:pt x="5787" y="6097"/>
                    <a:pt x="5787" y="6335"/>
                  </a:cubicBezTo>
                  <a:cubicBezTo>
                    <a:pt x="5621" y="6240"/>
                    <a:pt x="5454" y="6192"/>
                    <a:pt x="5264" y="6192"/>
                  </a:cubicBezTo>
                  <a:cubicBezTo>
                    <a:pt x="4716" y="6216"/>
                    <a:pt x="4263" y="6621"/>
                    <a:pt x="4144" y="7145"/>
                  </a:cubicBezTo>
                  <a:lnTo>
                    <a:pt x="3597" y="7145"/>
                  </a:lnTo>
                  <a:lnTo>
                    <a:pt x="3597" y="6002"/>
                  </a:lnTo>
                  <a:cubicBezTo>
                    <a:pt x="3549" y="5907"/>
                    <a:pt x="3477" y="5835"/>
                    <a:pt x="3358" y="5811"/>
                  </a:cubicBezTo>
                  <a:cubicBezTo>
                    <a:pt x="3263" y="5811"/>
                    <a:pt x="3192" y="5907"/>
                    <a:pt x="3311" y="6002"/>
                  </a:cubicBezTo>
                  <a:lnTo>
                    <a:pt x="3311" y="7216"/>
                  </a:lnTo>
                  <a:cubicBezTo>
                    <a:pt x="3192" y="7383"/>
                    <a:pt x="3501" y="7455"/>
                    <a:pt x="3501" y="7455"/>
                  </a:cubicBezTo>
                  <a:lnTo>
                    <a:pt x="5168" y="7455"/>
                  </a:lnTo>
                  <a:cubicBezTo>
                    <a:pt x="5168" y="7455"/>
                    <a:pt x="5335" y="7597"/>
                    <a:pt x="5335" y="7693"/>
                  </a:cubicBezTo>
                  <a:cubicBezTo>
                    <a:pt x="5335" y="7752"/>
                    <a:pt x="5307" y="7803"/>
                    <a:pt x="5263" y="7803"/>
                  </a:cubicBezTo>
                  <a:cubicBezTo>
                    <a:pt x="5236" y="7803"/>
                    <a:pt x="5204" y="7785"/>
                    <a:pt x="5168" y="7740"/>
                  </a:cubicBezTo>
                  <a:lnTo>
                    <a:pt x="3501" y="7740"/>
                  </a:lnTo>
                  <a:cubicBezTo>
                    <a:pt x="3449" y="7763"/>
                    <a:pt x="3397" y="7773"/>
                    <a:pt x="3347" y="7773"/>
                  </a:cubicBezTo>
                  <a:cubicBezTo>
                    <a:pt x="3076" y="7773"/>
                    <a:pt x="2861" y="7478"/>
                    <a:pt x="3001" y="7216"/>
                  </a:cubicBezTo>
                  <a:lnTo>
                    <a:pt x="3001" y="3287"/>
                  </a:lnTo>
                  <a:cubicBezTo>
                    <a:pt x="2883" y="2062"/>
                    <a:pt x="3837" y="1024"/>
                    <a:pt x="5056" y="1024"/>
                  </a:cubicBezTo>
                  <a:close/>
                  <a:moveTo>
                    <a:pt x="8009" y="4562"/>
                  </a:moveTo>
                  <a:cubicBezTo>
                    <a:pt x="8942" y="4562"/>
                    <a:pt x="9836" y="5287"/>
                    <a:pt x="9836" y="6383"/>
                  </a:cubicBezTo>
                  <a:cubicBezTo>
                    <a:pt x="9836" y="7393"/>
                    <a:pt x="9049" y="8217"/>
                    <a:pt x="8045" y="8217"/>
                  </a:cubicBezTo>
                  <a:cubicBezTo>
                    <a:pt x="8031" y="8217"/>
                    <a:pt x="8017" y="8217"/>
                    <a:pt x="8002" y="8217"/>
                  </a:cubicBezTo>
                  <a:lnTo>
                    <a:pt x="8026" y="8217"/>
                  </a:lnTo>
                  <a:cubicBezTo>
                    <a:pt x="6383" y="8217"/>
                    <a:pt x="5573" y="6240"/>
                    <a:pt x="6740" y="5097"/>
                  </a:cubicBezTo>
                  <a:cubicBezTo>
                    <a:pt x="7110" y="4727"/>
                    <a:pt x="7564" y="4562"/>
                    <a:pt x="8009" y="4562"/>
                  </a:cubicBezTo>
                  <a:close/>
                  <a:moveTo>
                    <a:pt x="9645" y="7836"/>
                  </a:moveTo>
                  <a:lnTo>
                    <a:pt x="9931" y="8121"/>
                  </a:lnTo>
                  <a:lnTo>
                    <a:pt x="9765" y="8312"/>
                  </a:lnTo>
                  <a:lnTo>
                    <a:pt x="9455" y="8002"/>
                  </a:lnTo>
                  <a:cubicBezTo>
                    <a:pt x="9526" y="7955"/>
                    <a:pt x="9574" y="7883"/>
                    <a:pt x="9645" y="7836"/>
                  </a:cubicBezTo>
                  <a:close/>
                  <a:moveTo>
                    <a:pt x="6788" y="8336"/>
                  </a:moveTo>
                  <a:cubicBezTo>
                    <a:pt x="6907" y="8407"/>
                    <a:pt x="7026" y="8479"/>
                    <a:pt x="7169" y="8550"/>
                  </a:cubicBezTo>
                  <a:cubicBezTo>
                    <a:pt x="7050" y="8907"/>
                    <a:pt x="6835" y="9241"/>
                    <a:pt x="6573" y="9526"/>
                  </a:cubicBezTo>
                  <a:lnTo>
                    <a:pt x="6573" y="8336"/>
                  </a:lnTo>
                  <a:close/>
                  <a:moveTo>
                    <a:pt x="2400" y="9545"/>
                  </a:moveTo>
                  <a:cubicBezTo>
                    <a:pt x="2496" y="9616"/>
                    <a:pt x="2510" y="9683"/>
                    <a:pt x="2525" y="9741"/>
                  </a:cubicBezTo>
                  <a:cubicBezTo>
                    <a:pt x="2454" y="9717"/>
                    <a:pt x="2418" y="9628"/>
                    <a:pt x="2400" y="9545"/>
                  </a:cubicBezTo>
                  <a:close/>
                  <a:moveTo>
                    <a:pt x="6288" y="8050"/>
                  </a:moveTo>
                  <a:lnTo>
                    <a:pt x="6288" y="9717"/>
                  </a:lnTo>
                  <a:cubicBezTo>
                    <a:pt x="6240" y="9765"/>
                    <a:pt x="6192" y="9788"/>
                    <a:pt x="6169" y="9812"/>
                  </a:cubicBezTo>
                  <a:cubicBezTo>
                    <a:pt x="6026" y="9669"/>
                    <a:pt x="5883" y="9574"/>
                    <a:pt x="5692" y="9526"/>
                  </a:cubicBezTo>
                  <a:lnTo>
                    <a:pt x="5692" y="8479"/>
                  </a:lnTo>
                  <a:cubicBezTo>
                    <a:pt x="5597" y="8383"/>
                    <a:pt x="5573" y="8288"/>
                    <a:pt x="5549" y="8050"/>
                  </a:cubicBezTo>
                  <a:close/>
                  <a:moveTo>
                    <a:pt x="1046" y="6755"/>
                  </a:moveTo>
                  <a:cubicBezTo>
                    <a:pt x="1456" y="6755"/>
                    <a:pt x="1832" y="7091"/>
                    <a:pt x="1810" y="7526"/>
                  </a:cubicBezTo>
                  <a:lnTo>
                    <a:pt x="1810" y="9407"/>
                  </a:lnTo>
                  <a:cubicBezTo>
                    <a:pt x="1810" y="9812"/>
                    <a:pt x="2120" y="10122"/>
                    <a:pt x="2525" y="10122"/>
                  </a:cubicBezTo>
                  <a:lnTo>
                    <a:pt x="2477" y="10122"/>
                  </a:lnTo>
                  <a:cubicBezTo>
                    <a:pt x="2525" y="10241"/>
                    <a:pt x="2596" y="10336"/>
                    <a:pt x="2692" y="10431"/>
                  </a:cubicBezTo>
                  <a:lnTo>
                    <a:pt x="2430" y="10431"/>
                  </a:lnTo>
                  <a:cubicBezTo>
                    <a:pt x="1882" y="10384"/>
                    <a:pt x="1477" y="9907"/>
                    <a:pt x="1525" y="9383"/>
                  </a:cubicBezTo>
                  <a:lnTo>
                    <a:pt x="1525" y="7407"/>
                  </a:lnTo>
                  <a:cubicBezTo>
                    <a:pt x="1560" y="7073"/>
                    <a:pt x="1316" y="6907"/>
                    <a:pt x="1072" y="6907"/>
                  </a:cubicBezTo>
                  <a:cubicBezTo>
                    <a:pt x="828" y="6907"/>
                    <a:pt x="584" y="7073"/>
                    <a:pt x="620" y="7407"/>
                  </a:cubicBezTo>
                  <a:lnTo>
                    <a:pt x="620" y="7859"/>
                  </a:lnTo>
                  <a:cubicBezTo>
                    <a:pt x="620" y="7955"/>
                    <a:pt x="548" y="8026"/>
                    <a:pt x="477" y="8026"/>
                  </a:cubicBezTo>
                  <a:cubicBezTo>
                    <a:pt x="382" y="8026"/>
                    <a:pt x="334" y="7955"/>
                    <a:pt x="334" y="7859"/>
                  </a:cubicBezTo>
                  <a:lnTo>
                    <a:pt x="334" y="7550"/>
                  </a:lnTo>
                  <a:cubicBezTo>
                    <a:pt x="310" y="7193"/>
                    <a:pt x="572" y="6859"/>
                    <a:pt x="929" y="6764"/>
                  </a:cubicBezTo>
                  <a:cubicBezTo>
                    <a:pt x="968" y="6758"/>
                    <a:pt x="1007" y="6755"/>
                    <a:pt x="1046" y="6755"/>
                  </a:cubicBezTo>
                  <a:close/>
                  <a:moveTo>
                    <a:pt x="2715" y="8098"/>
                  </a:moveTo>
                  <a:cubicBezTo>
                    <a:pt x="2906" y="8264"/>
                    <a:pt x="3120" y="8336"/>
                    <a:pt x="3358" y="8336"/>
                  </a:cubicBezTo>
                  <a:lnTo>
                    <a:pt x="5049" y="8336"/>
                  </a:lnTo>
                  <a:cubicBezTo>
                    <a:pt x="5073" y="8407"/>
                    <a:pt x="5097" y="8502"/>
                    <a:pt x="5097" y="8598"/>
                  </a:cubicBezTo>
                  <a:lnTo>
                    <a:pt x="5097" y="9788"/>
                  </a:lnTo>
                  <a:cubicBezTo>
                    <a:pt x="5216" y="9884"/>
                    <a:pt x="5311" y="10003"/>
                    <a:pt x="5383" y="10146"/>
                  </a:cubicBezTo>
                  <a:lnTo>
                    <a:pt x="5692" y="10146"/>
                  </a:lnTo>
                  <a:cubicBezTo>
                    <a:pt x="5741" y="10067"/>
                    <a:pt x="5786" y="10037"/>
                    <a:pt x="5822" y="10037"/>
                  </a:cubicBezTo>
                  <a:cubicBezTo>
                    <a:pt x="5873" y="10037"/>
                    <a:pt x="5907" y="10099"/>
                    <a:pt x="5907" y="10169"/>
                  </a:cubicBezTo>
                  <a:cubicBezTo>
                    <a:pt x="5907" y="10288"/>
                    <a:pt x="5811" y="10384"/>
                    <a:pt x="5692" y="10384"/>
                  </a:cubicBezTo>
                  <a:lnTo>
                    <a:pt x="5692" y="10431"/>
                  </a:lnTo>
                  <a:lnTo>
                    <a:pt x="3644" y="10431"/>
                  </a:lnTo>
                  <a:cubicBezTo>
                    <a:pt x="3144" y="10407"/>
                    <a:pt x="2715" y="10003"/>
                    <a:pt x="2715" y="9479"/>
                  </a:cubicBezTo>
                  <a:lnTo>
                    <a:pt x="2715" y="8098"/>
                  </a:lnTo>
                  <a:close/>
                  <a:moveTo>
                    <a:pt x="7526" y="8502"/>
                  </a:moveTo>
                  <a:cubicBezTo>
                    <a:pt x="7645" y="8550"/>
                    <a:pt x="7764" y="8550"/>
                    <a:pt x="7764" y="8574"/>
                  </a:cubicBezTo>
                  <a:lnTo>
                    <a:pt x="7764" y="9765"/>
                  </a:lnTo>
                  <a:cubicBezTo>
                    <a:pt x="7907" y="9860"/>
                    <a:pt x="8002" y="9979"/>
                    <a:pt x="8074" y="10122"/>
                  </a:cubicBezTo>
                  <a:lnTo>
                    <a:pt x="8359" y="10122"/>
                  </a:lnTo>
                  <a:cubicBezTo>
                    <a:pt x="8407" y="10046"/>
                    <a:pt x="8451" y="10015"/>
                    <a:pt x="8486" y="10015"/>
                  </a:cubicBezTo>
                  <a:cubicBezTo>
                    <a:pt x="8539" y="10015"/>
                    <a:pt x="8574" y="10084"/>
                    <a:pt x="8574" y="10169"/>
                  </a:cubicBezTo>
                  <a:cubicBezTo>
                    <a:pt x="8550" y="10288"/>
                    <a:pt x="8479" y="10384"/>
                    <a:pt x="8359" y="10431"/>
                  </a:cubicBezTo>
                  <a:lnTo>
                    <a:pt x="6216" y="10431"/>
                  </a:lnTo>
                  <a:cubicBezTo>
                    <a:pt x="6240" y="10336"/>
                    <a:pt x="6264" y="10241"/>
                    <a:pt x="6264" y="10169"/>
                  </a:cubicBezTo>
                  <a:cubicBezTo>
                    <a:pt x="6835" y="9765"/>
                    <a:pt x="7288" y="9169"/>
                    <a:pt x="7526" y="8502"/>
                  </a:cubicBezTo>
                  <a:close/>
                  <a:moveTo>
                    <a:pt x="6859" y="1"/>
                  </a:moveTo>
                  <a:cubicBezTo>
                    <a:pt x="6692" y="1"/>
                    <a:pt x="6573" y="144"/>
                    <a:pt x="6573" y="310"/>
                  </a:cubicBezTo>
                  <a:lnTo>
                    <a:pt x="6573" y="1144"/>
                  </a:lnTo>
                  <a:cubicBezTo>
                    <a:pt x="6123" y="797"/>
                    <a:pt x="5606" y="637"/>
                    <a:pt x="5099" y="637"/>
                  </a:cubicBezTo>
                  <a:cubicBezTo>
                    <a:pt x="3970" y="637"/>
                    <a:pt x="2889" y="1426"/>
                    <a:pt x="2692" y="2692"/>
                  </a:cubicBezTo>
                  <a:lnTo>
                    <a:pt x="2430" y="2692"/>
                  </a:lnTo>
                  <a:cubicBezTo>
                    <a:pt x="2430" y="2692"/>
                    <a:pt x="1287" y="3406"/>
                    <a:pt x="1287" y="4025"/>
                  </a:cubicBezTo>
                  <a:cubicBezTo>
                    <a:pt x="1267" y="4561"/>
                    <a:pt x="1643" y="4997"/>
                    <a:pt x="2128" y="5073"/>
                  </a:cubicBezTo>
                  <a:lnTo>
                    <a:pt x="2096" y="5073"/>
                  </a:lnTo>
                  <a:lnTo>
                    <a:pt x="2096" y="6729"/>
                  </a:lnTo>
                  <a:lnTo>
                    <a:pt x="2096" y="6729"/>
                  </a:lnTo>
                  <a:cubicBezTo>
                    <a:pt x="1999" y="6622"/>
                    <a:pt x="1879" y="6536"/>
                    <a:pt x="1739" y="6478"/>
                  </a:cubicBezTo>
                  <a:cubicBezTo>
                    <a:pt x="1560" y="6380"/>
                    <a:pt x="1372" y="6336"/>
                    <a:pt x="1189" y="6336"/>
                  </a:cubicBezTo>
                  <a:cubicBezTo>
                    <a:pt x="568" y="6336"/>
                    <a:pt x="1" y="6846"/>
                    <a:pt x="1" y="7526"/>
                  </a:cubicBezTo>
                  <a:lnTo>
                    <a:pt x="1" y="7883"/>
                  </a:lnTo>
                  <a:cubicBezTo>
                    <a:pt x="1" y="8181"/>
                    <a:pt x="227" y="8330"/>
                    <a:pt x="453" y="8330"/>
                  </a:cubicBezTo>
                  <a:cubicBezTo>
                    <a:pt x="679" y="8330"/>
                    <a:pt x="906" y="8181"/>
                    <a:pt x="906" y="7883"/>
                  </a:cubicBezTo>
                  <a:lnTo>
                    <a:pt x="906" y="7288"/>
                  </a:lnTo>
                  <a:cubicBezTo>
                    <a:pt x="906" y="7216"/>
                    <a:pt x="953" y="7145"/>
                    <a:pt x="1048" y="7145"/>
                  </a:cubicBezTo>
                  <a:cubicBezTo>
                    <a:pt x="1120" y="7145"/>
                    <a:pt x="1191" y="7216"/>
                    <a:pt x="1191" y="7288"/>
                  </a:cubicBezTo>
                  <a:lnTo>
                    <a:pt x="1191" y="10074"/>
                  </a:lnTo>
                  <a:cubicBezTo>
                    <a:pt x="1191" y="10431"/>
                    <a:pt x="1477" y="10717"/>
                    <a:pt x="1858" y="10717"/>
                  </a:cubicBezTo>
                  <a:lnTo>
                    <a:pt x="8717" y="10717"/>
                  </a:lnTo>
                  <a:cubicBezTo>
                    <a:pt x="8788" y="10717"/>
                    <a:pt x="8883" y="10693"/>
                    <a:pt x="8931" y="10646"/>
                  </a:cubicBezTo>
                  <a:cubicBezTo>
                    <a:pt x="9407" y="10122"/>
                    <a:pt x="9050" y="9526"/>
                    <a:pt x="8574" y="9526"/>
                  </a:cubicBezTo>
                  <a:lnTo>
                    <a:pt x="8336" y="9526"/>
                  </a:lnTo>
                  <a:lnTo>
                    <a:pt x="8336" y="8455"/>
                  </a:lnTo>
                  <a:cubicBezTo>
                    <a:pt x="8645" y="8431"/>
                    <a:pt x="8955" y="8312"/>
                    <a:pt x="9217" y="8121"/>
                  </a:cubicBezTo>
                  <a:lnTo>
                    <a:pt x="9550" y="8502"/>
                  </a:lnTo>
                  <a:cubicBezTo>
                    <a:pt x="9526" y="8574"/>
                    <a:pt x="9550" y="8669"/>
                    <a:pt x="9622" y="8740"/>
                  </a:cubicBezTo>
                  <a:lnTo>
                    <a:pt x="10669" y="9931"/>
                  </a:lnTo>
                  <a:cubicBezTo>
                    <a:pt x="10777" y="10050"/>
                    <a:pt x="10920" y="10110"/>
                    <a:pt x="11062" y="10110"/>
                  </a:cubicBezTo>
                  <a:cubicBezTo>
                    <a:pt x="11205" y="10110"/>
                    <a:pt x="11348" y="10050"/>
                    <a:pt x="11455" y="9931"/>
                  </a:cubicBezTo>
                  <a:cubicBezTo>
                    <a:pt x="11670" y="9693"/>
                    <a:pt x="11670" y="9312"/>
                    <a:pt x="11455" y="9074"/>
                  </a:cubicBezTo>
                  <a:lnTo>
                    <a:pt x="11217" y="8788"/>
                  </a:lnTo>
                  <a:cubicBezTo>
                    <a:pt x="11181" y="8752"/>
                    <a:pt x="11140" y="8735"/>
                    <a:pt x="11101" y="8735"/>
                  </a:cubicBezTo>
                  <a:cubicBezTo>
                    <a:pt x="11062" y="8735"/>
                    <a:pt x="11027" y="8752"/>
                    <a:pt x="11003" y="8788"/>
                  </a:cubicBezTo>
                  <a:cubicBezTo>
                    <a:pt x="10931" y="8860"/>
                    <a:pt x="10931" y="8979"/>
                    <a:pt x="11003" y="9050"/>
                  </a:cubicBezTo>
                  <a:lnTo>
                    <a:pt x="11241" y="9312"/>
                  </a:lnTo>
                  <a:cubicBezTo>
                    <a:pt x="11312" y="9431"/>
                    <a:pt x="11312" y="9574"/>
                    <a:pt x="11241" y="9693"/>
                  </a:cubicBezTo>
                  <a:cubicBezTo>
                    <a:pt x="11193" y="9741"/>
                    <a:pt x="11128" y="9765"/>
                    <a:pt x="11065" y="9765"/>
                  </a:cubicBezTo>
                  <a:cubicBezTo>
                    <a:pt x="11003" y="9765"/>
                    <a:pt x="10943" y="9741"/>
                    <a:pt x="10908" y="9693"/>
                  </a:cubicBezTo>
                  <a:lnTo>
                    <a:pt x="9884" y="8550"/>
                  </a:lnTo>
                  <a:lnTo>
                    <a:pt x="10217" y="8193"/>
                  </a:lnTo>
                  <a:lnTo>
                    <a:pt x="10479" y="8455"/>
                  </a:lnTo>
                  <a:cubicBezTo>
                    <a:pt x="10503" y="8490"/>
                    <a:pt x="10544" y="8508"/>
                    <a:pt x="10586" y="8508"/>
                  </a:cubicBezTo>
                  <a:cubicBezTo>
                    <a:pt x="10628" y="8508"/>
                    <a:pt x="10669" y="8490"/>
                    <a:pt x="10693" y="8455"/>
                  </a:cubicBezTo>
                  <a:cubicBezTo>
                    <a:pt x="10765" y="8383"/>
                    <a:pt x="10765" y="8288"/>
                    <a:pt x="10693" y="8217"/>
                  </a:cubicBezTo>
                  <a:lnTo>
                    <a:pt x="10408" y="7883"/>
                  </a:lnTo>
                  <a:cubicBezTo>
                    <a:pt x="10354" y="7830"/>
                    <a:pt x="10287" y="7803"/>
                    <a:pt x="10227" y="7803"/>
                  </a:cubicBezTo>
                  <a:cubicBezTo>
                    <a:pt x="10207" y="7803"/>
                    <a:pt x="10187" y="7806"/>
                    <a:pt x="10169" y="7812"/>
                  </a:cubicBezTo>
                  <a:lnTo>
                    <a:pt x="9860" y="7455"/>
                  </a:lnTo>
                  <a:cubicBezTo>
                    <a:pt x="9955" y="7264"/>
                    <a:pt x="10026" y="7050"/>
                    <a:pt x="10098" y="6859"/>
                  </a:cubicBezTo>
                  <a:lnTo>
                    <a:pt x="11384" y="6859"/>
                  </a:lnTo>
                  <a:cubicBezTo>
                    <a:pt x="11527" y="6835"/>
                    <a:pt x="11646" y="6716"/>
                    <a:pt x="11646" y="6550"/>
                  </a:cubicBezTo>
                  <a:lnTo>
                    <a:pt x="11646" y="310"/>
                  </a:lnTo>
                  <a:cubicBezTo>
                    <a:pt x="11646" y="310"/>
                    <a:pt x="11670" y="1"/>
                    <a:pt x="11503" y="1"/>
                  </a:cubicBezTo>
                  <a:lnTo>
                    <a:pt x="10860" y="1"/>
                  </a:lnTo>
                  <a:cubicBezTo>
                    <a:pt x="10765" y="1"/>
                    <a:pt x="10693" y="72"/>
                    <a:pt x="10693" y="167"/>
                  </a:cubicBezTo>
                  <a:cubicBezTo>
                    <a:pt x="10693" y="250"/>
                    <a:pt x="10747" y="315"/>
                    <a:pt x="10824" y="315"/>
                  </a:cubicBezTo>
                  <a:cubicBezTo>
                    <a:pt x="10835" y="315"/>
                    <a:pt x="10847" y="313"/>
                    <a:pt x="10860" y="310"/>
                  </a:cubicBezTo>
                  <a:lnTo>
                    <a:pt x="11336" y="310"/>
                  </a:lnTo>
                  <a:lnTo>
                    <a:pt x="11336" y="6550"/>
                  </a:lnTo>
                  <a:lnTo>
                    <a:pt x="10074" y="6550"/>
                  </a:lnTo>
                  <a:cubicBezTo>
                    <a:pt x="10074" y="6478"/>
                    <a:pt x="10074" y="6383"/>
                    <a:pt x="10074" y="6311"/>
                  </a:cubicBezTo>
                  <a:cubicBezTo>
                    <a:pt x="10074" y="5406"/>
                    <a:pt x="9526" y="4621"/>
                    <a:pt x="8717" y="4287"/>
                  </a:cubicBezTo>
                  <a:cubicBezTo>
                    <a:pt x="8764" y="4168"/>
                    <a:pt x="8788" y="4049"/>
                    <a:pt x="8788" y="3906"/>
                  </a:cubicBezTo>
                  <a:cubicBezTo>
                    <a:pt x="8788" y="3549"/>
                    <a:pt x="8598" y="3192"/>
                    <a:pt x="8312" y="2977"/>
                  </a:cubicBezTo>
                  <a:lnTo>
                    <a:pt x="10860" y="2977"/>
                  </a:lnTo>
                  <a:cubicBezTo>
                    <a:pt x="10860" y="2977"/>
                    <a:pt x="10879" y="2980"/>
                    <a:pt x="10903" y="2980"/>
                  </a:cubicBezTo>
                  <a:cubicBezTo>
                    <a:pt x="10953" y="2980"/>
                    <a:pt x="11027" y="2969"/>
                    <a:pt x="11027" y="2906"/>
                  </a:cubicBezTo>
                  <a:cubicBezTo>
                    <a:pt x="11003" y="2811"/>
                    <a:pt x="10955" y="2715"/>
                    <a:pt x="10860" y="2692"/>
                  </a:cubicBezTo>
                  <a:lnTo>
                    <a:pt x="10765" y="2692"/>
                  </a:lnTo>
                  <a:lnTo>
                    <a:pt x="10765" y="1787"/>
                  </a:lnTo>
                  <a:cubicBezTo>
                    <a:pt x="10741" y="1691"/>
                    <a:pt x="10669" y="1620"/>
                    <a:pt x="10574" y="1620"/>
                  </a:cubicBezTo>
                  <a:cubicBezTo>
                    <a:pt x="10479" y="1620"/>
                    <a:pt x="10384" y="1691"/>
                    <a:pt x="10455" y="1787"/>
                  </a:cubicBezTo>
                  <a:lnTo>
                    <a:pt x="10455" y="2692"/>
                  </a:lnTo>
                  <a:lnTo>
                    <a:pt x="10169" y="2692"/>
                  </a:lnTo>
                  <a:lnTo>
                    <a:pt x="10169" y="1025"/>
                  </a:lnTo>
                  <a:cubicBezTo>
                    <a:pt x="10074" y="929"/>
                    <a:pt x="10003" y="858"/>
                    <a:pt x="9907" y="858"/>
                  </a:cubicBezTo>
                  <a:cubicBezTo>
                    <a:pt x="9812" y="858"/>
                    <a:pt x="9741" y="929"/>
                    <a:pt x="9860" y="1025"/>
                  </a:cubicBezTo>
                  <a:lnTo>
                    <a:pt x="9860" y="2692"/>
                  </a:lnTo>
                  <a:lnTo>
                    <a:pt x="9264" y="2692"/>
                  </a:lnTo>
                  <a:lnTo>
                    <a:pt x="9264" y="1501"/>
                  </a:lnTo>
                  <a:cubicBezTo>
                    <a:pt x="9407" y="1406"/>
                    <a:pt x="9336" y="1310"/>
                    <a:pt x="9241" y="1310"/>
                  </a:cubicBezTo>
                  <a:cubicBezTo>
                    <a:pt x="9145" y="1310"/>
                    <a:pt x="9074" y="1382"/>
                    <a:pt x="8979" y="1501"/>
                  </a:cubicBezTo>
                  <a:lnTo>
                    <a:pt x="8979" y="2692"/>
                  </a:lnTo>
                  <a:lnTo>
                    <a:pt x="8669" y="2692"/>
                  </a:lnTo>
                  <a:lnTo>
                    <a:pt x="8669" y="2025"/>
                  </a:lnTo>
                  <a:cubicBezTo>
                    <a:pt x="8764" y="1930"/>
                    <a:pt x="8669" y="1858"/>
                    <a:pt x="8598" y="1858"/>
                  </a:cubicBezTo>
                  <a:cubicBezTo>
                    <a:pt x="8479" y="1858"/>
                    <a:pt x="8407" y="1930"/>
                    <a:pt x="8383" y="2025"/>
                  </a:cubicBezTo>
                  <a:lnTo>
                    <a:pt x="8383" y="2692"/>
                  </a:lnTo>
                  <a:lnTo>
                    <a:pt x="8074" y="2692"/>
                  </a:lnTo>
                  <a:lnTo>
                    <a:pt x="8074" y="1549"/>
                  </a:lnTo>
                  <a:cubicBezTo>
                    <a:pt x="8098" y="1477"/>
                    <a:pt x="8026" y="1382"/>
                    <a:pt x="7931" y="1382"/>
                  </a:cubicBezTo>
                  <a:cubicBezTo>
                    <a:pt x="7836" y="1382"/>
                    <a:pt x="7788" y="1549"/>
                    <a:pt x="7788" y="1549"/>
                  </a:cubicBezTo>
                  <a:lnTo>
                    <a:pt x="7788" y="2692"/>
                  </a:lnTo>
                  <a:lnTo>
                    <a:pt x="7645" y="2692"/>
                  </a:lnTo>
                  <a:cubicBezTo>
                    <a:pt x="7526" y="2287"/>
                    <a:pt x="7359" y="1906"/>
                    <a:pt x="7193" y="1549"/>
                  </a:cubicBezTo>
                  <a:lnTo>
                    <a:pt x="7193" y="310"/>
                  </a:lnTo>
                  <a:lnTo>
                    <a:pt x="10074" y="310"/>
                  </a:lnTo>
                  <a:cubicBezTo>
                    <a:pt x="10087" y="313"/>
                    <a:pt x="10099" y="315"/>
                    <a:pt x="10110" y="315"/>
                  </a:cubicBezTo>
                  <a:cubicBezTo>
                    <a:pt x="10187" y="315"/>
                    <a:pt x="10241" y="250"/>
                    <a:pt x="10241" y="167"/>
                  </a:cubicBezTo>
                  <a:cubicBezTo>
                    <a:pt x="10241" y="72"/>
                    <a:pt x="10074" y="1"/>
                    <a:pt x="10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53"/>
            <p:cNvSpPr/>
            <p:nvPr/>
          </p:nvSpPr>
          <p:spPr>
            <a:xfrm>
              <a:off x="4054375" y="2450550"/>
              <a:ext cx="10750" cy="14325"/>
            </a:xfrm>
            <a:custGeom>
              <a:rect b="b" l="l" r="r" t="t"/>
              <a:pathLst>
                <a:path extrusionOk="0" h="573" w="430">
                  <a:moveTo>
                    <a:pt x="168" y="1"/>
                  </a:moveTo>
                  <a:cubicBezTo>
                    <a:pt x="72" y="1"/>
                    <a:pt x="1" y="72"/>
                    <a:pt x="120" y="168"/>
                  </a:cubicBezTo>
                  <a:lnTo>
                    <a:pt x="120" y="406"/>
                  </a:lnTo>
                  <a:cubicBezTo>
                    <a:pt x="1" y="501"/>
                    <a:pt x="72" y="572"/>
                    <a:pt x="168" y="572"/>
                  </a:cubicBezTo>
                  <a:cubicBezTo>
                    <a:pt x="263" y="572"/>
                    <a:pt x="334" y="501"/>
                    <a:pt x="430" y="406"/>
                  </a:cubicBezTo>
                  <a:lnTo>
                    <a:pt x="430" y="168"/>
                  </a:lnTo>
                  <a:cubicBezTo>
                    <a:pt x="334" y="72"/>
                    <a:pt x="263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53"/>
            <p:cNvSpPr/>
            <p:nvPr/>
          </p:nvSpPr>
          <p:spPr>
            <a:xfrm>
              <a:off x="4094875" y="2450550"/>
              <a:ext cx="11325" cy="14325"/>
            </a:xfrm>
            <a:custGeom>
              <a:rect b="b" l="l" r="r" t="t"/>
              <a:pathLst>
                <a:path extrusionOk="0" h="573" w="453">
                  <a:moveTo>
                    <a:pt x="262" y="1"/>
                  </a:moveTo>
                  <a:cubicBezTo>
                    <a:pt x="167" y="1"/>
                    <a:pt x="95" y="72"/>
                    <a:pt x="0" y="168"/>
                  </a:cubicBezTo>
                  <a:lnTo>
                    <a:pt x="0" y="406"/>
                  </a:lnTo>
                  <a:cubicBezTo>
                    <a:pt x="95" y="501"/>
                    <a:pt x="167" y="572"/>
                    <a:pt x="262" y="572"/>
                  </a:cubicBezTo>
                  <a:cubicBezTo>
                    <a:pt x="357" y="572"/>
                    <a:pt x="453" y="501"/>
                    <a:pt x="286" y="406"/>
                  </a:cubicBezTo>
                  <a:lnTo>
                    <a:pt x="286" y="168"/>
                  </a:lnTo>
                  <a:cubicBezTo>
                    <a:pt x="453" y="72"/>
                    <a:pt x="35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53"/>
            <p:cNvSpPr/>
            <p:nvPr/>
          </p:nvSpPr>
          <p:spPr>
            <a:xfrm>
              <a:off x="4061525" y="2464850"/>
              <a:ext cx="37525" cy="13725"/>
            </a:xfrm>
            <a:custGeom>
              <a:rect b="b" l="l" r="r" t="t"/>
              <a:pathLst>
                <a:path extrusionOk="0" h="549" w="1501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3" y="477"/>
                    <a:pt x="90" y="524"/>
                    <a:pt x="167" y="524"/>
                  </a:cubicBezTo>
                  <a:cubicBezTo>
                    <a:pt x="245" y="524"/>
                    <a:pt x="322" y="477"/>
                    <a:pt x="334" y="381"/>
                  </a:cubicBezTo>
                  <a:cubicBezTo>
                    <a:pt x="334" y="358"/>
                    <a:pt x="352" y="346"/>
                    <a:pt x="373" y="346"/>
                  </a:cubicBezTo>
                  <a:cubicBezTo>
                    <a:pt x="394" y="346"/>
                    <a:pt x="417" y="358"/>
                    <a:pt x="429" y="381"/>
                  </a:cubicBezTo>
                  <a:cubicBezTo>
                    <a:pt x="405" y="477"/>
                    <a:pt x="501" y="548"/>
                    <a:pt x="596" y="548"/>
                  </a:cubicBezTo>
                  <a:cubicBezTo>
                    <a:pt x="644" y="548"/>
                    <a:pt x="715" y="524"/>
                    <a:pt x="739" y="477"/>
                  </a:cubicBezTo>
                  <a:cubicBezTo>
                    <a:pt x="763" y="524"/>
                    <a:pt x="834" y="548"/>
                    <a:pt x="882" y="548"/>
                  </a:cubicBezTo>
                  <a:cubicBezTo>
                    <a:pt x="977" y="548"/>
                    <a:pt x="1072" y="477"/>
                    <a:pt x="1072" y="381"/>
                  </a:cubicBezTo>
                  <a:cubicBezTo>
                    <a:pt x="1060" y="358"/>
                    <a:pt x="1084" y="346"/>
                    <a:pt x="1108" y="346"/>
                  </a:cubicBezTo>
                  <a:cubicBezTo>
                    <a:pt x="1132" y="346"/>
                    <a:pt x="1156" y="358"/>
                    <a:pt x="1144" y="381"/>
                  </a:cubicBezTo>
                  <a:cubicBezTo>
                    <a:pt x="1156" y="477"/>
                    <a:pt x="1233" y="524"/>
                    <a:pt x="1313" y="524"/>
                  </a:cubicBezTo>
                  <a:cubicBezTo>
                    <a:pt x="1394" y="524"/>
                    <a:pt x="1477" y="477"/>
                    <a:pt x="1501" y="381"/>
                  </a:cubicBezTo>
                  <a:cubicBezTo>
                    <a:pt x="1501" y="167"/>
                    <a:pt x="1310" y="0"/>
                    <a:pt x="1096" y="0"/>
                  </a:cubicBezTo>
                  <a:cubicBezTo>
                    <a:pt x="929" y="0"/>
                    <a:pt x="787" y="96"/>
                    <a:pt x="739" y="262"/>
                  </a:cubicBezTo>
                  <a:cubicBezTo>
                    <a:pt x="691" y="96"/>
                    <a:pt x="548" y="0"/>
                    <a:pt x="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53"/>
            <p:cNvSpPr/>
            <p:nvPr/>
          </p:nvSpPr>
          <p:spPr>
            <a:xfrm>
              <a:off x="4064500" y="2483900"/>
              <a:ext cx="31000" cy="8150"/>
            </a:xfrm>
            <a:custGeom>
              <a:rect b="b" l="l" r="r" t="t"/>
              <a:pathLst>
                <a:path extrusionOk="0" h="326" w="1240">
                  <a:moveTo>
                    <a:pt x="167" y="0"/>
                  </a:moveTo>
                  <a:cubicBezTo>
                    <a:pt x="72" y="0"/>
                    <a:pt x="1" y="96"/>
                    <a:pt x="1" y="191"/>
                  </a:cubicBezTo>
                  <a:cubicBezTo>
                    <a:pt x="1" y="265"/>
                    <a:pt x="44" y="325"/>
                    <a:pt x="109" y="325"/>
                  </a:cubicBezTo>
                  <a:cubicBezTo>
                    <a:pt x="127" y="325"/>
                    <a:pt x="147" y="321"/>
                    <a:pt x="167" y="310"/>
                  </a:cubicBezTo>
                  <a:lnTo>
                    <a:pt x="1072" y="310"/>
                  </a:lnTo>
                  <a:cubicBezTo>
                    <a:pt x="1093" y="321"/>
                    <a:pt x="1113" y="325"/>
                    <a:pt x="1131" y="325"/>
                  </a:cubicBezTo>
                  <a:cubicBezTo>
                    <a:pt x="1196" y="325"/>
                    <a:pt x="1239" y="265"/>
                    <a:pt x="1239" y="191"/>
                  </a:cubicBezTo>
                  <a:cubicBezTo>
                    <a:pt x="1239" y="96"/>
                    <a:pt x="1144" y="0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53"/>
            <p:cNvSpPr/>
            <p:nvPr/>
          </p:nvSpPr>
          <p:spPr>
            <a:xfrm>
              <a:off x="4136550" y="2380900"/>
              <a:ext cx="8950" cy="8950"/>
            </a:xfrm>
            <a:custGeom>
              <a:rect b="b" l="l" r="r" t="t"/>
              <a:pathLst>
                <a:path extrusionOk="0" h="358" w="358">
                  <a:moveTo>
                    <a:pt x="191" y="1"/>
                  </a:moveTo>
                  <a:cubicBezTo>
                    <a:pt x="72" y="1"/>
                    <a:pt x="0" y="96"/>
                    <a:pt x="0" y="191"/>
                  </a:cubicBezTo>
                  <a:cubicBezTo>
                    <a:pt x="0" y="286"/>
                    <a:pt x="72" y="358"/>
                    <a:pt x="191" y="358"/>
                  </a:cubicBezTo>
                  <a:cubicBezTo>
                    <a:pt x="286" y="358"/>
                    <a:pt x="357" y="286"/>
                    <a:pt x="357" y="191"/>
                  </a:cubicBezTo>
                  <a:cubicBezTo>
                    <a:pt x="357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53"/>
            <p:cNvSpPr/>
            <p:nvPr/>
          </p:nvSpPr>
          <p:spPr>
            <a:xfrm>
              <a:off x="4147850" y="2380900"/>
              <a:ext cx="8950" cy="8950"/>
            </a:xfrm>
            <a:custGeom>
              <a:rect b="b" l="l" r="r" t="t"/>
              <a:pathLst>
                <a:path extrusionOk="0" h="358" w="358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cubicBezTo>
                    <a:pt x="1" y="286"/>
                    <a:pt x="96" y="358"/>
                    <a:pt x="191" y="358"/>
                  </a:cubicBezTo>
                  <a:cubicBezTo>
                    <a:pt x="287" y="358"/>
                    <a:pt x="358" y="286"/>
                    <a:pt x="358" y="191"/>
                  </a:cubicBezTo>
                  <a:cubicBezTo>
                    <a:pt x="358" y="96"/>
                    <a:pt x="287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53"/>
            <p:cNvSpPr/>
            <p:nvPr/>
          </p:nvSpPr>
          <p:spPr>
            <a:xfrm>
              <a:off x="4159775" y="2380900"/>
              <a:ext cx="8350" cy="8950"/>
            </a:xfrm>
            <a:custGeom>
              <a:rect b="b" l="l" r="r" t="t"/>
              <a:pathLst>
                <a:path extrusionOk="0" h="358" w="334">
                  <a:moveTo>
                    <a:pt x="167" y="1"/>
                  </a:moveTo>
                  <a:cubicBezTo>
                    <a:pt x="71" y="1"/>
                    <a:pt x="0" y="96"/>
                    <a:pt x="0" y="191"/>
                  </a:cubicBezTo>
                  <a:cubicBezTo>
                    <a:pt x="0" y="286"/>
                    <a:pt x="71" y="358"/>
                    <a:pt x="167" y="358"/>
                  </a:cubicBezTo>
                  <a:cubicBezTo>
                    <a:pt x="262" y="358"/>
                    <a:pt x="333" y="286"/>
                    <a:pt x="333" y="191"/>
                  </a:cubicBezTo>
                  <a:cubicBezTo>
                    <a:pt x="333" y="96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53"/>
            <p:cNvSpPr/>
            <p:nvPr/>
          </p:nvSpPr>
          <p:spPr>
            <a:xfrm>
              <a:off x="4100825" y="2486275"/>
              <a:ext cx="90525" cy="77550"/>
            </a:xfrm>
            <a:custGeom>
              <a:rect b="b" l="l" r="r" t="t"/>
              <a:pathLst>
                <a:path extrusionOk="0" h="3102" w="3621">
                  <a:moveTo>
                    <a:pt x="2081" y="359"/>
                  </a:moveTo>
                  <a:cubicBezTo>
                    <a:pt x="2698" y="359"/>
                    <a:pt x="3287" y="840"/>
                    <a:pt x="3287" y="1549"/>
                  </a:cubicBezTo>
                  <a:cubicBezTo>
                    <a:pt x="3287" y="2215"/>
                    <a:pt x="2739" y="2739"/>
                    <a:pt x="2072" y="2739"/>
                  </a:cubicBezTo>
                  <a:cubicBezTo>
                    <a:pt x="1024" y="2739"/>
                    <a:pt x="500" y="1453"/>
                    <a:pt x="1239" y="715"/>
                  </a:cubicBezTo>
                  <a:cubicBezTo>
                    <a:pt x="1485" y="469"/>
                    <a:pt x="1786" y="359"/>
                    <a:pt x="2081" y="359"/>
                  </a:cubicBezTo>
                  <a:close/>
                  <a:moveTo>
                    <a:pt x="2072" y="1"/>
                  </a:moveTo>
                  <a:cubicBezTo>
                    <a:pt x="691" y="1"/>
                    <a:pt x="0" y="1668"/>
                    <a:pt x="977" y="2644"/>
                  </a:cubicBezTo>
                  <a:cubicBezTo>
                    <a:pt x="1293" y="2960"/>
                    <a:pt x="1681" y="3101"/>
                    <a:pt x="2061" y="3101"/>
                  </a:cubicBezTo>
                  <a:cubicBezTo>
                    <a:pt x="2857" y="3101"/>
                    <a:pt x="3620" y="2483"/>
                    <a:pt x="3620" y="1549"/>
                  </a:cubicBezTo>
                  <a:cubicBezTo>
                    <a:pt x="3620" y="691"/>
                    <a:pt x="2930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53"/>
            <p:cNvSpPr/>
            <p:nvPr/>
          </p:nvSpPr>
          <p:spPr>
            <a:xfrm>
              <a:off x="4180000" y="2454125"/>
              <a:ext cx="47650" cy="8150"/>
            </a:xfrm>
            <a:custGeom>
              <a:rect b="b" l="l" r="r" t="t"/>
              <a:pathLst>
                <a:path extrusionOk="0" h="326" w="1906">
                  <a:moveTo>
                    <a:pt x="191" y="1"/>
                  </a:moveTo>
                  <a:cubicBezTo>
                    <a:pt x="72" y="1"/>
                    <a:pt x="1" y="96"/>
                    <a:pt x="1" y="191"/>
                  </a:cubicBezTo>
                  <a:cubicBezTo>
                    <a:pt x="1" y="266"/>
                    <a:pt x="44" y="326"/>
                    <a:pt x="120" y="326"/>
                  </a:cubicBezTo>
                  <a:cubicBezTo>
                    <a:pt x="141" y="326"/>
                    <a:pt x="165" y="321"/>
                    <a:pt x="191" y="310"/>
                  </a:cubicBezTo>
                  <a:lnTo>
                    <a:pt x="1739" y="310"/>
                  </a:lnTo>
                  <a:cubicBezTo>
                    <a:pt x="1760" y="321"/>
                    <a:pt x="1780" y="326"/>
                    <a:pt x="1798" y="326"/>
                  </a:cubicBezTo>
                  <a:cubicBezTo>
                    <a:pt x="1862" y="326"/>
                    <a:pt x="1906" y="266"/>
                    <a:pt x="1906" y="191"/>
                  </a:cubicBezTo>
                  <a:cubicBezTo>
                    <a:pt x="1906" y="96"/>
                    <a:pt x="1834" y="25"/>
                    <a:pt x="1739" y="25"/>
                  </a:cubicBezTo>
                  <a:lnTo>
                    <a:pt x="1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53"/>
            <p:cNvSpPr/>
            <p:nvPr/>
          </p:nvSpPr>
          <p:spPr>
            <a:xfrm>
              <a:off x="4189525" y="2469025"/>
              <a:ext cx="38125" cy="8475"/>
            </a:xfrm>
            <a:custGeom>
              <a:rect b="b" l="l" r="r" t="t"/>
              <a:pathLst>
                <a:path extrusionOk="0" h="339" w="1525">
                  <a:moveTo>
                    <a:pt x="167" y="0"/>
                  </a:moveTo>
                  <a:cubicBezTo>
                    <a:pt x="72" y="24"/>
                    <a:pt x="1" y="119"/>
                    <a:pt x="1" y="214"/>
                  </a:cubicBezTo>
                  <a:cubicBezTo>
                    <a:pt x="1" y="283"/>
                    <a:pt x="37" y="339"/>
                    <a:pt x="93" y="339"/>
                  </a:cubicBezTo>
                  <a:cubicBezTo>
                    <a:pt x="115" y="339"/>
                    <a:pt x="140" y="330"/>
                    <a:pt x="167" y="310"/>
                  </a:cubicBezTo>
                  <a:lnTo>
                    <a:pt x="1358" y="310"/>
                  </a:lnTo>
                  <a:cubicBezTo>
                    <a:pt x="1385" y="330"/>
                    <a:pt x="1410" y="339"/>
                    <a:pt x="1432" y="339"/>
                  </a:cubicBezTo>
                  <a:cubicBezTo>
                    <a:pt x="1488" y="339"/>
                    <a:pt x="1525" y="283"/>
                    <a:pt x="1525" y="214"/>
                  </a:cubicBezTo>
                  <a:cubicBezTo>
                    <a:pt x="1525" y="119"/>
                    <a:pt x="1453" y="24"/>
                    <a:pt x="1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53"/>
            <p:cNvSpPr/>
            <p:nvPr/>
          </p:nvSpPr>
          <p:spPr>
            <a:xfrm>
              <a:off x="4204425" y="2483900"/>
              <a:ext cx="23225" cy="8900"/>
            </a:xfrm>
            <a:custGeom>
              <a:rect b="b" l="l" r="r" t="t"/>
              <a:pathLst>
                <a:path extrusionOk="0" h="356" w="929">
                  <a:moveTo>
                    <a:pt x="167" y="0"/>
                  </a:moveTo>
                  <a:cubicBezTo>
                    <a:pt x="72" y="48"/>
                    <a:pt x="24" y="143"/>
                    <a:pt x="0" y="239"/>
                  </a:cubicBezTo>
                  <a:cubicBezTo>
                    <a:pt x="0" y="302"/>
                    <a:pt x="32" y="355"/>
                    <a:pt x="81" y="355"/>
                  </a:cubicBezTo>
                  <a:cubicBezTo>
                    <a:pt x="106" y="355"/>
                    <a:pt x="135" y="342"/>
                    <a:pt x="167" y="310"/>
                  </a:cubicBezTo>
                  <a:lnTo>
                    <a:pt x="762" y="310"/>
                  </a:lnTo>
                  <a:cubicBezTo>
                    <a:pt x="794" y="342"/>
                    <a:pt x="823" y="355"/>
                    <a:pt x="848" y="355"/>
                  </a:cubicBezTo>
                  <a:cubicBezTo>
                    <a:pt x="897" y="355"/>
                    <a:pt x="929" y="302"/>
                    <a:pt x="929" y="239"/>
                  </a:cubicBezTo>
                  <a:cubicBezTo>
                    <a:pt x="929" y="143"/>
                    <a:pt x="857" y="48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53"/>
            <p:cNvSpPr/>
            <p:nvPr/>
          </p:nvSpPr>
          <p:spPr>
            <a:xfrm>
              <a:off x="4210975" y="2498775"/>
              <a:ext cx="16675" cy="9325"/>
            </a:xfrm>
            <a:custGeom>
              <a:rect b="b" l="l" r="r" t="t"/>
              <a:pathLst>
                <a:path extrusionOk="0" h="373" w="667">
                  <a:moveTo>
                    <a:pt x="191" y="1"/>
                  </a:moveTo>
                  <a:cubicBezTo>
                    <a:pt x="95" y="96"/>
                    <a:pt x="0" y="168"/>
                    <a:pt x="0" y="263"/>
                  </a:cubicBezTo>
                  <a:cubicBezTo>
                    <a:pt x="0" y="322"/>
                    <a:pt x="37" y="373"/>
                    <a:pt x="89" y="373"/>
                  </a:cubicBezTo>
                  <a:cubicBezTo>
                    <a:pt x="119" y="373"/>
                    <a:pt x="155" y="355"/>
                    <a:pt x="191" y="310"/>
                  </a:cubicBezTo>
                  <a:lnTo>
                    <a:pt x="500" y="310"/>
                  </a:lnTo>
                  <a:cubicBezTo>
                    <a:pt x="536" y="355"/>
                    <a:pt x="568" y="373"/>
                    <a:pt x="594" y="373"/>
                  </a:cubicBezTo>
                  <a:cubicBezTo>
                    <a:pt x="639" y="373"/>
                    <a:pt x="667" y="322"/>
                    <a:pt x="667" y="263"/>
                  </a:cubicBezTo>
                  <a:cubicBezTo>
                    <a:pt x="667" y="168"/>
                    <a:pt x="595" y="96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53"/>
            <p:cNvSpPr/>
            <p:nvPr/>
          </p:nvSpPr>
          <p:spPr>
            <a:xfrm>
              <a:off x="4145475" y="2498775"/>
              <a:ext cx="17300" cy="10275"/>
            </a:xfrm>
            <a:custGeom>
              <a:rect b="b" l="l" r="r" t="t"/>
              <a:pathLst>
                <a:path extrusionOk="0" h="411" w="692">
                  <a:moveTo>
                    <a:pt x="167" y="1"/>
                  </a:moveTo>
                  <a:cubicBezTo>
                    <a:pt x="72" y="120"/>
                    <a:pt x="0" y="191"/>
                    <a:pt x="0" y="310"/>
                  </a:cubicBezTo>
                  <a:cubicBezTo>
                    <a:pt x="0" y="364"/>
                    <a:pt x="23" y="410"/>
                    <a:pt x="60" y="410"/>
                  </a:cubicBezTo>
                  <a:cubicBezTo>
                    <a:pt x="89" y="410"/>
                    <a:pt x="126" y="383"/>
                    <a:pt x="167" y="310"/>
                  </a:cubicBezTo>
                  <a:lnTo>
                    <a:pt x="501" y="310"/>
                  </a:lnTo>
                  <a:cubicBezTo>
                    <a:pt x="541" y="371"/>
                    <a:pt x="581" y="393"/>
                    <a:pt x="614" y="393"/>
                  </a:cubicBezTo>
                  <a:cubicBezTo>
                    <a:pt x="659" y="393"/>
                    <a:pt x="691" y="352"/>
                    <a:pt x="691" y="310"/>
                  </a:cubicBezTo>
                  <a:cubicBezTo>
                    <a:pt x="691" y="215"/>
                    <a:pt x="596" y="120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53"/>
            <p:cNvSpPr/>
            <p:nvPr/>
          </p:nvSpPr>
          <p:spPr>
            <a:xfrm>
              <a:off x="4156200" y="2520675"/>
              <a:ext cx="17275" cy="7900"/>
            </a:xfrm>
            <a:custGeom>
              <a:rect b="b" l="l" r="r" t="t"/>
              <a:pathLst>
                <a:path extrusionOk="0" h="316" w="691">
                  <a:moveTo>
                    <a:pt x="93" y="1"/>
                  </a:moveTo>
                  <a:cubicBezTo>
                    <a:pt x="37" y="1"/>
                    <a:pt x="0" y="57"/>
                    <a:pt x="0" y="125"/>
                  </a:cubicBezTo>
                  <a:cubicBezTo>
                    <a:pt x="0" y="220"/>
                    <a:pt x="72" y="316"/>
                    <a:pt x="167" y="316"/>
                  </a:cubicBezTo>
                  <a:lnTo>
                    <a:pt x="500" y="316"/>
                  </a:lnTo>
                  <a:cubicBezTo>
                    <a:pt x="595" y="316"/>
                    <a:pt x="667" y="220"/>
                    <a:pt x="691" y="125"/>
                  </a:cubicBezTo>
                  <a:cubicBezTo>
                    <a:pt x="691" y="57"/>
                    <a:pt x="642" y="1"/>
                    <a:pt x="579" y="1"/>
                  </a:cubicBezTo>
                  <a:cubicBezTo>
                    <a:pt x="554" y="1"/>
                    <a:pt x="527" y="10"/>
                    <a:pt x="500" y="30"/>
                  </a:cubicBezTo>
                  <a:lnTo>
                    <a:pt x="167" y="30"/>
                  </a:lnTo>
                  <a:cubicBezTo>
                    <a:pt x="140" y="10"/>
                    <a:pt x="115" y="1"/>
                    <a:pt x="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53"/>
            <p:cNvSpPr/>
            <p:nvPr/>
          </p:nvSpPr>
          <p:spPr>
            <a:xfrm>
              <a:off x="4135350" y="2533800"/>
              <a:ext cx="17300" cy="9650"/>
            </a:xfrm>
            <a:custGeom>
              <a:rect b="b" l="l" r="r" t="t"/>
              <a:pathLst>
                <a:path extrusionOk="0" h="386" w="692">
                  <a:moveTo>
                    <a:pt x="60" y="0"/>
                  </a:moveTo>
                  <a:cubicBezTo>
                    <a:pt x="23" y="0"/>
                    <a:pt x="1" y="46"/>
                    <a:pt x="1" y="100"/>
                  </a:cubicBezTo>
                  <a:cubicBezTo>
                    <a:pt x="1" y="195"/>
                    <a:pt x="72" y="291"/>
                    <a:pt x="167" y="386"/>
                  </a:cubicBezTo>
                  <a:lnTo>
                    <a:pt x="501" y="386"/>
                  </a:lnTo>
                  <a:cubicBezTo>
                    <a:pt x="596" y="291"/>
                    <a:pt x="691" y="195"/>
                    <a:pt x="691" y="100"/>
                  </a:cubicBezTo>
                  <a:cubicBezTo>
                    <a:pt x="691" y="46"/>
                    <a:pt x="661" y="0"/>
                    <a:pt x="617" y="0"/>
                  </a:cubicBezTo>
                  <a:cubicBezTo>
                    <a:pt x="584" y="0"/>
                    <a:pt x="542" y="28"/>
                    <a:pt x="501" y="100"/>
                  </a:cubicBezTo>
                  <a:lnTo>
                    <a:pt x="167" y="100"/>
                  </a:lnTo>
                  <a:cubicBezTo>
                    <a:pt x="126" y="28"/>
                    <a:pt x="89" y="0"/>
                    <a:pt x="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53"/>
            <p:cNvSpPr/>
            <p:nvPr/>
          </p:nvSpPr>
          <p:spPr>
            <a:xfrm>
              <a:off x="4131775" y="2513675"/>
              <a:ext cx="8950" cy="8950"/>
            </a:xfrm>
            <a:custGeom>
              <a:rect b="b" l="l" r="r" t="t"/>
              <a:pathLst>
                <a:path extrusionOk="0" h="358" w="358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86"/>
                    <a:pt x="96" y="357"/>
                    <a:pt x="191" y="357"/>
                  </a:cubicBezTo>
                  <a:cubicBezTo>
                    <a:pt x="287" y="357"/>
                    <a:pt x="358" y="286"/>
                    <a:pt x="358" y="191"/>
                  </a:cubicBezTo>
                  <a:cubicBezTo>
                    <a:pt x="358" y="95"/>
                    <a:pt x="287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53"/>
            <p:cNvSpPr/>
            <p:nvPr/>
          </p:nvSpPr>
          <p:spPr>
            <a:xfrm>
              <a:off x="4160350" y="2536300"/>
              <a:ext cx="8375" cy="8350"/>
            </a:xfrm>
            <a:custGeom>
              <a:rect b="b" l="l" r="r" t="t"/>
              <a:pathLst>
                <a:path extrusionOk="0" h="334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cubicBezTo>
                    <a:pt x="263" y="334"/>
                    <a:pt x="334" y="262"/>
                    <a:pt x="334" y="167"/>
                  </a:cubicBez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6" name="Google Shape;1596;p53"/>
          <p:cNvGrpSpPr/>
          <p:nvPr/>
        </p:nvGrpSpPr>
        <p:grpSpPr>
          <a:xfrm>
            <a:off x="4660800" y="1177075"/>
            <a:ext cx="313068" cy="343011"/>
            <a:chOff x="1641975" y="2791700"/>
            <a:chExt cx="242350" cy="265550"/>
          </a:xfrm>
        </p:grpSpPr>
        <p:sp>
          <p:nvSpPr>
            <p:cNvPr id="1597" name="Google Shape;1597;p53"/>
            <p:cNvSpPr/>
            <p:nvPr/>
          </p:nvSpPr>
          <p:spPr>
            <a:xfrm>
              <a:off x="1641975" y="2791700"/>
              <a:ext cx="107200" cy="98850"/>
            </a:xfrm>
            <a:custGeom>
              <a:rect b="b" l="l" r="r" t="t"/>
              <a:pathLst>
                <a:path extrusionOk="0" h="3954" w="4288">
                  <a:moveTo>
                    <a:pt x="2596" y="334"/>
                  </a:moveTo>
                  <a:cubicBezTo>
                    <a:pt x="2620" y="382"/>
                    <a:pt x="2644" y="453"/>
                    <a:pt x="2668" y="501"/>
                  </a:cubicBezTo>
                  <a:cubicBezTo>
                    <a:pt x="2620" y="667"/>
                    <a:pt x="2596" y="858"/>
                    <a:pt x="2620" y="1025"/>
                  </a:cubicBezTo>
                  <a:cubicBezTo>
                    <a:pt x="2620" y="1144"/>
                    <a:pt x="2620" y="1263"/>
                    <a:pt x="2644" y="1382"/>
                  </a:cubicBezTo>
                  <a:lnTo>
                    <a:pt x="2477" y="1382"/>
                  </a:lnTo>
                  <a:cubicBezTo>
                    <a:pt x="2453" y="1263"/>
                    <a:pt x="2453" y="1144"/>
                    <a:pt x="2453" y="1025"/>
                  </a:cubicBezTo>
                  <a:cubicBezTo>
                    <a:pt x="2430" y="786"/>
                    <a:pt x="2477" y="548"/>
                    <a:pt x="2596" y="334"/>
                  </a:cubicBezTo>
                  <a:close/>
                  <a:moveTo>
                    <a:pt x="3073" y="334"/>
                  </a:moveTo>
                  <a:cubicBezTo>
                    <a:pt x="3192" y="548"/>
                    <a:pt x="3239" y="786"/>
                    <a:pt x="3216" y="1025"/>
                  </a:cubicBezTo>
                  <a:cubicBezTo>
                    <a:pt x="3216" y="1144"/>
                    <a:pt x="3216" y="1263"/>
                    <a:pt x="3192" y="1382"/>
                  </a:cubicBezTo>
                  <a:lnTo>
                    <a:pt x="2954" y="1382"/>
                  </a:lnTo>
                  <a:cubicBezTo>
                    <a:pt x="2930" y="1263"/>
                    <a:pt x="2930" y="1144"/>
                    <a:pt x="2930" y="1025"/>
                  </a:cubicBezTo>
                  <a:cubicBezTo>
                    <a:pt x="2906" y="786"/>
                    <a:pt x="2954" y="548"/>
                    <a:pt x="3073" y="334"/>
                  </a:cubicBezTo>
                  <a:close/>
                  <a:moveTo>
                    <a:pt x="3525" y="1691"/>
                  </a:moveTo>
                  <a:cubicBezTo>
                    <a:pt x="3930" y="1691"/>
                    <a:pt x="3930" y="2287"/>
                    <a:pt x="3525" y="2287"/>
                  </a:cubicBezTo>
                  <a:lnTo>
                    <a:pt x="2072" y="2287"/>
                  </a:lnTo>
                  <a:cubicBezTo>
                    <a:pt x="1668" y="2287"/>
                    <a:pt x="1668" y="1691"/>
                    <a:pt x="2072" y="1691"/>
                  </a:cubicBezTo>
                  <a:close/>
                  <a:moveTo>
                    <a:pt x="2644" y="2572"/>
                  </a:moveTo>
                  <a:cubicBezTo>
                    <a:pt x="2620" y="2692"/>
                    <a:pt x="2620" y="2811"/>
                    <a:pt x="2620" y="2930"/>
                  </a:cubicBezTo>
                  <a:cubicBezTo>
                    <a:pt x="2596" y="3096"/>
                    <a:pt x="2620" y="3287"/>
                    <a:pt x="2668" y="3454"/>
                  </a:cubicBezTo>
                  <a:cubicBezTo>
                    <a:pt x="2644" y="3501"/>
                    <a:pt x="2620" y="3573"/>
                    <a:pt x="2596" y="3620"/>
                  </a:cubicBezTo>
                  <a:cubicBezTo>
                    <a:pt x="2477" y="3406"/>
                    <a:pt x="2430" y="3168"/>
                    <a:pt x="2453" y="2930"/>
                  </a:cubicBezTo>
                  <a:cubicBezTo>
                    <a:pt x="2453" y="2811"/>
                    <a:pt x="2453" y="2692"/>
                    <a:pt x="2477" y="2572"/>
                  </a:cubicBezTo>
                  <a:close/>
                  <a:moveTo>
                    <a:pt x="3192" y="2572"/>
                  </a:moveTo>
                  <a:cubicBezTo>
                    <a:pt x="3216" y="2692"/>
                    <a:pt x="3216" y="2811"/>
                    <a:pt x="3216" y="2930"/>
                  </a:cubicBezTo>
                  <a:cubicBezTo>
                    <a:pt x="3239" y="3168"/>
                    <a:pt x="3192" y="3406"/>
                    <a:pt x="3073" y="3620"/>
                  </a:cubicBezTo>
                  <a:cubicBezTo>
                    <a:pt x="2954" y="3406"/>
                    <a:pt x="2906" y="3168"/>
                    <a:pt x="2930" y="2930"/>
                  </a:cubicBezTo>
                  <a:cubicBezTo>
                    <a:pt x="2930" y="2811"/>
                    <a:pt x="2930" y="2692"/>
                    <a:pt x="2954" y="2572"/>
                  </a:cubicBezTo>
                  <a:close/>
                  <a:moveTo>
                    <a:pt x="2573" y="1"/>
                  </a:moveTo>
                  <a:cubicBezTo>
                    <a:pt x="2382" y="1"/>
                    <a:pt x="2263" y="191"/>
                    <a:pt x="2191" y="358"/>
                  </a:cubicBezTo>
                  <a:cubicBezTo>
                    <a:pt x="2120" y="572"/>
                    <a:pt x="2096" y="810"/>
                    <a:pt x="2096" y="1025"/>
                  </a:cubicBezTo>
                  <a:cubicBezTo>
                    <a:pt x="2096" y="1144"/>
                    <a:pt x="2096" y="1263"/>
                    <a:pt x="2120" y="1382"/>
                  </a:cubicBezTo>
                  <a:lnTo>
                    <a:pt x="596" y="1382"/>
                  </a:lnTo>
                  <a:cubicBezTo>
                    <a:pt x="1" y="1382"/>
                    <a:pt x="1" y="2287"/>
                    <a:pt x="596" y="2287"/>
                  </a:cubicBezTo>
                  <a:cubicBezTo>
                    <a:pt x="382" y="2287"/>
                    <a:pt x="382" y="1977"/>
                    <a:pt x="596" y="1977"/>
                  </a:cubicBezTo>
                  <a:lnTo>
                    <a:pt x="1572" y="1977"/>
                  </a:lnTo>
                  <a:cubicBezTo>
                    <a:pt x="1548" y="2072"/>
                    <a:pt x="1548" y="2168"/>
                    <a:pt x="1572" y="2287"/>
                  </a:cubicBezTo>
                  <a:lnTo>
                    <a:pt x="1739" y="2287"/>
                  </a:lnTo>
                  <a:cubicBezTo>
                    <a:pt x="1739" y="2287"/>
                    <a:pt x="1977" y="2572"/>
                    <a:pt x="2120" y="2572"/>
                  </a:cubicBezTo>
                  <a:cubicBezTo>
                    <a:pt x="2096" y="2692"/>
                    <a:pt x="2096" y="2811"/>
                    <a:pt x="2096" y="2930"/>
                  </a:cubicBezTo>
                  <a:cubicBezTo>
                    <a:pt x="2096" y="3144"/>
                    <a:pt x="2120" y="3382"/>
                    <a:pt x="2191" y="3596"/>
                  </a:cubicBezTo>
                  <a:cubicBezTo>
                    <a:pt x="2263" y="3763"/>
                    <a:pt x="2382" y="3954"/>
                    <a:pt x="2573" y="3954"/>
                  </a:cubicBezTo>
                  <a:cubicBezTo>
                    <a:pt x="2668" y="3954"/>
                    <a:pt x="2763" y="3906"/>
                    <a:pt x="2811" y="3835"/>
                  </a:cubicBezTo>
                  <a:cubicBezTo>
                    <a:pt x="2882" y="3906"/>
                    <a:pt x="2954" y="3954"/>
                    <a:pt x="3049" y="3954"/>
                  </a:cubicBezTo>
                  <a:cubicBezTo>
                    <a:pt x="3263" y="3954"/>
                    <a:pt x="3358" y="3763"/>
                    <a:pt x="3430" y="3596"/>
                  </a:cubicBezTo>
                  <a:cubicBezTo>
                    <a:pt x="3501" y="3382"/>
                    <a:pt x="3525" y="3144"/>
                    <a:pt x="3525" y="2930"/>
                  </a:cubicBezTo>
                  <a:cubicBezTo>
                    <a:pt x="3525" y="2811"/>
                    <a:pt x="3525" y="2692"/>
                    <a:pt x="3501" y="2572"/>
                  </a:cubicBezTo>
                  <a:cubicBezTo>
                    <a:pt x="4287" y="2572"/>
                    <a:pt x="4287" y="1382"/>
                    <a:pt x="3501" y="1382"/>
                  </a:cubicBezTo>
                  <a:cubicBezTo>
                    <a:pt x="3525" y="1263"/>
                    <a:pt x="3525" y="1144"/>
                    <a:pt x="3525" y="1025"/>
                  </a:cubicBezTo>
                  <a:cubicBezTo>
                    <a:pt x="3525" y="810"/>
                    <a:pt x="3501" y="572"/>
                    <a:pt x="3430" y="358"/>
                  </a:cubicBezTo>
                  <a:cubicBezTo>
                    <a:pt x="3358" y="191"/>
                    <a:pt x="3263" y="1"/>
                    <a:pt x="3049" y="1"/>
                  </a:cubicBezTo>
                  <a:cubicBezTo>
                    <a:pt x="2954" y="1"/>
                    <a:pt x="2882" y="48"/>
                    <a:pt x="2811" y="120"/>
                  </a:cubicBezTo>
                  <a:cubicBezTo>
                    <a:pt x="2763" y="48"/>
                    <a:pt x="2668" y="1"/>
                    <a:pt x="2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53"/>
            <p:cNvSpPr/>
            <p:nvPr/>
          </p:nvSpPr>
          <p:spPr>
            <a:xfrm>
              <a:off x="1678300" y="2868500"/>
              <a:ext cx="206025" cy="188750"/>
            </a:xfrm>
            <a:custGeom>
              <a:rect b="b" l="l" r="r" t="t"/>
              <a:pathLst>
                <a:path extrusionOk="0" h="7550" w="8241">
                  <a:moveTo>
                    <a:pt x="7835" y="310"/>
                  </a:moveTo>
                  <a:lnTo>
                    <a:pt x="7835" y="334"/>
                  </a:lnTo>
                  <a:lnTo>
                    <a:pt x="5978" y="2191"/>
                  </a:lnTo>
                  <a:cubicBezTo>
                    <a:pt x="5978" y="1167"/>
                    <a:pt x="6811" y="334"/>
                    <a:pt x="7835" y="310"/>
                  </a:cubicBezTo>
                  <a:close/>
                  <a:moveTo>
                    <a:pt x="8050" y="548"/>
                  </a:moveTo>
                  <a:cubicBezTo>
                    <a:pt x="8050" y="1572"/>
                    <a:pt x="7216" y="2406"/>
                    <a:pt x="6192" y="2406"/>
                  </a:cubicBezTo>
                  <a:lnTo>
                    <a:pt x="8050" y="548"/>
                  </a:lnTo>
                  <a:close/>
                  <a:moveTo>
                    <a:pt x="3144" y="691"/>
                  </a:moveTo>
                  <a:cubicBezTo>
                    <a:pt x="3834" y="1382"/>
                    <a:pt x="3834" y="2501"/>
                    <a:pt x="3144" y="3192"/>
                  </a:cubicBezTo>
                  <a:lnTo>
                    <a:pt x="3144" y="2311"/>
                  </a:lnTo>
                  <a:cubicBezTo>
                    <a:pt x="3144" y="2239"/>
                    <a:pt x="3072" y="2168"/>
                    <a:pt x="3001" y="2168"/>
                  </a:cubicBezTo>
                  <a:cubicBezTo>
                    <a:pt x="2929" y="2168"/>
                    <a:pt x="2858" y="2239"/>
                    <a:pt x="2858" y="2311"/>
                  </a:cubicBezTo>
                  <a:lnTo>
                    <a:pt x="2858" y="3192"/>
                  </a:lnTo>
                  <a:cubicBezTo>
                    <a:pt x="2525" y="2858"/>
                    <a:pt x="2334" y="2406"/>
                    <a:pt x="2334" y="1930"/>
                  </a:cubicBezTo>
                  <a:cubicBezTo>
                    <a:pt x="2334" y="1453"/>
                    <a:pt x="2525" y="1025"/>
                    <a:pt x="2858" y="691"/>
                  </a:cubicBezTo>
                  <a:lnTo>
                    <a:pt x="2858" y="1620"/>
                  </a:lnTo>
                  <a:cubicBezTo>
                    <a:pt x="2858" y="1691"/>
                    <a:pt x="2929" y="1763"/>
                    <a:pt x="3001" y="1763"/>
                  </a:cubicBezTo>
                  <a:cubicBezTo>
                    <a:pt x="3072" y="1763"/>
                    <a:pt x="3144" y="1691"/>
                    <a:pt x="3144" y="1620"/>
                  </a:cubicBezTo>
                  <a:lnTo>
                    <a:pt x="3144" y="691"/>
                  </a:lnTo>
                  <a:close/>
                  <a:moveTo>
                    <a:pt x="6311" y="167"/>
                  </a:moveTo>
                  <a:cubicBezTo>
                    <a:pt x="6502" y="191"/>
                    <a:pt x="6668" y="215"/>
                    <a:pt x="6835" y="263"/>
                  </a:cubicBezTo>
                  <a:cubicBezTo>
                    <a:pt x="6740" y="310"/>
                    <a:pt x="6644" y="358"/>
                    <a:pt x="6549" y="429"/>
                  </a:cubicBezTo>
                  <a:lnTo>
                    <a:pt x="6311" y="429"/>
                  </a:lnTo>
                  <a:cubicBezTo>
                    <a:pt x="6299" y="429"/>
                    <a:pt x="6287" y="429"/>
                    <a:pt x="6275" y="429"/>
                  </a:cubicBezTo>
                  <a:cubicBezTo>
                    <a:pt x="5199" y="429"/>
                    <a:pt x="4433" y="1489"/>
                    <a:pt x="4739" y="2525"/>
                  </a:cubicBezTo>
                  <a:cubicBezTo>
                    <a:pt x="4955" y="3253"/>
                    <a:pt x="5619" y="3706"/>
                    <a:pt x="6315" y="3706"/>
                  </a:cubicBezTo>
                  <a:cubicBezTo>
                    <a:pt x="6621" y="3706"/>
                    <a:pt x="6933" y="3619"/>
                    <a:pt x="7216" y="3430"/>
                  </a:cubicBezTo>
                  <a:cubicBezTo>
                    <a:pt x="7287" y="3382"/>
                    <a:pt x="7287" y="3287"/>
                    <a:pt x="7264" y="3216"/>
                  </a:cubicBezTo>
                  <a:cubicBezTo>
                    <a:pt x="7233" y="3169"/>
                    <a:pt x="7172" y="3143"/>
                    <a:pt x="7114" y="3143"/>
                  </a:cubicBezTo>
                  <a:cubicBezTo>
                    <a:pt x="7082" y="3143"/>
                    <a:pt x="7051" y="3151"/>
                    <a:pt x="7026" y="3168"/>
                  </a:cubicBezTo>
                  <a:cubicBezTo>
                    <a:pt x="6811" y="3311"/>
                    <a:pt x="6573" y="3382"/>
                    <a:pt x="6311" y="3382"/>
                  </a:cubicBezTo>
                  <a:cubicBezTo>
                    <a:pt x="4620" y="3358"/>
                    <a:pt x="4525" y="882"/>
                    <a:pt x="6192" y="739"/>
                  </a:cubicBezTo>
                  <a:lnTo>
                    <a:pt x="6192" y="739"/>
                  </a:lnTo>
                  <a:cubicBezTo>
                    <a:pt x="5763" y="1239"/>
                    <a:pt x="5573" y="1906"/>
                    <a:pt x="5668" y="2549"/>
                  </a:cubicBezTo>
                  <a:cubicBezTo>
                    <a:pt x="5692" y="2620"/>
                    <a:pt x="5740" y="2668"/>
                    <a:pt x="5811" y="2692"/>
                  </a:cubicBezTo>
                  <a:cubicBezTo>
                    <a:pt x="5930" y="2715"/>
                    <a:pt x="6049" y="2715"/>
                    <a:pt x="6168" y="2715"/>
                  </a:cubicBezTo>
                  <a:cubicBezTo>
                    <a:pt x="6716" y="2715"/>
                    <a:pt x="7240" y="2525"/>
                    <a:pt x="7645" y="2144"/>
                  </a:cubicBezTo>
                  <a:lnTo>
                    <a:pt x="7645" y="2144"/>
                  </a:lnTo>
                  <a:cubicBezTo>
                    <a:pt x="7621" y="2334"/>
                    <a:pt x="7573" y="2525"/>
                    <a:pt x="7478" y="2692"/>
                  </a:cubicBezTo>
                  <a:cubicBezTo>
                    <a:pt x="7430" y="2763"/>
                    <a:pt x="7454" y="2858"/>
                    <a:pt x="7549" y="2906"/>
                  </a:cubicBezTo>
                  <a:cubicBezTo>
                    <a:pt x="7569" y="2919"/>
                    <a:pt x="7591" y="2925"/>
                    <a:pt x="7613" y="2925"/>
                  </a:cubicBezTo>
                  <a:cubicBezTo>
                    <a:pt x="7670" y="2925"/>
                    <a:pt x="7729" y="2886"/>
                    <a:pt x="7764" y="2834"/>
                  </a:cubicBezTo>
                  <a:cubicBezTo>
                    <a:pt x="7883" y="2596"/>
                    <a:pt x="7954" y="2334"/>
                    <a:pt x="7954" y="2072"/>
                  </a:cubicBezTo>
                  <a:cubicBezTo>
                    <a:pt x="7954" y="1977"/>
                    <a:pt x="7954" y="1906"/>
                    <a:pt x="7930" y="1810"/>
                  </a:cubicBezTo>
                  <a:cubicBezTo>
                    <a:pt x="8002" y="1715"/>
                    <a:pt x="8050" y="1620"/>
                    <a:pt x="8121" y="1525"/>
                  </a:cubicBezTo>
                  <a:cubicBezTo>
                    <a:pt x="8169" y="1691"/>
                    <a:pt x="8192" y="1882"/>
                    <a:pt x="8192" y="2049"/>
                  </a:cubicBezTo>
                  <a:cubicBezTo>
                    <a:pt x="8192" y="3191"/>
                    <a:pt x="7269" y="3942"/>
                    <a:pt x="6302" y="3942"/>
                  </a:cubicBezTo>
                  <a:cubicBezTo>
                    <a:pt x="5838" y="3942"/>
                    <a:pt x="5364" y="3769"/>
                    <a:pt x="4977" y="3382"/>
                  </a:cubicBezTo>
                  <a:cubicBezTo>
                    <a:pt x="3787" y="2191"/>
                    <a:pt x="4620" y="167"/>
                    <a:pt x="6311" y="167"/>
                  </a:cubicBezTo>
                  <a:close/>
                  <a:moveTo>
                    <a:pt x="905" y="3287"/>
                  </a:moveTo>
                  <a:cubicBezTo>
                    <a:pt x="1929" y="3287"/>
                    <a:pt x="2763" y="4120"/>
                    <a:pt x="2763" y="5144"/>
                  </a:cubicBezTo>
                  <a:lnTo>
                    <a:pt x="905" y="3287"/>
                  </a:lnTo>
                  <a:close/>
                  <a:moveTo>
                    <a:pt x="4549" y="3358"/>
                  </a:moveTo>
                  <a:cubicBezTo>
                    <a:pt x="4596" y="3430"/>
                    <a:pt x="4644" y="3477"/>
                    <a:pt x="4716" y="3549"/>
                  </a:cubicBezTo>
                  <a:lnTo>
                    <a:pt x="3072" y="5168"/>
                  </a:lnTo>
                  <a:cubicBezTo>
                    <a:pt x="3072" y="4692"/>
                    <a:pt x="3263" y="4216"/>
                    <a:pt x="3620" y="3858"/>
                  </a:cubicBezTo>
                  <a:cubicBezTo>
                    <a:pt x="3882" y="3620"/>
                    <a:pt x="4192" y="3430"/>
                    <a:pt x="4549" y="3358"/>
                  </a:cubicBezTo>
                  <a:close/>
                  <a:moveTo>
                    <a:pt x="691" y="3501"/>
                  </a:moveTo>
                  <a:lnTo>
                    <a:pt x="2548" y="5359"/>
                  </a:lnTo>
                  <a:cubicBezTo>
                    <a:pt x="2048" y="5359"/>
                    <a:pt x="1572" y="5168"/>
                    <a:pt x="1239" y="4835"/>
                  </a:cubicBezTo>
                  <a:cubicBezTo>
                    <a:pt x="881" y="4478"/>
                    <a:pt x="691" y="4001"/>
                    <a:pt x="691" y="3501"/>
                  </a:cubicBezTo>
                  <a:close/>
                  <a:moveTo>
                    <a:pt x="4930" y="3763"/>
                  </a:moveTo>
                  <a:cubicBezTo>
                    <a:pt x="5001" y="3811"/>
                    <a:pt x="5049" y="3858"/>
                    <a:pt x="5120" y="3882"/>
                  </a:cubicBezTo>
                  <a:cubicBezTo>
                    <a:pt x="5073" y="4168"/>
                    <a:pt x="4954" y="4430"/>
                    <a:pt x="4787" y="4668"/>
                  </a:cubicBezTo>
                  <a:cubicBezTo>
                    <a:pt x="4745" y="4661"/>
                    <a:pt x="4703" y="4658"/>
                    <a:pt x="4661" y="4658"/>
                  </a:cubicBezTo>
                  <a:cubicBezTo>
                    <a:pt x="4560" y="4658"/>
                    <a:pt x="4459" y="4675"/>
                    <a:pt x="4358" y="4692"/>
                  </a:cubicBezTo>
                  <a:cubicBezTo>
                    <a:pt x="4311" y="4716"/>
                    <a:pt x="4287" y="4763"/>
                    <a:pt x="4263" y="4811"/>
                  </a:cubicBezTo>
                  <a:cubicBezTo>
                    <a:pt x="4239" y="4906"/>
                    <a:pt x="4215" y="5025"/>
                    <a:pt x="4215" y="5144"/>
                  </a:cubicBezTo>
                  <a:cubicBezTo>
                    <a:pt x="3930" y="5311"/>
                    <a:pt x="3620" y="5406"/>
                    <a:pt x="3310" y="5406"/>
                  </a:cubicBezTo>
                  <a:lnTo>
                    <a:pt x="4930" y="3763"/>
                  </a:lnTo>
                  <a:close/>
                  <a:moveTo>
                    <a:pt x="4668" y="4963"/>
                  </a:moveTo>
                  <a:cubicBezTo>
                    <a:pt x="4825" y="4963"/>
                    <a:pt x="4988" y="5036"/>
                    <a:pt x="5120" y="5168"/>
                  </a:cubicBezTo>
                  <a:cubicBezTo>
                    <a:pt x="5162" y="5375"/>
                    <a:pt x="4988" y="5563"/>
                    <a:pt x="4786" y="5563"/>
                  </a:cubicBezTo>
                  <a:cubicBezTo>
                    <a:pt x="4755" y="5563"/>
                    <a:pt x="4723" y="5559"/>
                    <a:pt x="4692" y="5549"/>
                  </a:cubicBezTo>
                  <a:cubicBezTo>
                    <a:pt x="4430" y="5454"/>
                    <a:pt x="4358" y="5168"/>
                    <a:pt x="4549" y="4978"/>
                  </a:cubicBezTo>
                  <a:cubicBezTo>
                    <a:pt x="4588" y="4968"/>
                    <a:pt x="4628" y="4963"/>
                    <a:pt x="4668" y="4963"/>
                  </a:cubicBezTo>
                  <a:close/>
                  <a:moveTo>
                    <a:pt x="5878" y="5162"/>
                  </a:moveTo>
                  <a:cubicBezTo>
                    <a:pt x="6087" y="5162"/>
                    <a:pt x="6257" y="5360"/>
                    <a:pt x="6192" y="5597"/>
                  </a:cubicBezTo>
                  <a:cubicBezTo>
                    <a:pt x="6134" y="5742"/>
                    <a:pt x="6006" y="5825"/>
                    <a:pt x="5871" y="5825"/>
                  </a:cubicBezTo>
                  <a:cubicBezTo>
                    <a:pt x="5784" y="5825"/>
                    <a:pt x="5695" y="5791"/>
                    <a:pt x="5620" y="5716"/>
                  </a:cubicBezTo>
                  <a:cubicBezTo>
                    <a:pt x="5573" y="5526"/>
                    <a:pt x="5644" y="5311"/>
                    <a:pt x="5811" y="5168"/>
                  </a:cubicBezTo>
                  <a:cubicBezTo>
                    <a:pt x="5833" y="5164"/>
                    <a:pt x="5856" y="5162"/>
                    <a:pt x="5878" y="5162"/>
                  </a:cubicBezTo>
                  <a:close/>
                  <a:moveTo>
                    <a:pt x="4287" y="5502"/>
                  </a:moveTo>
                  <a:cubicBezTo>
                    <a:pt x="4334" y="5621"/>
                    <a:pt x="4406" y="5716"/>
                    <a:pt x="4477" y="5811"/>
                  </a:cubicBezTo>
                  <a:cubicBezTo>
                    <a:pt x="4644" y="5978"/>
                    <a:pt x="4882" y="6073"/>
                    <a:pt x="5120" y="6073"/>
                  </a:cubicBezTo>
                  <a:lnTo>
                    <a:pt x="5239" y="6073"/>
                  </a:lnTo>
                  <a:lnTo>
                    <a:pt x="5239" y="6216"/>
                  </a:lnTo>
                  <a:cubicBezTo>
                    <a:pt x="5120" y="6240"/>
                    <a:pt x="5001" y="6288"/>
                    <a:pt x="4906" y="6359"/>
                  </a:cubicBezTo>
                  <a:lnTo>
                    <a:pt x="4311" y="6835"/>
                  </a:lnTo>
                  <a:lnTo>
                    <a:pt x="3525" y="6216"/>
                  </a:lnTo>
                  <a:cubicBezTo>
                    <a:pt x="3430" y="6121"/>
                    <a:pt x="3287" y="6073"/>
                    <a:pt x="3168" y="6026"/>
                  </a:cubicBezTo>
                  <a:lnTo>
                    <a:pt x="3168" y="5740"/>
                  </a:lnTo>
                  <a:lnTo>
                    <a:pt x="3334" y="5740"/>
                  </a:lnTo>
                  <a:cubicBezTo>
                    <a:pt x="3668" y="5740"/>
                    <a:pt x="4001" y="5668"/>
                    <a:pt x="4287" y="5502"/>
                  </a:cubicBezTo>
                  <a:close/>
                  <a:moveTo>
                    <a:pt x="2929" y="6186"/>
                  </a:moveTo>
                  <a:cubicBezTo>
                    <a:pt x="3054" y="6186"/>
                    <a:pt x="3179" y="6228"/>
                    <a:pt x="3287" y="6311"/>
                  </a:cubicBezTo>
                  <a:lnTo>
                    <a:pt x="4049" y="6954"/>
                  </a:lnTo>
                  <a:lnTo>
                    <a:pt x="3691" y="7240"/>
                  </a:lnTo>
                  <a:lnTo>
                    <a:pt x="1429" y="7240"/>
                  </a:lnTo>
                  <a:lnTo>
                    <a:pt x="2572" y="6311"/>
                  </a:lnTo>
                  <a:cubicBezTo>
                    <a:pt x="2679" y="6228"/>
                    <a:pt x="2804" y="6186"/>
                    <a:pt x="2929" y="6186"/>
                  </a:cubicBezTo>
                  <a:close/>
                  <a:moveTo>
                    <a:pt x="6144" y="1"/>
                  </a:moveTo>
                  <a:cubicBezTo>
                    <a:pt x="4620" y="48"/>
                    <a:pt x="3644" y="1668"/>
                    <a:pt x="4358" y="3025"/>
                  </a:cubicBezTo>
                  <a:cubicBezTo>
                    <a:pt x="4001" y="3120"/>
                    <a:pt x="3691" y="3311"/>
                    <a:pt x="3430" y="3549"/>
                  </a:cubicBezTo>
                  <a:cubicBezTo>
                    <a:pt x="3334" y="3668"/>
                    <a:pt x="3215" y="3811"/>
                    <a:pt x="3144" y="3954"/>
                  </a:cubicBezTo>
                  <a:lnTo>
                    <a:pt x="3144" y="3716"/>
                  </a:lnTo>
                  <a:cubicBezTo>
                    <a:pt x="4239" y="2858"/>
                    <a:pt x="4192" y="1191"/>
                    <a:pt x="3072" y="382"/>
                  </a:cubicBezTo>
                  <a:cubicBezTo>
                    <a:pt x="3048" y="358"/>
                    <a:pt x="3019" y="346"/>
                    <a:pt x="2989" y="346"/>
                  </a:cubicBezTo>
                  <a:cubicBezTo>
                    <a:pt x="2959" y="346"/>
                    <a:pt x="2929" y="358"/>
                    <a:pt x="2906" y="382"/>
                  </a:cubicBezTo>
                  <a:cubicBezTo>
                    <a:pt x="1786" y="1191"/>
                    <a:pt x="1763" y="2858"/>
                    <a:pt x="2834" y="3716"/>
                  </a:cubicBezTo>
                  <a:lnTo>
                    <a:pt x="2834" y="4049"/>
                  </a:lnTo>
                  <a:cubicBezTo>
                    <a:pt x="2763" y="3930"/>
                    <a:pt x="2667" y="3787"/>
                    <a:pt x="2548" y="3668"/>
                  </a:cubicBezTo>
                  <a:cubicBezTo>
                    <a:pt x="2159" y="3278"/>
                    <a:pt x="1642" y="3064"/>
                    <a:pt x="1102" y="3064"/>
                  </a:cubicBezTo>
                  <a:cubicBezTo>
                    <a:pt x="981" y="3064"/>
                    <a:pt x="860" y="3075"/>
                    <a:pt x="738" y="3096"/>
                  </a:cubicBezTo>
                  <a:cubicBezTo>
                    <a:pt x="667" y="3096"/>
                    <a:pt x="619" y="3144"/>
                    <a:pt x="619" y="3216"/>
                  </a:cubicBezTo>
                  <a:cubicBezTo>
                    <a:pt x="405" y="4478"/>
                    <a:pt x="1381" y="5621"/>
                    <a:pt x="2667" y="5621"/>
                  </a:cubicBezTo>
                  <a:lnTo>
                    <a:pt x="2858" y="5621"/>
                  </a:lnTo>
                  <a:lnTo>
                    <a:pt x="2858" y="5954"/>
                  </a:lnTo>
                  <a:cubicBezTo>
                    <a:pt x="2715" y="5978"/>
                    <a:pt x="2596" y="6049"/>
                    <a:pt x="2477" y="6121"/>
                  </a:cubicBezTo>
                  <a:lnTo>
                    <a:pt x="1120" y="7240"/>
                  </a:lnTo>
                  <a:lnTo>
                    <a:pt x="215" y="7240"/>
                  </a:lnTo>
                  <a:cubicBezTo>
                    <a:pt x="0" y="7240"/>
                    <a:pt x="0" y="7550"/>
                    <a:pt x="215" y="7550"/>
                  </a:cubicBezTo>
                  <a:lnTo>
                    <a:pt x="7907" y="7550"/>
                  </a:lnTo>
                  <a:cubicBezTo>
                    <a:pt x="8097" y="7550"/>
                    <a:pt x="8097" y="7240"/>
                    <a:pt x="7907" y="7240"/>
                  </a:cubicBezTo>
                  <a:lnTo>
                    <a:pt x="7049" y="7240"/>
                  </a:lnTo>
                  <a:lnTo>
                    <a:pt x="6502" y="6788"/>
                  </a:lnTo>
                  <a:cubicBezTo>
                    <a:pt x="6482" y="6758"/>
                    <a:pt x="6453" y="6745"/>
                    <a:pt x="6424" y="6745"/>
                  </a:cubicBezTo>
                  <a:cubicBezTo>
                    <a:pt x="6383" y="6745"/>
                    <a:pt x="6339" y="6770"/>
                    <a:pt x="6311" y="6811"/>
                  </a:cubicBezTo>
                  <a:cubicBezTo>
                    <a:pt x="6240" y="6859"/>
                    <a:pt x="6263" y="6954"/>
                    <a:pt x="6335" y="7026"/>
                  </a:cubicBezTo>
                  <a:lnTo>
                    <a:pt x="6573" y="7240"/>
                  </a:lnTo>
                  <a:lnTo>
                    <a:pt x="4192" y="7240"/>
                  </a:lnTo>
                  <a:lnTo>
                    <a:pt x="5097" y="6454"/>
                  </a:lnTo>
                  <a:cubicBezTo>
                    <a:pt x="5180" y="6395"/>
                    <a:pt x="5281" y="6365"/>
                    <a:pt x="5382" y="6365"/>
                  </a:cubicBezTo>
                  <a:cubicBezTo>
                    <a:pt x="5484" y="6365"/>
                    <a:pt x="5585" y="6395"/>
                    <a:pt x="5668" y="6454"/>
                  </a:cubicBezTo>
                  <a:lnTo>
                    <a:pt x="5763" y="6550"/>
                  </a:lnTo>
                  <a:cubicBezTo>
                    <a:pt x="5793" y="6579"/>
                    <a:pt x="5827" y="6593"/>
                    <a:pt x="5860" y="6593"/>
                  </a:cubicBezTo>
                  <a:cubicBezTo>
                    <a:pt x="5906" y="6593"/>
                    <a:pt x="5950" y="6567"/>
                    <a:pt x="5978" y="6526"/>
                  </a:cubicBezTo>
                  <a:cubicBezTo>
                    <a:pt x="6025" y="6478"/>
                    <a:pt x="6025" y="6359"/>
                    <a:pt x="5954" y="6311"/>
                  </a:cubicBezTo>
                  <a:lnTo>
                    <a:pt x="5835" y="6216"/>
                  </a:lnTo>
                  <a:cubicBezTo>
                    <a:pt x="5763" y="6145"/>
                    <a:pt x="5644" y="6097"/>
                    <a:pt x="5525" y="6049"/>
                  </a:cubicBezTo>
                  <a:lnTo>
                    <a:pt x="5525" y="5907"/>
                  </a:lnTo>
                  <a:lnTo>
                    <a:pt x="5644" y="5907"/>
                  </a:lnTo>
                  <a:cubicBezTo>
                    <a:pt x="5882" y="5907"/>
                    <a:pt x="6121" y="5811"/>
                    <a:pt x="6287" y="5621"/>
                  </a:cubicBezTo>
                  <a:cubicBezTo>
                    <a:pt x="6525" y="5359"/>
                    <a:pt x="6621" y="5002"/>
                    <a:pt x="6502" y="4644"/>
                  </a:cubicBezTo>
                  <a:cubicBezTo>
                    <a:pt x="6478" y="4621"/>
                    <a:pt x="6454" y="4573"/>
                    <a:pt x="6406" y="4549"/>
                  </a:cubicBezTo>
                  <a:cubicBezTo>
                    <a:pt x="6318" y="4522"/>
                    <a:pt x="6227" y="4508"/>
                    <a:pt x="6138" y="4508"/>
                  </a:cubicBezTo>
                  <a:cubicBezTo>
                    <a:pt x="5914" y="4508"/>
                    <a:pt x="5695" y="4593"/>
                    <a:pt x="5525" y="4763"/>
                  </a:cubicBezTo>
                  <a:lnTo>
                    <a:pt x="5525" y="4716"/>
                  </a:lnTo>
                  <a:cubicBezTo>
                    <a:pt x="5525" y="4621"/>
                    <a:pt x="5454" y="4549"/>
                    <a:pt x="5359" y="4549"/>
                  </a:cubicBezTo>
                  <a:cubicBezTo>
                    <a:pt x="5287" y="4549"/>
                    <a:pt x="5216" y="4621"/>
                    <a:pt x="5216" y="4716"/>
                  </a:cubicBezTo>
                  <a:lnTo>
                    <a:pt x="5216" y="4740"/>
                  </a:lnTo>
                  <a:cubicBezTo>
                    <a:pt x="5168" y="4692"/>
                    <a:pt x="5097" y="4644"/>
                    <a:pt x="5025" y="4597"/>
                  </a:cubicBezTo>
                  <a:cubicBezTo>
                    <a:pt x="5168" y="4406"/>
                    <a:pt x="5263" y="4168"/>
                    <a:pt x="5311" y="3930"/>
                  </a:cubicBezTo>
                  <a:cubicBezTo>
                    <a:pt x="5581" y="4055"/>
                    <a:pt x="5851" y="4125"/>
                    <a:pt x="6122" y="4125"/>
                  </a:cubicBezTo>
                  <a:cubicBezTo>
                    <a:pt x="6161" y="4125"/>
                    <a:pt x="6200" y="4123"/>
                    <a:pt x="6240" y="4120"/>
                  </a:cubicBezTo>
                  <a:cubicBezTo>
                    <a:pt x="7335" y="4073"/>
                    <a:pt x="8216" y="3192"/>
                    <a:pt x="8240" y="2096"/>
                  </a:cubicBezTo>
                  <a:cubicBezTo>
                    <a:pt x="8240" y="1787"/>
                    <a:pt x="8169" y="1453"/>
                    <a:pt x="8026" y="1167"/>
                  </a:cubicBezTo>
                  <a:cubicBezTo>
                    <a:pt x="8097" y="882"/>
                    <a:pt x="8121" y="596"/>
                    <a:pt x="8073" y="310"/>
                  </a:cubicBezTo>
                  <a:cubicBezTo>
                    <a:pt x="8073" y="239"/>
                    <a:pt x="8002" y="191"/>
                    <a:pt x="7954" y="167"/>
                  </a:cubicBezTo>
                  <a:cubicBezTo>
                    <a:pt x="7853" y="150"/>
                    <a:pt x="7749" y="142"/>
                    <a:pt x="7644" y="142"/>
                  </a:cubicBezTo>
                  <a:cubicBezTo>
                    <a:pt x="7452" y="142"/>
                    <a:pt x="7258" y="169"/>
                    <a:pt x="7073" y="215"/>
                  </a:cubicBezTo>
                  <a:cubicBezTo>
                    <a:pt x="6787" y="72"/>
                    <a:pt x="6478" y="1"/>
                    <a:pt x="6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9" name="Google Shape;1599;p53"/>
          <p:cNvGrpSpPr/>
          <p:nvPr/>
        </p:nvGrpSpPr>
        <p:grpSpPr>
          <a:xfrm>
            <a:off x="7288944" y="1252931"/>
            <a:ext cx="330733" cy="344916"/>
            <a:chOff x="4546750" y="3221875"/>
            <a:chExt cx="256025" cy="267025"/>
          </a:xfrm>
        </p:grpSpPr>
        <p:sp>
          <p:nvSpPr>
            <p:cNvPr id="1600" name="Google Shape;1600;p53"/>
            <p:cNvSpPr/>
            <p:nvPr/>
          </p:nvSpPr>
          <p:spPr>
            <a:xfrm>
              <a:off x="4546750" y="3221875"/>
              <a:ext cx="256025" cy="267025"/>
            </a:xfrm>
            <a:custGeom>
              <a:rect b="b" l="l" r="r" t="t"/>
              <a:pathLst>
                <a:path extrusionOk="0" h="10681" w="10241">
                  <a:moveTo>
                    <a:pt x="623" y="344"/>
                  </a:moveTo>
                  <a:cubicBezTo>
                    <a:pt x="1648" y="344"/>
                    <a:pt x="2505" y="1052"/>
                    <a:pt x="2739" y="2036"/>
                  </a:cubicBezTo>
                  <a:lnTo>
                    <a:pt x="2739" y="2488"/>
                  </a:lnTo>
                  <a:lnTo>
                    <a:pt x="572" y="345"/>
                  </a:lnTo>
                  <a:cubicBezTo>
                    <a:pt x="589" y="344"/>
                    <a:pt x="606" y="344"/>
                    <a:pt x="623" y="344"/>
                  </a:cubicBezTo>
                  <a:close/>
                  <a:moveTo>
                    <a:pt x="310" y="559"/>
                  </a:moveTo>
                  <a:lnTo>
                    <a:pt x="2525" y="2750"/>
                  </a:lnTo>
                  <a:cubicBezTo>
                    <a:pt x="2498" y="2751"/>
                    <a:pt x="2470" y="2752"/>
                    <a:pt x="2443" y="2752"/>
                  </a:cubicBezTo>
                  <a:cubicBezTo>
                    <a:pt x="1880" y="2752"/>
                    <a:pt x="1362" y="2516"/>
                    <a:pt x="953" y="2107"/>
                  </a:cubicBezTo>
                  <a:lnTo>
                    <a:pt x="953" y="2131"/>
                  </a:lnTo>
                  <a:cubicBezTo>
                    <a:pt x="548" y="1702"/>
                    <a:pt x="310" y="1131"/>
                    <a:pt x="310" y="559"/>
                  </a:cubicBezTo>
                  <a:close/>
                  <a:moveTo>
                    <a:pt x="5899" y="1367"/>
                  </a:moveTo>
                  <a:cubicBezTo>
                    <a:pt x="5925" y="1367"/>
                    <a:pt x="5952" y="1368"/>
                    <a:pt x="5978" y="1369"/>
                  </a:cubicBezTo>
                  <a:lnTo>
                    <a:pt x="5216" y="2131"/>
                  </a:lnTo>
                  <a:cubicBezTo>
                    <a:pt x="5097" y="2226"/>
                    <a:pt x="5168" y="2393"/>
                    <a:pt x="5311" y="2393"/>
                  </a:cubicBezTo>
                  <a:cubicBezTo>
                    <a:pt x="5359" y="2393"/>
                    <a:pt x="5406" y="2393"/>
                    <a:pt x="5430" y="2369"/>
                  </a:cubicBezTo>
                  <a:lnTo>
                    <a:pt x="6216" y="1583"/>
                  </a:lnTo>
                  <a:lnTo>
                    <a:pt x="6216" y="1583"/>
                  </a:lnTo>
                  <a:cubicBezTo>
                    <a:pt x="6216" y="2155"/>
                    <a:pt x="5978" y="2726"/>
                    <a:pt x="5573" y="3155"/>
                  </a:cubicBezTo>
                  <a:cubicBezTo>
                    <a:pt x="5525" y="3202"/>
                    <a:pt x="5478" y="3226"/>
                    <a:pt x="5430" y="3274"/>
                  </a:cubicBezTo>
                  <a:cubicBezTo>
                    <a:pt x="5359" y="3250"/>
                    <a:pt x="5263" y="3202"/>
                    <a:pt x="5192" y="3179"/>
                  </a:cubicBezTo>
                  <a:cubicBezTo>
                    <a:pt x="5138" y="3167"/>
                    <a:pt x="5086" y="3161"/>
                    <a:pt x="5036" y="3161"/>
                  </a:cubicBezTo>
                  <a:cubicBezTo>
                    <a:pt x="4884" y="3161"/>
                    <a:pt x="4745" y="3214"/>
                    <a:pt x="4620" y="3321"/>
                  </a:cubicBezTo>
                  <a:cubicBezTo>
                    <a:pt x="4501" y="3417"/>
                    <a:pt x="4430" y="3583"/>
                    <a:pt x="4406" y="3750"/>
                  </a:cubicBezTo>
                  <a:cubicBezTo>
                    <a:pt x="4287" y="3774"/>
                    <a:pt x="4144" y="3798"/>
                    <a:pt x="4001" y="3798"/>
                  </a:cubicBezTo>
                  <a:lnTo>
                    <a:pt x="4906" y="2869"/>
                  </a:lnTo>
                  <a:cubicBezTo>
                    <a:pt x="4978" y="2821"/>
                    <a:pt x="4978" y="2702"/>
                    <a:pt x="4906" y="2655"/>
                  </a:cubicBezTo>
                  <a:cubicBezTo>
                    <a:pt x="4882" y="2619"/>
                    <a:pt x="4847" y="2601"/>
                    <a:pt x="4808" y="2601"/>
                  </a:cubicBezTo>
                  <a:cubicBezTo>
                    <a:pt x="4769" y="2601"/>
                    <a:pt x="4728" y="2619"/>
                    <a:pt x="4692" y="2655"/>
                  </a:cubicBezTo>
                  <a:lnTo>
                    <a:pt x="3930" y="3417"/>
                  </a:lnTo>
                  <a:lnTo>
                    <a:pt x="3930" y="2750"/>
                  </a:lnTo>
                  <a:cubicBezTo>
                    <a:pt x="4025" y="2464"/>
                    <a:pt x="4192" y="2202"/>
                    <a:pt x="4406" y="1988"/>
                  </a:cubicBezTo>
                  <a:cubicBezTo>
                    <a:pt x="4815" y="1602"/>
                    <a:pt x="5354" y="1367"/>
                    <a:pt x="5899" y="1367"/>
                  </a:cubicBezTo>
                  <a:close/>
                  <a:moveTo>
                    <a:pt x="2739" y="3845"/>
                  </a:moveTo>
                  <a:lnTo>
                    <a:pt x="2739" y="4727"/>
                  </a:lnTo>
                  <a:lnTo>
                    <a:pt x="2168" y="3869"/>
                  </a:lnTo>
                  <a:cubicBezTo>
                    <a:pt x="2168" y="3869"/>
                    <a:pt x="2144" y="3845"/>
                    <a:pt x="2144" y="3845"/>
                  </a:cubicBezTo>
                  <a:close/>
                  <a:moveTo>
                    <a:pt x="786" y="3298"/>
                  </a:moveTo>
                  <a:lnTo>
                    <a:pt x="1882" y="4084"/>
                  </a:lnTo>
                  <a:lnTo>
                    <a:pt x="2120" y="4417"/>
                  </a:lnTo>
                  <a:lnTo>
                    <a:pt x="1024" y="5131"/>
                  </a:lnTo>
                  <a:lnTo>
                    <a:pt x="834" y="4869"/>
                  </a:lnTo>
                  <a:cubicBezTo>
                    <a:pt x="667" y="4607"/>
                    <a:pt x="596" y="4298"/>
                    <a:pt x="667" y="3988"/>
                  </a:cubicBezTo>
                  <a:lnTo>
                    <a:pt x="786" y="3298"/>
                  </a:lnTo>
                  <a:close/>
                  <a:moveTo>
                    <a:pt x="2287" y="4679"/>
                  </a:moveTo>
                  <a:lnTo>
                    <a:pt x="2477" y="4941"/>
                  </a:lnTo>
                  <a:lnTo>
                    <a:pt x="1405" y="5679"/>
                  </a:lnTo>
                  <a:lnTo>
                    <a:pt x="1191" y="5393"/>
                  </a:lnTo>
                  <a:lnTo>
                    <a:pt x="2287" y="4679"/>
                  </a:lnTo>
                  <a:close/>
                  <a:moveTo>
                    <a:pt x="2620" y="5227"/>
                  </a:moveTo>
                  <a:cubicBezTo>
                    <a:pt x="2668" y="5322"/>
                    <a:pt x="2691" y="5441"/>
                    <a:pt x="2691" y="5584"/>
                  </a:cubicBezTo>
                  <a:lnTo>
                    <a:pt x="1763" y="6203"/>
                  </a:lnTo>
                  <a:lnTo>
                    <a:pt x="1572" y="5941"/>
                  </a:lnTo>
                  <a:lnTo>
                    <a:pt x="2620" y="5227"/>
                  </a:lnTo>
                  <a:close/>
                  <a:moveTo>
                    <a:pt x="6907" y="6346"/>
                  </a:moveTo>
                  <a:cubicBezTo>
                    <a:pt x="6907" y="6346"/>
                    <a:pt x="6764" y="6346"/>
                    <a:pt x="6907" y="6370"/>
                  </a:cubicBezTo>
                  <a:lnTo>
                    <a:pt x="6907" y="6346"/>
                  </a:lnTo>
                  <a:close/>
                  <a:moveTo>
                    <a:pt x="2644" y="5989"/>
                  </a:moveTo>
                  <a:cubicBezTo>
                    <a:pt x="2620" y="6036"/>
                    <a:pt x="2596" y="6084"/>
                    <a:pt x="2572" y="6132"/>
                  </a:cubicBezTo>
                  <a:lnTo>
                    <a:pt x="2596" y="6132"/>
                  </a:lnTo>
                  <a:lnTo>
                    <a:pt x="2215" y="6894"/>
                  </a:lnTo>
                  <a:lnTo>
                    <a:pt x="1929" y="6465"/>
                  </a:lnTo>
                  <a:lnTo>
                    <a:pt x="2644" y="5989"/>
                  </a:lnTo>
                  <a:close/>
                  <a:moveTo>
                    <a:pt x="5097" y="3464"/>
                  </a:moveTo>
                  <a:cubicBezTo>
                    <a:pt x="5525" y="3583"/>
                    <a:pt x="5906" y="3822"/>
                    <a:pt x="6240" y="4131"/>
                  </a:cubicBezTo>
                  <a:cubicBezTo>
                    <a:pt x="6549" y="4369"/>
                    <a:pt x="6692" y="4774"/>
                    <a:pt x="6597" y="5155"/>
                  </a:cubicBezTo>
                  <a:lnTo>
                    <a:pt x="6907" y="5774"/>
                  </a:lnTo>
                  <a:lnTo>
                    <a:pt x="6907" y="4536"/>
                  </a:lnTo>
                  <a:cubicBezTo>
                    <a:pt x="7073" y="4393"/>
                    <a:pt x="7169" y="4298"/>
                    <a:pt x="7311" y="4298"/>
                  </a:cubicBezTo>
                  <a:cubicBezTo>
                    <a:pt x="7322" y="4296"/>
                    <a:pt x="7333" y="4295"/>
                    <a:pt x="7343" y="4295"/>
                  </a:cubicBezTo>
                  <a:cubicBezTo>
                    <a:pt x="7468" y="4295"/>
                    <a:pt x="7546" y="4426"/>
                    <a:pt x="7502" y="4536"/>
                  </a:cubicBezTo>
                  <a:lnTo>
                    <a:pt x="7502" y="6370"/>
                  </a:lnTo>
                  <a:cubicBezTo>
                    <a:pt x="7546" y="6480"/>
                    <a:pt x="7468" y="6611"/>
                    <a:pt x="7343" y="6611"/>
                  </a:cubicBezTo>
                  <a:cubicBezTo>
                    <a:pt x="7333" y="6611"/>
                    <a:pt x="7322" y="6610"/>
                    <a:pt x="7311" y="6608"/>
                  </a:cubicBezTo>
                  <a:cubicBezTo>
                    <a:pt x="7169" y="6608"/>
                    <a:pt x="7073" y="6489"/>
                    <a:pt x="6907" y="6370"/>
                  </a:cubicBezTo>
                  <a:lnTo>
                    <a:pt x="6907" y="6560"/>
                  </a:lnTo>
                  <a:cubicBezTo>
                    <a:pt x="6811" y="6656"/>
                    <a:pt x="6716" y="6751"/>
                    <a:pt x="6645" y="6846"/>
                  </a:cubicBezTo>
                  <a:lnTo>
                    <a:pt x="6645" y="6870"/>
                  </a:lnTo>
                  <a:cubicBezTo>
                    <a:pt x="6549" y="6941"/>
                    <a:pt x="6454" y="6989"/>
                    <a:pt x="6335" y="6989"/>
                  </a:cubicBezTo>
                  <a:cubicBezTo>
                    <a:pt x="5978" y="6989"/>
                    <a:pt x="5668" y="6751"/>
                    <a:pt x="5597" y="6394"/>
                  </a:cubicBezTo>
                  <a:cubicBezTo>
                    <a:pt x="5502" y="6060"/>
                    <a:pt x="5668" y="5703"/>
                    <a:pt x="5978" y="5560"/>
                  </a:cubicBezTo>
                  <a:lnTo>
                    <a:pt x="6049" y="5512"/>
                  </a:lnTo>
                  <a:cubicBezTo>
                    <a:pt x="6168" y="5465"/>
                    <a:pt x="6216" y="5346"/>
                    <a:pt x="6192" y="5250"/>
                  </a:cubicBezTo>
                  <a:cubicBezTo>
                    <a:pt x="6168" y="5131"/>
                    <a:pt x="5954" y="5036"/>
                    <a:pt x="5954" y="5036"/>
                  </a:cubicBezTo>
                  <a:lnTo>
                    <a:pt x="5144" y="5036"/>
                  </a:lnTo>
                  <a:cubicBezTo>
                    <a:pt x="5144" y="5036"/>
                    <a:pt x="4882" y="4941"/>
                    <a:pt x="4859" y="4798"/>
                  </a:cubicBezTo>
                  <a:lnTo>
                    <a:pt x="4716" y="3798"/>
                  </a:lnTo>
                  <a:cubicBezTo>
                    <a:pt x="4692" y="3631"/>
                    <a:pt x="4835" y="3464"/>
                    <a:pt x="5001" y="3464"/>
                  </a:cubicBezTo>
                  <a:close/>
                  <a:moveTo>
                    <a:pt x="665" y="1"/>
                  </a:moveTo>
                  <a:cubicBezTo>
                    <a:pt x="532" y="1"/>
                    <a:pt x="397" y="12"/>
                    <a:pt x="262" y="35"/>
                  </a:cubicBezTo>
                  <a:cubicBezTo>
                    <a:pt x="191" y="35"/>
                    <a:pt x="143" y="83"/>
                    <a:pt x="120" y="154"/>
                  </a:cubicBezTo>
                  <a:cubicBezTo>
                    <a:pt x="0" y="940"/>
                    <a:pt x="239" y="1750"/>
                    <a:pt x="810" y="2321"/>
                  </a:cubicBezTo>
                  <a:cubicBezTo>
                    <a:pt x="1239" y="2798"/>
                    <a:pt x="1858" y="3060"/>
                    <a:pt x="2525" y="3060"/>
                  </a:cubicBezTo>
                  <a:lnTo>
                    <a:pt x="2715" y="3060"/>
                  </a:lnTo>
                  <a:lnTo>
                    <a:pt x="2715" y="3536"/>
                  </a:lnTo>
                  <a:lnTo>
                    <a:pt x="1691" y="3536"/>
                  </a:lnTo>
                  <a:lnTo>
                    <a:pt x="834" y="2917"/>
                  </a:lnTo>
                  <a:cubicBezTo>
                    <a:pt x="806" y="2889"/>
                    <a:pt x="778" y="2877"/>
                    <a:pt x="750" y="2877"/>
                  </a:cubicBezTo>
                  <a:cubicBezTo>
                    <a:pt x="731" y="2877"/>
                    <a:pt x="711" y="2883"/>
                    <a:pt x="691" y="2893"/>
                  </a:cubicBezTo>
                  <a:cubicBezTo>
                    <a:pt x="643" y="2917"/>
                    <a:pt x="620" y="2964"/>
                    <a:pt x="596" y="3012"/>
                  </a:cubicBezTo>
                  <a:lnTo>
                    <a:pt x="429" y="3941"/>
                  </a:lnTo>
                  <a:cubicBezTo>
                    <a:pt x="358" y="4322"/>
                    <a:pt x="429" y="4703"/>
                    <a:pt x="643" y="5036"/>
                  </a:cubicBezTo>
                  <a:lnTo>
                    <a:pt x="2144" y="7322"/>
                  </a:lnTo>
                  <a:cubicBezTo>
                    <a:pt x="2168" y="7346"/>
                    <a:pt x="2215" y="7370"/>
                    <a:pt x="2263" y="7370"/>
                  </a:cubicBezTo>
                  <a:cubicBezTo>
                    <a:pt x="2334" y="7370"/>
                    <a:pt x="2382" y="7346"/>
                    <a:pt x="2406" y="7298"/>
                  </a:cubicBezTo>
                  <a:lnTo>
                    <a:pt x="2691" y="6632"/>
                  </a:lnTo>
                  <a:lnTo>
                    <a:pt x="2691" y="10371"/>
                  </a:lnTo>
                  <a:lnTo>
                    <a:pt x="310" y="10371"/>
                  </a:lnTo>
                  <a:cubicBezTo>
                    <a:pt x="120" y="10371"/>
                    <a:pt x="120" y="10680"/>
                    <a:pt x="310" y="10680"/>
                  </a:cubicBezTo>
                  <a:lnTo>
                    <a:pt x="9169" y="10680"/>
                  </a:lnTo>
                  <a:cubicBezTo>
                    <a:pt x="9360" y="10680"/>
                    <a:pt x="9360" y="10371"/>
                    <a:pt x="9169" y="10371"/>
                  </a:cubicBezTo>
                  <a:lnTo>
                    <a:pt x="3930" y="10371"/>
                  </a:lnTo>
                  <a:lnTo>
                    <a:pt x="3930" y="9370"/>
                  </a:lnTo>
                  <a:cubicBezTo>
                    <a:pt x="3930" y="9299"/>
                    <a:pt x="3858" y="9227"/>
                    <a:pt x="3787" y="9227"/>
                  </a:cubicBezTo>
                  <a:cubicBezTo>
                    <a:pt x="3692" y="9227"/>
                    <a:pt x="3644" y="9299"/>
                    <a:pt x="3644" y="9370"/>
                  </a:cubicBezTo>
                  <a:lnTo>
                    <a:pt x="3644" y="10371"/>
                  </a:lnTo>
                  <a:lnTo>
                    <a:pt x="3049" y="10371"/>
                  </a:lnTo>
                  <a:lnTo>
                    <a:pt x="3049" y="559"/>
                  </a:lnTo>
                  <a:lnTo>
                    <a:pt x="3644" y="678"/>
                  </a:lnTo>
                  <a:lnTo>
                    <a:pt x="3644" y="6536"/>
                  </a:lnTo>
                  <a:cubicBezTo>
                    <a:pt x="3620" y="6584"/>
                    <a:pt x="3668" y="6656"/>
                    <a:pt x="3715" y="6679"/>
                  </a:cubicBezTo>
                  <a:cubicBezTo>
                    <a:pt x="3735" y="6686"/>
                    <a:pt x="3752" y="6689"/>
                    <a:pt x="3768" y="6689"/>
                  </a:cubicBezTo>
                  <a:cubicBezTo>
                    <a:pt x="3812" y="6689"/>
                    <a:pt x="3847" y="6667"/>
                    <a:pt x="3882" y="6632"/>
                  </a:cubicBezTo>
                  <a:lnTo>
                    <a:pt x="4239" y="6274"/>
                  </a:lnTo>
                  <a:lnTo>
                    <a:pt x="4644" y="6679"/>
                  </a:lnTo>
                  <a:lnTo>
                    <a:pt x="3668" y="7703"/>
                  </a:lnTo>
                  <a:cubicBezTo>
                    <a:pt x="3644" y="7727"/>
                    <a:pt x="3644" y="7751"/>
                    <a:pt x="3644" y="7799"/>
                  </a:cubicBezTo>
                  <a:lnTo>
                    <a:pt x="3644" y="8537"/>
                  </a:lnTo>
                  <a:cubicBezTo>
                    <a:pt x="3620" y="8608"/>
                    <a:pt x="3692" y="8680"/>
                    <a:pt x="3787" y="8680"/>
                  </a:cubicBezTo>
                  <a:cubicBezTo>
                    <a:pt x="3858" y="8680"/>
                    <a:pt x="3930" y="8608"/>
                    <a:pt x="3930" y="8537"/>
                  </a:cubicBezTo>
                  <a:lnTo>
                    <a:pt x="3930" y="7870"/>
                  </a:lnTo>
                  <a:lnTo>
                    <a:pt x="4882" y="6870"/>
                  </a:lnTo>
                  <a:cubicBezTo>
                    <a:pt x="4978" y="6751"/>
                    <a:pt x="4978" y="6584"/>
                    <a:pt x="4882" y="6465"/>
                  </a:cubicBezTo>
                  <a:lnTo>
                    <a:pt x="4430" y="6013"/>
                  </a:lnTo>
                  <a:cubicBezTo>
                    <a:pt x="4382" y="5965"/>
                    <a:pt x="4311" y="5917"/>
                    <a:pt x="4239" y="5917"/>
                  </a:cubicBezTo>
                  <a:cubicBezTo>
                    <a:pt x="4168" y="5917"/>
                    <a:pt x="4120" y="5965"/>
                    <a:pt x="4073" y="6013"/>
                  </a:cubicBezTo>
                  <a:lnTo>
                    <a:pt x="3930" y="6132"/>
                  </a:lnTo>
                  <a:lnTo>
                    <a:pt x="3930" y="4012"/>
                  </a:lnTo>
                  <a:lnTo>
                    <a:pt x="4049" y="4012"/>
                  </a:lnTo>
                  <a:cubicBezTo>
                    <a:pt x="4168" y="4012"/>
                    <a:pt x="4311" y="4012"/>
                    <a:pt x="4430" y="3988"/>
                  </a:cubicBezTo>
                  <a:lnTo>
                    <a:pt x="4549" y="4774"/>
                  </a:lnTo>
                  <a:cubicBezTo>
                    <a:pt x="4573" y="5060"/>
                    <a:pt x="4811" y="5298"/>
                    <a:pt x="5121" y="5298"/>
                  </a:cubicBezTo>
                  <a:lnTo>
                    <a:pt x="5692" y="5298"/>
                  </a:lnTo>
                  <a:cubicBezTo>
                    <a:pt x="5549" y="5441"/>
                    <a:pt x="5430" y="5608"/>
                    <a:pt x="5335" y="5774"/>
                  </a:cubicBezTo>
                  <a:cubicBezTo>
                    <a:pt x="5263" y="5989"/>
                    <a:pt x="5240" y="6227"/>
                    <a:pt x="5311" y="6441"/>
                  </a:cubicBezTo>
                  <a:cubicBezTo>
                    <a:pt x="5406" y="6917"/>
                    <a:pt x="5835" y="7275"/>
                    <a:pt x="6335" y="7275"/>
                  </a:cubicBezTo>
                  <a:cubicBezTo>
                    <a:pt x="6549" y="7275"/>
                    <a:pt x="6716" y="7203"/>
                    <a:pt x="6859" y="7060"/>
                  </a:cubicBezTo>
                  <a:cubicBezTo>
                    <a:pt x="6930" y="6989"/>
                    <a:pt x="6978" y="6894"/>
                    <a:pt x="7026" y="6798"/>
                  </a:cubicBezTo>
                  <a:cubicBezTo>
                    <a:pt x="7121" y="6870"/>
                    <a:pt x="7216" y="6894"/>
                    <a:pt x="7311" y="6894"/>
                  </a:cubicBezTo>
                  <a:cubicBezTo>
                    <a:pt x="7431" y="6894"/>
                    <a:pt x="7526" y="6846"/>
                    <a:pt x="7621" y="6798"/>
                  </a:cubicBezTo>
                  <a:cubicBezTo>
                    <a:pt x="7669" y="6894"/>
                    <a:pt x="7716" y="6989"/>
                    <a:pt x="7788" y="7060"/>
                  </a:cubicBezTo>
                  <a:cubicBezTo>
                    <a:pt x="7931" y="7203"/>
                    <a:pt x="8097" y="7275"/>
                    <a:pt x="8288" y="7275"/>
                  </a:cubicBezTo>
                  <a:cubicBezTo>
                    <a:pt x="8788" y="7275"/>
                    <a:pt x="9240" y="6917"/>
                    <a:pt x="9336" y="6441"/>
                  </a:cubicBezTo>
                  <a:cubicBezTo>
                    <a:pt x="9431" y="6013"/>
                    <a:pt x="9288" y="5584"/>
                    <a:pt x="8955" y="5322"/>
                  </a:cubicBezTo>
                  <a:lnTo>
                    <a:pt x="9479" y="5322"/>
                  </a:lnTo>
                  <a:cubicBezTo>
                    <a:pt x="9493" y="5323"/>
                    <a:pt x="9508" y="5324"/>
                    <a:pt x="9522" y="5324"/>
                  </a:cubicBezTo>
                  <a:cubicBezTo>
                    <a:pt x="9790" y="5324"/>
                    <a:pt x="10029" y="5117"/>
                    <a:pt x="10074" y="4846"/>
                  </a:cubicBezTo>
                  <a:lnTo>
                    <a:pt x="10074" y="4703"/>
                  </a:lnTo>
                  <a:cubicBezTo>
                    <a:pt x="10098" y="4607"/>
                    <a:pt x="10050" y="4536"/>
                    <a:pt x="9955" y="4512"/>
                  </a:cubicBezTo>
                  <a:cubicBezTo>
                    <a:pt x="9860" y="4512"/>
                    <a:pt x="9788" y="4560"/>
                    <a:pt x="9764" y="4655"/>
                  </a:cubicBezTo>
                  <a:lnTo>
                    <a:pt x="9764" y="4798"/>
                  </a:lnTo>
                  <a:cubicBezTo>
                    <a:pt x="9743" y="4926"/>
                    <a:pt x="9626" y="5016"/>
                    <a:pt x="9499" y="5016"/>
                  </a:cubicBezTo>
                  <a:cubicBezTo>
                    <a:pt x="9484" y="5016"/>
                    <a:pt x="9470" y="5015"/>
                    <a:pt x="9455" y="5012"/>
                  </a:cubicBezTo>
                  <a:lnTo>
                    <a:pt x="8645" y="5012"/>
                  </a:lnTo>
                  <a:cubicBezTo>
                    <a:pt x="8526" y="5036"/>
                    <a:pt x="8455" y="5108"/>
                    <a:pt x="8407" y="5227"/>
                  </a:cubicBezTo>
                  <a:cubicBezTo>
                    <a:pt x="8383" y="5346"/>
                    <a:pt x="8455" y="5441"/>
                    <a:pt x="8550" y="5489"/>
                  </a:cubicBezTo>
                  <a:lnTo>
                    <a:pt x="8621" y="5536"/>
                  </a:lnTo>
                  <a:cubicBezTo>
                    <a:pt x="9336" y="5893"/>
                    <a:pt x="9074" y="6965"/>
                    <a:pt x="8264" y="6965"/>
                  </a:cubicBezTo>
                  <a:cubicBezTo>
                    <a:pt x="8169" y="6965"/>
                    <a:pt x="8050" y="6917"/>
                    <a:pt x="7978" y="6846"/>
                  </a:cubicBezTo>
                  <a:cubicBezTo>
                    <a:pt x="7907" y="6751"/>
                    <a:pt x="7835" y="6656"/>
                    <a:pt x="7788" y="6560"/>
                  </a:cubicBezTo>
                  <a:lnTo>
                    <a:pt x="7788" y="6370"/>
                  </a:lnTo>
                  <a:lnTo>
                    <a:pt x="8074" y="6346"/>
                  </a:lnTo>
                  <a:lnTo>
                    <a:pt x="8074" y="5155"/>
                  </a:lnTo>
                  <a:cubicBezTo>
                    <a:pt x="7931" y="4774"/>
                    <a:pt x="8050" y="4346"/>
                    <a:pt x="8383" y="4107"/>
                  </a:cubicBezTo>
                  <a:cubicBezTo>
                    <a:pt x="8693" y="3798"/>
                    <a:pt x="9098" y="3583"/>
                    <a:pt x="9550" y="3464"/>
                  </a:cubicBezTo>
                  <a:cubicBezTo>
                    <a:pt x="9574" y="3458"/>
                    <a:pt x="9598" y="3455"/>
                    <a:pt x="9621" y="3455"/>
                  </a:cubicBezTo>
                  <a:cubicBezTo>
                    <a:pt x="9691" y="3455"/>
                    <a:pt x="9758" y="3482"/>
                    <a:pt x="9812" y="3536"/>
                  </a:cubicBezTo>
                  <a:cubicBezTo>
                    <a:pt x="9883" y="3583"/>
                    <a:pt x="9931" y="3679"/>
                    <a:pt x="9907" y="3798"/>
                  </a:cubicBezTo>
                  <a:lnTo>
                    <a:pt x="9883" y="3941"/>
                  </a:lnTo>
                  <a:cubicBezTo>
                    <a:pt x="9883" y="4012"/>
                    <a:pt x="9931" y="4084"/>
                    <a:pt x="10026" y="4107"/>
                  </a:cubicBezTo>
                  <a:cubicBezTo>
                    <a:pt x="10036" y="4111"/>
                    <a:pt x="10046" y="4112"/>
                    <a:pt x="10056" y="4112"/>
                  </a:cubicBezTo>
                  <a:cubicBezTo>
                    <a:pt x="10122" y="4112"/>
                    <a:pt x="10193" y="4050"/>
                    <a:pt x="10193" y="3988"/>
                  </a:cubicBezTo>
                  <a:lnTo>
                    <a:pt x="10217" y="3822"/>
                  </a:lnTo>
                  <a:cubicBezTo>
                    <a:pt x="10241" y="3631"/>
                    <a:pt x="10169" y="3417"/>
                    <a:pt x="10026" y="3298"/>
                  </a:cubicBezTo>
                  <a:cubicBezTo>
                    <a:pt x="9901" y="3191"/>
                    <a:pt x="9749" y="3137"/>
                    <a:pt x="9601" y="3137"/>
                  </a:cubicBezTo>
                  <a:cubicBezTo>
                    <a:pt x="9552" y="3137"/>
                    <a:pt x="9502" y="3143"/>
                    <a:pt x="9455" y="3155"/>
                  </a:cubicBezTo>
                  <a:cubicBezTo>
                    <a:pt x="8788" y="3345"/>
                    <a:pt x="8216" y="3750"/>
                    <a:pt x="7835" y="4298"/>
                  </a:cubicBezTo>
                  <a:cubicBezTo>
                    <a:pt x="7812" y="4250"/>
                    <a:pt x="7812" y="4203"/>
                    <a:pt x="7812" y="4155"/>
                  </a:cubicBezTo>
                  <a:lnTo>
                    <a:pt x="7812" y="3417"/>
                  </a:lnTo>
                  <a:cubicBezTo>
                    <a:pt x="7812" y="3250"/>
                    <a:pt x="7931" y="3107"/>
                    <a:pt x="8097" y="3083"/>
                  </a:cubicBezTo>
                  <a:cubicBezTo>
                    <a:pt x="8169" y="3060"/>
                    <a:pt x="8240" y="3012"/>
                    <a:pt x="8240" y="2917"/>
                  </a:cubicBezTo>
                  <a:cubicBezTo>
                    <a:pt x="8240" y="2845"/>
                    <a:pt x="8169" y="2774"/>
                    <a:pt x="8097" y="2774"/>
                  </a:cubicBezTo>
                  <a:cubicBezTo>
                    <a:pt x="7764" y="2774"/>
                    <a:pt x="7502" y="3036"/>
                    <a:pt x="7502" y="3369"/>
                  </a:cubicBezTo>
                  <a:lnTo>
                    <a:pt x="7502" y="3964"/>
                  </a:lnTo>
                  <a:lnTo>
                    <a:pt x="7192" y="3964"/>
                  </a:lnTo>
                  <a:lnTo>
                    <a:pt x="7192" y="3369"/>
                  </a:lnTo>
                  <a:cubicBezTo>
                    <a:pt x="7192" y="3036"/>
                    <a:pt x="6930" y="2774"/>
                    <a:pt x="6597" y="2774"/>
                  </a:cubicBezTo>
                  <a:cubicBezTo>
                    <a:pt x="6526" y="2774"/>
                    <a:pt x="6454" y="2845"/>
                    <a:pt x="6454" y="2917"/>
                  </a:cubicBezTo>
                  <a:cubicBezTo>
                    <a:pt x="6454" y="3012"/>
                    <a:pt x="6502" y="3060"/>
                    <a:pt x="6597" y="3083"/>
                  </a:cubicBezTo>
                  <a:cubicBezTo>
                    <a:pt x="6764" y="3107"/>
                    <a:pt x="6883" y="3250"/>
                    <a:pt x="6883" y="3417"/>
                  </a:cubicBezTo>
                  <a:lnTo>
                    <a:pt x="6883" y="4155"/>
                  </a:lnTo>
                  <a:cubicBezTo>
                    <a:pt x="6859" y="4203"/>
                    <a:pt x="6811" y="4250"/>
                    <a:pt x="6788" y="4322"/>
                  </a:cubicBezTo>
                  <a:cubicBezTo>
                    <a:pt x="6526" y="3917"/>
                    <a:pt x="6168" y="3607"/>
                    <a:pt x="5740" y="3393"/>
                  </a:cubicBezTo>
                  <a:lnTo>
                    <a:pt x="5787" y="3345"/>
                  </a:lnTo>
                  <a:cubicBezTo>
                    <a:pt x="6359" y="2774"/>
                    <a:pt x="6597" y="1964"/>
                    <a:pt x="6478" y="1178"/>
                  </a:cubicBezTo>
                  <a:cubicBezTo>
                    <a:pt x="6454" y="1107"/>
                    <a:pt x="6407" y="1059"/>
                    <a:pt x="6335" y="1059"/>
                  </a:cubicBezTo>
                  <a:cubicBezTo>
                    <a:pt x="6193" y="1033"/>
                    <a:pt x="6051" y="1021"/>
                    <a:pt x="5909" y="1021"/>
                  </a:cubicBezTo>
                  <a:cubicBezTo>
                    <a:pt x="5265" y="1021"/>
                    <a:pt x="4636" y="1281"/>
                    <a:pt x="4168" y="1750"/>
                  </a:cubicBezTo>
                  <a:cubicBezTo>
                    <a:pt x="4073" y="1845"/>
                    <a:pt x="4001" y="1940"/>
                    <a:pt x="3906" y="2059"/>
                  </a:cubicBezTo>
                  <a:lnTo>
                    <a:pt x="3906" y="607"/>
                  </a:lnTo>
                  <a:cubicBezTo>
                    <a:pt x="3906" y="464"/>
                    <a:pt x="3811" y="369"/>
                    <a:pt x="3692" y="321"/>
                  </a:cubicBezTo>
                  <a:lnTo>
                    <a:pt x="3049" y="202"/>
                  </a:lnTo>
                  <a:cubicBezTo>
                    <a:pt x="3023" y="195"/>
                    <a:pt x="2999" y="192"/>
                    <a:pt x="2977" y="192"/>
                  </a:cubicBezTo>
                  <a:cubicBezTo>
                    <a:pt x="2915" y="192"/>
                    <a:pt x="2863" y="215"/>
                    <a:pt x="2811" y="249"/>
                  </a:cubicBezTo>
                  <a:cubicBezTo>
                    <a:pt x="2763" y="297"/>
                    <a:pt x="2715" y="392"/>
                    <a:pt x="2715" y="464"/>
                  </a:cubicBezTo>
                  <a:lnTo>
                    <a:pt x="2715" y="1178"/>
                  </a:lnTo>
                  <a:cubicBezTo>
                    <a:pt x="2284" y="439"/>
                    <a:pt x="1499" y="1"/>
                    <a:pt x="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53"/>
            <p:cNvSpPr/>
            <p:nvPr/>
          </p:nvSpPr>
          <p:spPr>
            <a:xfrm>
              <a:off x="4686650" y="3328725"/>
              <a:ext cx="7775" cy="7750"/>
            </a:xfrm>
            <a:custGeom>
              <a:rect b="b" l="l" r="r" t="t"/>
              <a:pathLst>
                <a:path extrusionOk="0" h="310" w="311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38"/>
                    <a:pt x="72" y="310"/>
                    <a:pt x="168" y="310"/>
                  </a:cubicBezTo>
                  <a:cubicBezTo>
                    <a:pt x="239" y="310"/>
                    <a:pt x="310" y="238"/>
                    <a:pt x="310" y="167"/>
                  </a:cubicBezTo>
                  <a:cubicBezTo>
                    <a:pt x="310" y="72"/>
                    <a:pt x="23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53"/>
            <p:cNvSpPr/>
            <p:nvPr/>
          </p:nvSpPr>
          <p:spPr>
            <a:xfrm>
              <a:off x="4764650" y="3328725"/>
              <a:ext cx="7775" cy="7750"/>
            </a:xfrm>
            <a:custGeom>
              <a:rect b="b" l="l" r="r" t="t"/>
              <a:pathLst>
                <a:path extrusionOk="0" h="310" w="311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38"/>
                    <a:pt x="72" y="310"/>
                    <a:pt x="167" y="310"/>
                  </a:cubicBezTo>
                  <a:cubicBezTo>
                    <a:pt x="239" y="310"/>
                    <a:pt x="310" y="238"/>
                    <a:pt x="310" y="167"/>
                  </a:cubicBezTo>
                  <a:cubicBezTo>
                    <a:pt x="310" y="72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53"/>
            <p:cNvSpPr/>
            <p:nvPr/>
          </p:nvSpPr>
          <p:spPr>
            <a:xfrm>
              <a:off x="4697375" y="3373375"/>
              <a:ext cx="7775" cy="7750"/>
            </a:xfrm>
            <a:custGeom>
              <a:rect b="b" l="l" r="r" t="t"/>
              <a:pathLst>
                <a:path extrusionOk="0" h="310" w="311">
                  <a:moveTo>
                    <a:pt x="143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38"/>
                    <a:pt x="72" y="310"/>
                    <a:pt x="143" y="310"/>
                  </a:cubicBezTo>
                  <a:cubicBezTo>
                    <a:pt x="239" y="310"/>
                    <a:pt x="310" y="238"/>
                    <a:pt x="310" y="167"/>
                  </a:cubicBezTo>
                  <a:cubicBezTo>
                    <a:pt x="310" y="72"/>
                    <a:pt x="239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53"/>
            <p:cNvSpPr/>
            <p:nvPr/>
          </p:nvSpPr>
          <p:spPr>
            <a:xfrm>
              <a:off x="4754525" y="3373375"/>
              <a:ext cx="7775" cy="7750"/>
            </a:xfrm>
            <a:custGeom>
              <a:rect b="b" l="l" r="r" t="t"/>
              <a:pathLst>
                <a:path extrusionOk="0" h="310" w="311">
                  <a:moveTo>
                    <a:pt x="144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38"/>
                    <a:pt x="72" y="310"/>
                    <a:pt x="144" y="310"/>
                  </a:cubicBezTo>
                  <a:cubicBezTo>
                    <a:pt x="239" y="310"/>
                    <a:pt x="310" y="238"/>
                    <a:pt x="310" y="167"/>
                  </a:cubicBezTo>
                  <a:cubicBezTo>
                    <a:pt x="310" y="72"/>
                    <a:pt x="239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605" name="Google Shape;1605;p53"/>
          <p:cNvCxnSpPr/>
          <p:nvPr/>
        </p:nvCxnSpPr>
        <p:spPr>
          <a:xfrm>
            <a:off x="1124950" y="2751225"/>
            <a:ext cx="7048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6" name="Google Shape;1606;p53"/>
          <p:cNvSpPr txBox="1"/>
          <p:nvPr/>
        </p:nvSpPr>
        <p:spPr>
          <a:xfrm>
            <a:off x="2888925" y="3003900"/>
            <a:ext cx="326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Dr. Ajita Deshmukh</a:t>
            </a:r>
            <a:endParaRPr i="1" sz="20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1" name="Google Shape;1611;p54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6027" y="1131166"/>
            <a:ext cx="4231951" cy="3138620"/>
          </a:xfrm>
          <a:prstGeom prst="rect">
            <a:avLst/>
          </a:prstGeom>
          <a:noFill/>
          <a:ln>
            <a:noFill/>
          </a:ln>
        </p:spPr>
      </p:pic>
      <p:sp>
        <p:nvSpPr>
          <p:cNvPr id="1612" name="Google Shape;1612;p54"/>
          <p:cNvSpPr/>
          <p:nvPr/>
        </p:nvSpPr>
        <p:spPr>
          <a:xfrm rot="5400000">
            <a:off x="3002680" y="997642"/>
            <a:ext cx="3138608" cy="3405678"/>
          </a:xfrm>
          <a:custGeom>
            <a:rect b="b" l="l" r="r" t="t"/>
            <a:pathLst>
              <a:path extrusionOk="0" h="27544" w="25591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3" name="Google Shape;1613;p54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Popular </a:t>
            </a:r>
            <a:r>
              <a:rPr lang="en"/>
              <a:t>STEM content formats </a:t>
            </a:r>
            <a:endParaRPr/>
          </a:p>
        </p:txBody>
      </p:sp>
      <p:sp>
        <p:nvSpPr>
          <p:cNvPr id="1614" name="Google Shape;1614;p54"/>
          <p:cNvSpPr txBox="1"/>
          <p:nvPr/>
        </p:nvSpPr>
        <p:spPr>
          <a:xfrm>
            <a:off x="6121925" y="1640375"/>
            <a:ext cx="23088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Mitosis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615" name="Google Shape;1615;p54"/>
          <p:cNvSpPr txBox="1"/>
          <p:nvPr/>
        </p:nvSpPr>
        <p:spPr>
          <a:xfrm>
            <a:off x="6121950" y="2045053"/>
            <a:ext cx="23088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Neptune is the farthest planet from the Sun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16" name="Google Shape;1616;p54"/>
          <p:cNvSpPr/>
          <p:nvPr/>
        </p:nvSpPr>
        <p:spPr>
          <a:xfrm>
            <a:off x="7478825" y="1195714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10%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617" name="Google Shape;1617;p54"/>
          <p:cNvSpPr txBox="1"/>
          <p:nvPr/>
        </p:nvSpPr>
        <p:spPr>
          <a:xfrm>
            <a:off x="713225" y="1640375"/>
            <a:ext cx="23088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Gap 2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618" name="Google Shape;1618;p54"/>
          <p:cNvSpPr txBox="1"/>
          <p:nvPr/>
        </p:nvSpPr>
        <p:spPr>
          <a:xfrm>
            <a:off x="713250" y="2045053"/>
            <a:ext cx="23088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Jupiter is a gas giant and the biggest planet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19" name="Google Shape;1619;p54"/>
          <p:cNvSpPr txBox="1"/>
          <p:nvPr/>
        </p:nvSpPr>
        <p:spPr>
          <a:xfrm>
            <a:off x="713225" y="3306426"/>
            <a:ext cx="23088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Synthesis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620" name="Google Shape;1620;p54"/>
          <p:cNvSpPr txBox="1"/>
          <p:nvPr/>
        </p:nvSpPr>
        <p:spPr>
          <a:xfrm>
            <a:off x="713225" y="3710400"/>
            <a:ext cx="23088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Mercury is the closest planet to the Sun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21" name="Google Shape;1621;p54"/>
          <p:cNvSpPr/>
          <p:nvPr/>
        </p:nvSpPr>
        <p:spPr>
          <a:xfrm>
            <a:off x="812275" y="2857713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40%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622" name="Google Shape;1622;p54"/>
          <p:cNvSpPr txBox="1"/>
          <p:nvPr/>
        </p:nvSpPr>
        <p:spPr>
          <a:xfrm>
            <a:off x="6121925" y="3306426"/>
            <a:ext cx="23088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Gap 1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623" name="Google Shape;1623;p54"/>
          <p:cNvSpPr txBox="1"/>
          <p:nvPr/>
        </p:nvSpPr>
        <p:spPr>
          <a:xfrm>
            <a:off x="6121925" y="3710400"/>
            <a:ext cx="23088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Despite being red, Mars is a cold place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24" name="Google Shape;1624;p54"/>
          <p:cNvSpPr/>
          <p:nvPr/>
        </p:nvSpPr>
        <p:spPr>
          <a:xfrm>
            <a:off x="7478825" y="2857713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20%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625" name="Google Shape;1625;p54"/>
          <p:cNvSpPr txBox="1"/>
          <p:nvPr/>
        </p:nvSpPr>
        <p:spPr>
          <a:xfrm>
            <a:off x="713225" y="4379950"/>
            <a:ext cx="7717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Follow the link in the graph to modify its data and then paste the new one here.</a:t>
            </a:r>
            <a:r>
              <a:rPr lang="en" sz="1200" u="sng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" sz="1200" u="sng">
                <a:solidFill>
                  <a:schemeClr val="accent2"/>
                </a:solidFill>
                <a:latin typeface="Barlow SemiBold"/>
                <a:ea typeface="Barlow SemiBold"/>
                <a:cs typeface="Barlow SemiBold"/>
                <a:sym typeface="Barlow SemiBol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 more info, click here</a:t>
            </a:r>
            <a:endParaRPr sz="1200" u="sng">
              <a:solidFill>
                <a:schemeClr val="accent2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55"/>
          <p:cNvSpPr/>
          <p:nvPr/>
        </p:nvSpPr>
        <p:spPr>
          <a:xfrm>
            <a:off x="3736711" y="1191749"/>
            <a:ext cx="2912400" cy="2912400"/>
          </a:xfrm>
          <a:prstGeom prst="ellipse">
            <a:avLst/>
          </a:prstGeom>
          <a:solidFill>
            <a:srgbClr val="FFD678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1" name="Google Shape;1631;p55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infographics</a:t>
            </a:r>
            <a:endParaRPr/>
          </a:p>
        </p:txBody>
      </p:sp>
      <p:grpSp>
        <p:nvGrpSpPr>
          <p:cNvPr id="1632" name="Google Shape;1632;p55"/>
          <p:cNvGrpSpPr/>
          <p:nvPr/>
        </p:nvGrpSpPr>
        <p:grpSpPr>
          <a:xfrm>
            <a:off x="4222239" y="1745004"/>
            <a:ext cx="1941062" cy="1805665"/>
            <a:chOff x="920750" y="240450"/>
            <a:chExt cx="5619750" cy="5227750"/>
          </a:xfrm>
        </p:grpSpPr>
        <p:sp>
          <p:nvSpPr>
            <p:cNvPr id="1633" name="Google Shape;1633;p55"/>
            <p:cNvSpPr/>
            <p:nvPr/>
          </p:nvSpPr>
          <p:spPr>
            <a:xfrm>
              <a:off x="1492250" y="641425"/>
              <a:ext cx="4611700" cy="4242400"/>
            </a:xfrm>
            <a:custGeom>
              <a:rect b="b" l="l" r="r" t="t"/>
              <a:pathLst>
                <a:path extrusionOk="0" h="169696" w="184468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55"/>
            <p:cNvSpPr/>
            <p:nvPr/>
          </p:nvSpPr>
          <p:spPr>
            <a:xfrm>
              <a:off x="1746250" y="2229625"/>
              <a:ext cx="1277950" cy="1058875"/>
            </a:xfrm>
            <a:custGeom>
              <a:rect b="b" l="l" r="r" t="t"/>
              <a:pathLst>
                <a:path extrusionOk="0" h="42355" w="51118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55"/>
            <p:cNvSpPr/>
            <p:nvPr/>
          </p:nvSpPr>
          <p:spPr>
            <a:xfrm>
              <a:off x="2976550" y="1289550"/>
              <a:ext cx="1293825" cy="1117325"/>
            </a:xfrm>
            <a:custGeom>
              <a:rect b="b" l="l" r="r" t="t"/>
              <a:pathLst>
                <a:path extrusionOk="0" h="44693" w="51753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55"/>
            <p:cNvSpPr/>
            <p:nvPr/>
          </p:nvSpPr>
          <p:spPr>
            <a:xfrm>
              <a:off x="4325925" y="2524125"/>
              <a:ext cx="1135075" cy="968075"/>
            </a:xfrm>
            <a:custGeom>
              <a:rect b="b" l="l" r="r" t="t"/>
              <a:pathLst>
                <a:path extrusionOk="0" h="38723" w="45403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55"/>
            <p:cNvSpPr/>
            <p:nvPr/>
          </p:nvSpPr>
          <p:spPr>
            <a:xfrm>
              <a:off x="4572000" y="1270000"/>
              <a:ext cx="825500" cy="714375"/>
            </a:xfrm>
            <a:custGeom>
              <a:rect b="b" l="l" r="r" t="t"/>
              <a:pathLst>
                <a:path extrusionOk="0" h="28575" w="3302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55"/>
            <p:cNvSpPr/>
            <p:nvPr/>
          </p:nvSpPr>
          <p:spPr>
            <a:xfrm>
              <a:off x="3325800" y="3222625"/>
              <a:ext cx="500075" cy="434150"/>
            </a:xfrm>
            <a:custGeom>
              <a:rect b="b" l="l" r="r" t="t"/>
              <a:pathLst>
                <a:path extrusionOk="0" h="17366" w="20003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55"/>
            <p:cNvSpPr/>
            <p:nvPr/>
          </p:nvSpPr>
          <p:spPr>
            <a:xfrm>
              <a:off x="2500300" y="3816150"/>
              <a:ext cx="638650" cy="517425"/>
            </a:xfrm>
            <a:custGeom>
              <a:rect b="b" l="l" r="r" t="t"/>
              <a:pathLst>
                <a:path extrusionOk="0" h="20697" w="25546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55"/>
            <p:cNvSpPr/>
            <p:nvPr/>
          </p:nvSpPr>
          <p:spPr>
            <a:xfrm>
              <a:off x="3794125" y="4088150"/>
              <a:ext cx="857250" cy="747400"/>
            </a:xfrm>
            <a:custGeom>
              <a:rect b="b" l="l" r="r" t="t"/>
              <a:pathLst>
                <a:path extrusionOk="0" h="29896" w="3429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55"/>
            <p:cNvSpPr/>
            <p:nvPr/>
          </p:nvSpPr>
          <p:spPr>
            <a:xfrm>
              <a:off x="920750" y="240450"/>
              <a:ext cx="5619750" cy="5227750"/>
            </a:xfrm>
            <a:custGeom>
              <a:rect b="b" l="l" r="r" t="t"/>
              <a:pathLst>
                <a:path extrusionOk="0" h="209110" w="22479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55"/>
            <p:cNvSpPr/>
            <p:nvPr/>
          </p:nvSpPr>
          <p:spPr>
            <a:xfrm>
              <a:off x="1254125" y="542950"/>
              <a:ext cx="5000625" cy="4529125"/>
            </a:xfrm>
            <a:custGeom>
              <a:rect b="b" l="l" r="r" t="t"/>
              <a:pathLst>
                <a:path extrusionOk="0" h="181165" w="200025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55"/>
            <p:cNvSpPr/>
            <p:nvPr/>
          </p:nvSpPr>
          <p:spPr>
            <a:xfrm>
              <a:off x="2857500" y="988275"/>
              <a:ext cx="1500200" cy="1640775"/>
            </a:xfrm>
            <a:custGeom>
              <a:rect b="b" l="l" r="r" t="t"/>
              <a:pathLst>
                <a:path extrusionOk="0" h="65631" w="60008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55"/>
            <p:cNvSpPr/>
            <p:nvPr/>
          </p:nvSpPr>
          <p:spPr>
            <a:xfrm>
              <a:off x="4222750" y="2264325"/>
              <a:ext cx="1555750" cy="1469950"/>
            </a:xfrm>
            <a:custGeom>
              <a:rect b="b" l="l" r="r" t="t"/>
              <a:pathLst>
                <a:path extrusionOk="0" h="58798" w="6223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55"/>
            <p:cNvSpPr/>
            <p:nvPr/>
          </p:nvSpPr>
          <p:spPr>
            <a:xfrm>
              <a:off x="1674800" y="1978275"/>
              <a:ext cx="1460525" cy="1474550"/>
            </a:xfrm>
            <a:custGeom>
              <a:rect b="b" l="l" r="r" t="t"/>
              <a:pathLst>
                <a:path extrusionOk="0" h="58982" w="58421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55"/>
            <p:cNvSpPr/>
            <p:nvPr/>
          </p:nvSpPr>
          <p:spPr>
            <a:xfrm>
              <a:off x="4429125" y="1039500"/>
              <a:ext cx="1245475" cy="1151525"/>
            </a:xfrm>
            <a:custGeom>
              <a:rect b="b" l="l" r="r" t="t"/>
              <a:pathLst>
                <a:path extrusionOk="0" h="46061" w="49819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55"/>
            <p:cNvSpPr/>
            <p:nvPr/>
          </p:nvSpPr>
          <p:spPr>
            <a:xfrm>
              <a:off x="3532175" y="3871550"/>
              <a:ext cx="1412900" cy="1002075"/>
            </a:xfrm>
            <a:custGeom>
              <a:rect b="b" l="l" r="r" t="t"/>
              <a:pathLst>
                <a:path extrusionOk="0" h="40083" w="56516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55"/>
            <p:cNvSpPr/>
            <p:nvPr/>
          </p:nvSpPr>
          <p:spPr>
            <a:xfrm>
              <a:off x="2356825" y="3644725"/>
              <a:ext cx="1072175" cy="895525"/>
            </a:xfrm>
            <a:custGeom>
              <a:rect b="b" l="l" r="r" t="t"/>
              <a:pathLst>
                <a:path extrusionOk="0" h="35821" w="42887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55"/>
            <p:cNvSpPr/>
            <p:nvPr/>
          </p:nvSpPr>
          <p:spPr>
            <a:xfrm>
              <a:off x="3182925" y="3039650"/>
              <a:ext cx="730275" cy="793825"/>
            </a:xfrm>
            <a:custGeom>
              <a:rect b="b" l="l" r="r" t="t"/>
              <a:pathLst>
                <a:path extrusionOk="0" h="31753" w="29211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55"/>
            <p:cNvSpPr/>
            <p:nvPr/>
          </p:nvSpPr>
          <p:spPr>
            <a:xfrm>
              <a:off x="2230425" y="1388200"/>
              <a:ext cx="484200" cy="493000"/>
            </a:xfrm>
            <a:custGeom>
              <a:rect b="b" l="l" r="r" t="t"/>
              <a:pathLst>
                <a:path extrusionOk="0" h="19720" w="19368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55"/>
            <p:cNvSpPr/>
            <p:nvPr/>
          </p:nvSpPr>
          <p:spPr>
            <a:xfrm>
              <a:off x="3190875" y="1381125"/>
              <a:ext cx="1024075" cy="1006450"/>
            </a:xfrm>
            <a:custGeom>
              <a:rect b="b" l="l" r="r" t="t"/>
              <a:pathLst>
                <a:path extrusionOk="0" h="40258" w="40963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55"/>
            <p:cNvSpPr/>
            <p:nvPr/>
          </p:nvSpPr>
          <p:spPr>
            <a:xfrm>
              <a:off x="4532300" y="2618225"/>
              <a:ext cx="1031900" cy="842525"/>
            </a:xfrm>
            <a:custGeom>
              <a:rect b="b" l="l" r="r" t="t"/>
              <a:pathLst>
                <a:path extrusionOk="0" h="33701" w="41276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55"/>
            <p:cNvSpPr/>
            <p:nvPr/>
          </p:nvSpPr>
          <p:spPr>
            <a:xfrm>
              <a:off x="2032000" y="2380225"/>
              <a:ext cx="690575" cy="757925"/>
            </a:xfrm>
            <a:custGeom>
              <a:rect b="b" l="l" r="r" t="t"/>
              <a:pathLst>
                <a:path extrusionOk="0" h="30317" w="27623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55"/>
            <p:cNvSpPr/>
            <p:nvPr/>
          </p:nvSpPr>
          <p:spPr>
            <a:xfrm>
              <a:off x="4675825" y="1411900"/>
              <a:ext cx="695750" cy="517250"/>
            </a:xfrm>
            <a:custGeom>
              <a:rect b="b" l="l" r="r" t="t"/>
              <a:pathLst>
                <a:path extrusionOk="0" h="20690" w="2783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55"/>
            <p:cNvSpPr/>
            <p:nvPr/>
          </p:nvSpPr>
          <p:spPr>
            <a:xfrm>
              <a:off x="3985100" y="4237100"/>
              <a:ext cx="547225" cy="422225"/>
            </a:xfrm>
            <a:custGeom>
              <a:rect b="b" l="l" r="r" t="t"/>
              <a:pathLst>
                <a:path extrusionOk="0" h="16889" w="21889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55"/>
            <p:cNvSpPr/>
            <p:nvPr/>
          </p:nvSpPr>
          <p:spPr>
            <a:xfrm>
              <a:off x="3516750" y="1793100"/>
              <a:ext cx="317075" cy="345225"/>
            </a:xfrm>
            <a:custGeom>
              <a:rect b="b" l="l" r="r" t="t"/>
              <a:pathLst>
                <a:path extrusionOk="0" h="13809" w="12683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7" name="Google Shape;1657;p55"/>
          <p:cNvSpPr txBox="1"/>
          <p:nvPr/>
        </p:nvSpPr>
        <p:spPr>
          <a:xfrm>
            <a:off x="713225" y="1642650"/>
            <a:ext cx="25941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Cells are considered the basic units of life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658" name="Google Shape;1658;p55"/>
          <p:cNvSpPr/>
          <p:nvPr/>
        </p:nvSpPr>
        <p:spPr>
          <a:xfrm>
            <a:off x="2590625" y="1191740"/>
            <a:ext cx="716700" cy="716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9" name="Google Shape;1659;p55"/>
          <p:cNvGrpSpPr/>
          <p:nvPr/>
        </p:nvGrpSpPr>
        <p:grpSpPr>
          <a:xfrm>
            <a:off x="2701533" y="1340900"/>
            <a:ext cx="494891" cy="418393"/>
            <a:chOff x="2767800" y="2789250"/>
            <a:chExt cx="321525" cy="271825"/>
          </a:xfrm>
        </p:grpSpPr>
        <p:sp>
          <p:nvSpPr>
            <p:cNvPr id="1660" name="Google Shape;1660;p55"/>
            <p:cNvSpPr/>
            <p:nvPr/>
          </p:nvSpPr>
          <p:spPr>
            <a:xfrm>
              <a:off x="2900575" y="2893800"/>
              <a:ext cx="37525" cy="48850"/>
            </a:xfrm>
            <a:custGeom>
              <a:rect b="b" l="l" r="r" t="t"/>
              <a:pathLst>
                <a:path extrusionOk="0" h="1954" w="1501">
                  <a:moveTo>
                    <a:pt x="810" y="417"/>
                  </a:moveTo>
                  <a:lnTo>
                    <a:pt x="1191" y="679"/>
                  </a:lnTo>
                  <a:lnTo>
                    <a:pt x="1191" y="1275"/>
                  </a:lnTo>
                  <a:lnTo>
                    <a:pt x="810" y="1561"/>
                  </a:lnTo>
                  <a:lnTo>
                    <a:pt x="310" y="1275"/>
                  </a:lnTo>
                  <a:lnTo>
                    <a:pt x="310" y="679"/>
                  </a:lnTo>
                  <a:lnTo>
                    <a:pt x="810" y="417"/>
                  </a:lnTo>
                  <a:close/>
                  <a:moveTo>
                    <a:pt x="748" y="1"/>
                  </a:moveTo>
                  <a:cubicBezTo>
                    <a:pt x="715" y="1"/>
                    <a:pt x="679" y="13"/>
                    <a:pt x="643" y="36"/>
                  </a:cubicBezTo>
                  <a:lnTo>
                    <a:pt x="72" y="441"/>
                  </a:lnTo>
                  <a:cubicBezTo>
                    <a:pt x="24" y="465"/>
                    <a:pt x="0" y="513"/>
                    <a:pt x="0" y="560"/>
                  </a:cubicBezTo>
                  <a:lnTo>
                    <a:pt x="0" y="1394"/>
                  </a:lnTo>
                  <a:cubicBezTo>
                    <a:pt x="0" y="1441"/>
                    <a:pt x="24" y="1489"/>
                    <a:pt x="72" y="1513"/>
                  </a:cubicBezTo>
                  <a:lnTo>
                    <a:pt x="643" y="1918"/>
                  </a:lnTo>
                  <a:cubicBezTo>
                    <a:pt x="679" y="1942"/>
                    <a:pt x="715" y="1953"/>
                    <a:pt x="751" y="1953"/>
                  </a:cubicBezTo>
                  <a:cubicBezTo>
                    <a:pt x="786" y="1953"/>
                    <a:pt x="822" y="1942"/>
                    <a:pt x="858" y="1918"/>
                  </a:cubicBezTo>
                  <a:lnTo>
                    <a:pt x="1429" y="1513"/>
                  </a:lnTo>
                  <a:cubicBezTo>
                    <a:pt x="1477" y="1489"/>
                    <a:pt x="1501" y="1441"/>
                    <a:pt x="1501" y="1394"/>
                  </a:cubicBezTo>
                  <a:lnTo>
                    <a:pt x="1501" y="584"/>
                  </a:lnTo>
                  <a:cubicBezTo>
                    <a:pt x="1477" y="513"/>
                    <a:pt x="1453" y="465"/>
                    <a:pt x="1429" y="441"/>
                  </a:cubicBezTo>
                  <a:lnTo>
                    <a:pt x="834" y="36"/>
                  </a:lnTo>
                  <a:cubicBezTo>
                    <a:pt x="810" y="13"/>
                    <a:pt x="780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55"/>
            <p:cNvSpPr/>
            <p:nvPr/>
          </p:nvSpPr>
          <p:spPr>
            <a:xfrm>
              <a:off x="2767800" y="2789250"/>
              <a:ext cx="321525" cy="271825"/>
            </a:xfrm>
            <a:custGeom>
              <a:rect b="b" l="l" r="r" t="t"/>
              <a:pathLst>
                <a:path extrusionOk="0" h="10873" w="12861">
                  <a:moveTo>
                    <a:pt x="8669" y="384"/>
                  </a:moveTo>
                  <a:cubicBezTo>
                    <a:pt x="10479" y="384"/>
                    <a:pt x="11408" y="2599"/>
                    <a:pt x="10098" y="3885"/>
                  </a:cubicBezTo>
                  <a:cubicBezTo>
                    <a:pt x="9682" y="4309"/>
                    <a:pt x="9168" y="4498"/>
                    <a:pt x="8664" y="4498"/>
                  </a:cubicBezTo>
                  <a:cubicBezTo>
                    <a:pt x="7610" y="4498"/>
                    <a:pt x="6597" y="3672"/>
                    <a:pt x="6597" y="2432"/>
                  </a:cubicBezTo>
                  <a:cubicBezTo>
                    <a:pt x="6597" y="1313"/>
                    <a:pt x="7526" y="384"/>
                    <a:pt x="8669" y="384"/>
                  </a:cubicBezTo>
                  <a:close/>
                  <a:moveTo>
                    <a:pt x="10455" y="4004"/>
                  </a:moveTo>
                  <a:lnTo>
                    <a:pt x="10813" y="4361"/>
                  </a:lnTo>
                  <a:lnTo>
                    <a:pt x="10574" y="4599"/>
                  </a:lnTo>
                  <a:lnTo>
                    <a:pt x="10217" y="4242"/>
                  </a:lnTo>
                  <a:cubicBezTo>
                    <a:pt x="10289" y="4171"/>
                    <a:pt x="10384" y="4076"/>
                    <a:pt x="10455" y="4004"/>
                  </a:cubicBezTo>
                  <a:close/>
                  <a:moveTo>
                    <a:pt x="9479" y="4719"/>
                  </a:moveTo>
                  <a:lnTo>
                    <a:pt x="9479" y="5076"/>
                  </a:lnTo>
                  <a:lnTo>
                    <a:pt x="8931" y="5361"/>
                  </a:lnTo>
                  <a:lnTo>
                    <a:pt x="8598" y="5076"/>
                  </a:lnTo>
                  <a:lnTo>
                    <a:pt x="8598" y="4814"/>
                  </a:lnTo>
                  <a:lnTo>
                    <a:pt x="8669" y="4814"/>
                  </a:lnTo>
                  <a:cubicBezTo>
                    <a:pt x="8931" y="4814"/>
                    <a:pt x="9217" y="4790"/>
                    <a:pt x="9479" y="4719"/>
                  </a:cubicBezTo>
                  <a:close/>
                  <a:moveTo>
                    <a:pt x="6431" y="1480"/>
                  </a:moveTo>
                  <a:cubicBezTo>
                    <a:pt x="6407" y="1551"/>
                    <a:pt x="6383" y="1646"/>
                    <a:pt x="6359" y="1718"/>
                  </a:cubicBezTo>
                  <a:cubicBezTo>
                    <a:pt x="3930" y="1742"/>
                    <a:pt x="1977" y="3623"/>
                    <a:pt x="1977" y="5957"/>
                  </a:cubicBezTo>
                  <a:cubicBezTo>
                    <a:pt x="1977" y="8291"/>
                    <a:pt x="3954" y="10220"/>
                    <a:pt x="6407" y="10220"/>
                  </a:cubicBezTo>
                  <a:cubicBezTo>
                    <a:pt x="7407" y="10220"/>
                    <a:pt x="8383" y="9886"/>
                    <a:pt x="9193" y="9291"/>
                  </a:cubicBezTo>
                  <a:cubicBezTo>
                    <a:pt x="9265" y="9219"/>
                    <a:pt x="9265" y="9124"/>
                    <a:pt x="9217" y="9053"/>
                  </a:cubicBezTo>
                  <a:cubicBezTo>
                    <a:pt x="9175" y="9011"/>
                    <a:pt x="9126" y="8986"/>
                    <a:pt x="9078" y="8986"/>
                  </a:cubicBezTo>
                  <a:cubicBezTo>
                    <a:pt x="9043" y="8986"/>
                    <a:pt x="9009" y="8999"/>
                    <a:pt x="8979" y="9029"/>
                  </a:cubicBezTo>
                  <a:cubicBezTo>
                    <a:pt x="8741" y="9219"/>
                    <a:pt x="8479" y="9386"/>
                    <a:pt x="8193" y="9529"/>
                  </a:cubicBezTo>
                  <a:cubicBezTo>
                    <a:pt x="7594" y="9773"/>
                    <a:pt x="6999" y="9885"/>
                    <a:pt x="6429" y="9885"/>
                  </a:cubicBezTo>
                  <a:cubicBezTo>
                    <a:pt x="4165" y="9885"/>
                    <a:pt x="2311" y="8126"/>
                    <a:pt x="2311" y="5957"/>
                  </a:cubicBezTo>
                  <a:cubicBezTo>
                    <a:pt x="2311" y="3814"/>
                    <a:pt x="4097" y="2099"/>
                    <a:pt x="6288" y="2027"/>
                  </a:cubicBezTo>
                  <a:lnTo>
                    <a:pt x="6288" y="2027"/>
                  </a:lnTo>
                  <a:cubicBezTo>
                    <a:pt x="6288" y="2123"/>
                    <a:pt x="6264" y="2218"/>
                    <a:pt x="6264" y="2313"/>
                  </a:cubicBezTo>
                  <a:cubicBezTo>
                    <a:pt x="6288" y="3504"/>
                    <a:pt x="7145" y="4480"/>
                    <a:pt x="8288" y="4671"/>
                  </a:cubicBezTo>
                  <a:lnTo>
                    <a:pt x="8288" y="5052"/>
                  </a:lnTo>
                  <a:cubicBezTo>
                    <a:pt x="8288" y="5100"/>
                    <a:pt x="8336" y="5147"/>
                    <a:pt x="8360" y="5195"/>
                  </a:cubicBezTo>
                  <a:lnTo>
                    <a:pt x="8955" y="5576"/>
                  </a:lnTo>
                  <a:cubicBezTo>
                    <a:pt x="8979" y="5600"/>
                    <a:pt x="9009" y="5612"/>
                    <a:pt x="9041" y="5612"/>
                  </a:cubicBezTo>
                  <a:cubicBezTo>
                    <a:pt x="9074" y="5612"/>
                    <a:pt x="9110" y="5600"/>
                    <a:pt x="9146" y="5576"/>
                  </a:cubicBezTo>
                  <a:lnTo>
                    <a:pt x="9717" y="5195"/>
                  </a:lnTo>
                  <a:cubicBezTo>
                    <a:pt x="9765" y="5147"/>
                    <a:pt x="9789" y="5100"/>
                    <a:pt x="9789" y="5052"/>
                  </a:cubicBezTo>
                  <a:lnTo>
                    <a:pt x="9789" y="4504"/>
                  </a:lnTo>
                  <a:cubicBezTo>
                    <a:pt x="9908" y="4433"/>
                    <a:pt x="10003" y="4385"/>
                    <a:pt x="10122" y="4314"/>
                  </a:cubicBezTo>
                  <a:lnTo>
                    <a:pt x="10170" y="4385"/>
                  </a:lnTo>
                  <a:cubicBezTo>
                    <a:pt x="10408" y="4861"/>
                    <a:pt x="10527" y="5409"/>
                    <a:pt x="10527" y="5933"/>
                  </a:cubicBezTo>
                  <a:cubicBezTo>
                    <a:pt x="10527" y="6886"/>
                    <a:pt x="10170" y="7791"/>
                    <a:pt x="9527" y="8505"/>
                  </a:cubicBezTo>
                  <a:cubicBezTo>
                    <a:pt x="9455" y="8553"/>
                    <a:pt x="9479" y="8672"/>
                    <a:pt x="9550" y="8719"/>
                  </a:cubicBezTo>
                  <a:cubicBezTo>
                    <a:pt x="9580" y="8749"/>
                    <a:pt x="9614" y="8762"/>
                    <a:pt x="9649" y="8762"/>
                  </a:cubicBezTo>
                  <a:cubicBezTo>
                    <a:pt x="9697" y="8762"/>
                    <a:pt x="9747" y="8737"/>
                    <a:pt x="9789" y="8696"/>
                  </a:cubicBezTo>
                  <a:cubicBezTo>
                    <a:pt x="10479" y="7957"/>
                    <a:pt x="10860" y="6957"/>
                    <a:pt x="10860" y="5933"/>
                  </a:cubicBezTo>
                  <a:cubicBezTo>
                    <a:pt x="10860" y="5671"/>
                    <a:pt x="10836" y="5409"/>
                    <a:pt x="10789" y="5147"/>
                  </a:cubicBezTo>
                  <a:lnTo>
                    <a:pt x="10789" y="5147"/>
                  </a:lnTo>
                  <a:lnTo>
                    <a:pt x="11051" y="5409"/>
                  </a:lnTo>
                  <a:cubicBezTo>
                    <a:pt x="11074" y="5600"/>
                    <a:pt x="11098" y="5766"/>
                    <a:pt x="11098" y="5933"/>
                  </a:cubicBezTo>
                  <a:lnTo>
                    <a:pt x="11098" y="5957"/>
                  </a:lnTo>
                  <a:cubicBezTo>
                    <a:pt x="11098" y="8407"/>
                    <a:pt x="8980" y="10425"/>
                    <a:pt x="6391" y="10425"/>
                  </a:cubicBezTo>
                  <a:cubicBezTo>
                    <a:pt x="6262" y="10425"/>
                    <a:pt x="6133" y="10420"/>
                    <a:pt x="6002" y="10410"/>
                  </a:cubicBezTo>
                  <a:cubicBezTo>
                    <a:pt x="3740" y="10220"/>
                    <a:pt x="1858" y="8457"/>
                    <a:pt x="1739" y="6171"/>
                  </a:cubicBezTo>
                  <a:cubicBezTo>
                    <a:pt x="1620" y="3623"/>
                    <a:pt x="3763" y="1480"/>
                    <a:pt x="6407" y="1480"/>
                  </a:cubicBezTo>
                  <a:close/>
                  <a:moveTo>
                    <a:pt x="8683" y="1"/>
                  </a:moveTo>
                  <a:cubicBezTo>
                    <a:pt x="7832" y="1"/>
                    <a:pt x="7005" y="451"/>
                    <a:pt x="6574" y="1265"/>
                  </a:cubicBezTo>
                  <a:lnTo>
                    <a:pt x="6407" y="1265"/>
                  </a:lnTo>
                  <a:cubicBezTo>
                    <a:pt x="2120" y="1265"/>
                    <a:pt x="1" y="6433"/>
                    <a:pt x="3025" y="9458"/>
                  </a:cubicBezTo>
                  <a:cubicBezTo>
                    <a:pt x="3995" y="10435"/>
                    <a:pt x="5191" y="10873"/>
                    <a:pt x="6366" y="10873"/>
                  </a:cubicBezTo>
                  <a:cubicBezTo>
                    <a:pt x="8826" y="10873"/>
                    <a:pt x="11194" y="8953"/>
                    <a:pt x="11194" y="6052"/>
                  </a:cubicBezTo>
                  <a:lnTo>
                    <a:pt x="11194" y="5885"/>
                  </a:lnTo>
                  <a:lnTo>
                    <a:pt x="11717" y="6409"/>
                  </a:lnTo>
                  <a:cubicBezTo>
                    <a:pt x="11837" y="6528"/>
                    <a:pt x="11997" y="6588"/>
                    <a:pt x="12161" y="6588"/>
                  </a:cubicBezTo>
                  <a:cubicBezTo>
                    <a:pt x="12325" y="6588"/>
                    <a:pt x="12491" y="6528"/>
                    <a:pt x="12622" y="6409"/>
                  </a:cubicBezTo>
                  <a:cubicBezTo>
                    <a:pt x="12861" y="6171"/>
                    <a:pt x="12861" y="5766"/>
                    <a:pt x="12622" y="5528"/>
                  </a:cubicBezTo>
                  <a:lnTo>
                    <a:pt x="12622" y="5504"/>
                  </a:lnTo>
                  <a:lnTo>
                    <a:pt x="12337" y="5219"/>
                  </a:lnTo>
                  <a:cubicBezTo>
                    <a:pt x="12301" y="5183"/>
                    <a:pt x="12253" y="5165"/>
                    <a:pt x="12209" y="5165"/>
                  </a:cubicBezTo>
                  <a:cubicBezTo>
                    <a:pt x="12164" y="5165"/>
                    <a:pt x="12122" y="5183"/>
                    <a:pt x="12099" y="5219"/>
                  </a:cubicBezTo>
                  <a:cubicBezTo>
                    <a:pt x="12027" y="5266"/>
                    <a:pt x="12027" y="5385"/>
                    <a:pt x="12099" y="5457"/>
                  </a:cubicBezTo>
                  <a:lnTo>
                    <a:pt x="12384" y="5743"/>
                  </a:lnTo>
                  <a:cubicBezTo>
                    <a:pt x="12527" y="5862"/>
                    <a:pt x="12527" y="6052"/>
                    <a:pt x="12384" y="6171"/>
                  </a:cubicBezTo>
                  <a:cubicBezTo>
                    <a:pt x="12325" y="6243"/>
                    <a:pt x="12247" y="6278"/>
                    <a:pt x="12170" y="6278"/>
                  </a:cubicBezTo>
                  <a:cubicBezTo>
                    <a:pt x="12093" y="6278"/>
                    <a:pt x="12015" y="6243"/>
                    <a:pt x="11956" y="6171"/>
                  </a:cubicBezTo>
                  <a:lnTo>
                    <a:pt x="10717" y="4933"/>
                  </a:lnTo>
                  <a:lnTo>
                    <a:pt x="11146" y="4504"/>
                  </a:lnTo>
                  <a:lnTo>
                    <a:pt x="11551" y="4885"/>
                  </a:lnTo>
                  <a:cubicBezTo>
                    <a:pt x="11575" y="4921"/>
                    <a:pt x="11616" y="4939"/>
                    <a:pt x="11658" y="4939"/>
                  </a:cubicBezTo>
                  <a:cubicBezTo>
                    <a:pt x="11700" y="4939"/>
                    <a:pt x="11741" y="4921"/>
                    <a:pt x="11765" y="4885"/>
                  </a:cubicBezTo>
                  <a:cubicBezTo>
                    <a:pt x="11837" y="4838"/>
                    <a:pt x="11837" y="4719"/>
                    <a:pt x="11765" y="4671"/>
                  </a:cubicBezTo>
                  <a:lnTo>
                    <a:pt x="11336" y="4218"/>
                  </a:lnTo>
                  <a:cubicBezTo>
                    <a:pt x="11289" y="4171"/>
                    <a:pt x="11217" y="4147"/>
                    <a:pt x="11146" y="4147"/>
                  </a:cubicBezTo>
                  <a:lnTo>
                    <a:pt x="11074" y="4147"/>
                  </a:lnTo>
                  <a:lnTo>
                    <a:pt x="10646" y="3718"/>
                  </a:lnTo>
                  <a:cubicBezTo>
                    <a:pt x="11408" y="2599"/>
                    <a:pt x="11074" y="1051"/>
                    <a:pt x="9908" y="337"/>
                  </a:cubicBezTo>
                  <a:cubicBezTo>
                    <a:pt x="9523" y="109"/>
                    <a:pt x="9100" y="1"/>
                    <a:pt x="8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55"/>
            <p:cNvSpPr/>
            <p:nvPr/>
          </p:nvSpPr>
          <p:spPr>
            <a:xfrm>
              <a:off x="2933325" y="2805650"/>
              <a:ext cx="106575" cy="89675"/>
            </a:xfrm>
            <a:custGeom>
              <a:rect b="b" l="l" r="r" t="t"/>
              <a:pathLst>
                <a:path extrusionOk="0" h="3587" w="4263">
                  <a:moveTo>
                    <a:pt x="2058" y="0"/>
                  </a:moveTo>
                  <a:cubicBezTo>
                    <a:pt x="1309" y="0"/>
                    <a:pt x="581" y="484"/>
                    <a:pt x="334" y="1276"/>
                  </a:cubicBezTo>
                  <a:cubicBezTo>
                    <a:pt x="0" y="2419"/>
                    <a:pt x="834" y="3562"/>
                    <a:pt x="2048" y="3586"/>
                  </a:cubicBezTo>
                  <a:lnTo>
                    <a:pt x="2048" y="3562"/>
                  </a:lnTo>
                  <a:cubicBezTo>
                    <a:pt x="3382" y="3562"/>
                    <a:pt x="4263" y="2110"/>
                    <a:pt x="3596" y="919"/>
                  </a:cubicBezTo>
                  <a:cubicBezTo>
                    <a:pt x="3565" y="873"/>
                    <a:pt x="3515" y="847"/>
                    <a:pt x="3464" y="847"/>
                  </a:cubicBezTo>
                  <a:cubicBezTo>
                    <a:pt x="3435" y="847"/>
                    <a:pt x="3407" y="855"/>
                    <a:pt x="3382" y="871"/>
                  </a:cubicBezTo>
                  <a:cubicBezTo>
                    <a:pt x="3310" y="895"/>
                    <a:pt x="3263" y="1014"/>
                    <a:pt x="3310" y="1086"/>
                  </a:cubicBezTo>
                  <a:cubicBezTo>
                    <a:pt x="3429" y="1300"/>
                    <a:pt x="3501" y="1538"/>
                    <a:pt x="3501" y="1776"/>
                  </a:cubicBezTo>
                  <a:cubicBezTo>
                    <a:pt x="3501" y="2665"/>
                    <a:pt x="2778" y="3246"/>
                    <a:pt x="2023" y="3246"/>
                  </a:cubicBezTo>
                  <a:cubicBezTo>
                    <a:pt x="1665" y="3246"/>
                    <a:pt x="1299" y="3115"/>
                    <a:pt x="1000" y="2824"/>
                  </a:cubicBezTo>
                  <a:cubicBezTo>
                    <a:pt x="72" y="1895"/>
                    <a:pt x="738" y="324"/>
                    <a:pt x="2048" y="324"/>
                  </a:cubicBezTo>
                  <a:cubicBezTo>
                    <a:pt x="2334" y="324"/>
                    <a:pt x="2620" y="419"/>
                    <a:pt x="2858" y="586"/>
                  </a:cubicBezTo>
                  <a:cubicBezTo>
                    <a:pt x="2883" y="602"/>
                    <a:pt x="2912" y="610"/>
                    <a:pt x="2940" y="610"/>
                  </a:cubicBezTo>
                  <a:cubicBezTo>
                    <a:pt x="2991" y="610"/>
                    <a:pt x="3041" y="584"/>
                    <a:pt x="3072" y="538"/>
                  </a:cubicBezTo>
                  <a:cubicBezTo>
                    <a:pt x="3120" y="467"/>
                    <a:pt x="3120" y="347"/>
                    <a:pt x="3025" y="300"/>
                  </a:cubicBezTo>
                  <a:cubicBezTo>
                    <a:pt x="2725" y="95"/>
                    <a:pt x="2390" y="0"/>
                    <a:pt x="2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55"/>
            <p:cNvSpPr/>
            <p:nvPr/>
          </p:nvSpPr>
          <p:spPr>
            <a:xfrm>
              <a:off x="2957725" y="2823850"/>
              <a:ext cx="58375" cy="53025"/>
            </a:xfrm>
            <a:custGeom>
              <a:rect b="b" l="l" r="r" t="t"/>
              <a:pathLst>
                <a:path extrusionOk="0" h="2121" w="2335">
                  <a:moveTo>
                    <a:pt x="628" y="295"/>
                  </a:moveTo>
                  <a:cubicBezTo>
                    <a:pt x="700" y="295"/>
                    <a:pt x="774" y="322"/>
                    <a:pt x="834" y="382"/>
                  </a:cubicBezTo>
                  <a:cubicBezTo>
                    <a:pt x="1018" y="566"/>
                    <a:pt x="891" y="883"/>
                    <a:pt x="625" y="883"/>
                  </a:cubicBezTo>
                  <a:cubicBezTo>
                    <a:pt x="615" y="883"/>
                    <a:pt x="606" y="882"/>
                    <a:pt x="596" y="882"/>
                  </a:cubicBezTo>
                  <a:cubicBezTo>
                    <a:pt x="585" y="883"/>
                    <a:pt x="575" y="884"/>
                    <a:pt x="564" y="884"/>
                  </a:cubicBezTo>
                  <a:cubicBezTo>
                    <a:pt x="433" y="884"/>
                    <a:pt x="310" y="752"/>
                    <a:pt x="310" y="620"/>
                  </a:cubicBezTo>
                  <a:lnTo>
                    <a:pt x="334" y="620"/>
                  </a:lnTo>
                  <a:cubicBezTo>
                    <a:pt x="318" y="424"/>
                    <a:pt x="469" y="295"/>
                    <a:pt x="628" y="295"/>
                  </a:cubicBezTo>
                  <a:close/>
                  <a:moveTo>
                    <a:pt x="1525" y="1215"/>
                  </a:moveTo>
                  <a:cubicBezTo>
                    <a:pt x="1668" y="1215"/>
                    <a:pt x="1787" y="1358"/>
                    <a:pt x="1787" y="1501"/>
                  </a:cubicBezTo>
                  <a:cubicBezTo>
                    <a:pt x="1787" y="1662"/>
                    <a:pt x="1644" y="1769"/>
                    <a:pt x="1501" y="1769"/>
                  </a:cubicBezTo>
                  <a:cubicBezTo>
                    <a:pt x="1432" y="1769"/>
                    <a:pt x="1364" y="1745"/>
                    <a:pt x="1310" y="1691"/>
                  </a:cubicBezTo>
                  <a:cubicBezTo>
                    <a:pt x="1144" y="1501"/>
                    <a:pt x="1263" y="1215"/>
                    <a:pt x="1525" y="1215"/>
                  </a:cubicBezTo>
                  <a:close/>
                  <a:moveTo>
                    <a:pt x="610" y="1199"/>
                  </a:moveTo>
                  <a:cubicBezTo>
                    <a:pt x="762" y="1199"/>
                    <a:pt x="906" y="1322"/>
                    <a:pt x="906" y="1501"/>
                  </a:cubicBezTo>
                  <a:cubicBezTo>
                    <a:pt x="906" y="1667"/>
                    <a:pt x="763" y="1787"/>
                    <a:pt x="596" y="1787"/>
                  </a:cubicBezTo>
                  <a:lnTo>
                    <a:pt x="596" y="1810"/>
                  </a:lnTo>
                  <a:cubicBezTo>
                    <a:pt x="334" y="1810"/>
                    <a:pt x="215" y="1477"/>
                    <a:pt x="405" y="1286"/>
                  </a:cubicBezTo>
                  <a:cubicBezTo>
                    <a:pt x="466" y="1226"/>
                    <a:pt x="539" y="1199"/>
                    <a:pt x="610" y="1199"/>
                  </a:cubicBezTo>
                  <a:close/>
                  <a:moveTo>
                    <a:pt x="596" y="0"/>
                  </a:moveTo>
                  <a:cubicBezTo>
                    <a:pt x="263" y="0"/>
                    <a:pt x="1" y="286"/>
                    <a:pt x="1" y="620"/>
                  </a:cubicBezTo>
                  <a:cubicBezTo>
                    <a:pt x="1" y="786"/>
                    <a:pt x="72" y="929"/>
                    <a:pt x="215" y="1048"/>
                  </a:cubicBezTo>
                  <a:cubicBezTo>
                    <a:pt x="72" y="1167"/>
                    <a:pt x="1" y="1334"/>
                    <a:pt x="1" y="1501"/>
                  </a:cubicBezTo>
                  <a:cubicBezTo>
                    <a:pt x="1" y="1870"/>
                    <a:pt x="314" y="2120"/>
                    <a:pt x="635" y="2120"/>
                  </a:cubicBezTo>
                  <a:cubicBezTo>
                    <a:pt x="791" y="2120"/>
                    <a:pt x="948" y="2061"/>
                    <a:pt x="1072" y="1929"/>
                  </a:cubicBezTo>
                  <a:cubicBezTo>
                    <a:pt x="1191" y="2049"/>
                    <a:pt x="1334" y="2120"/>
                    <a:pt x="1525" y="2120"/>
                  </a:cubicBezTo>
                  <a:cubicBezTo>
                    <a:pt x="2072" y="2120"/>
                    <a:pt x="2334" y="1429"/>
                    <a:pt x="1930" y="1048"/>
                  </a:cubicBezTo>
                  <a:cubicBezTo>
                    <a:pt x="2049" y="929"/>
                    <a:pt x="2120" y="786"/>
                    <a:pt x="2120" y="620"/>
                  </a:cubicBezTo>
                  <a:cubicBezTo>
                    <a:pt x="2018" y="583"/>
                    <a:pt x="1917" y="545"/>
                    <a:pt x="1817" y="506"/>
                  </a:cubicBezTo>
                  <a:lnTo>
                    <a:pt x="1817" y="506"/>
                  </a:lnTo>
                  <a:cubicBezTo>
                    <a:pt x="1876" y="683"/>
                    <a:pt x="1754" y="882"/>
                    <a:pt x="1525" y="882"/>
                  </a:cubicBezTo>
                  <a:cubicBezTo>
                    <a:pt x="1510" y="884"/>
                    <a:pt x="1496" y="885"/>
                    <a:pt x="1482" y="885"/>
                  </a:cubicBezTo>
                  <a:cubicBezTo>
                    <a:pt x="1335" y="885"/>
                    <a:pt x="1215" y="772"/>
                    <a:pt x="1215" y="620"/>
                  </a:cubicBezTo>
                  <a:lnTo>
                    <a:pt x="1239" y="620"/>
                  </a:lnTo>
                  <a:cubicBezTo>
                    <a:pt x="1228" y="488"/>
                    <a:pt x="1293" y="386"/>
                    <a:pt x="1385" y="334"/>
                  </a:cubicBezTo>
                  <a:lnTo>
                    <a:pt x="1385" y="334"/>
                  </a:lnTo>
                  <a:cubicBezTo>
                    <a:pt x="1528" y="392"/>
                    <a:pt x="1672" y="450"/>
                    <a:pt x="1817" y="506"/>
                  </a:cubicBezTo>
                  <a:lnTo>
                    <a:pt x="1817" y="506"/>
                  </a:lnTo>
                  <a:cubicBezTo>
                    <a:pt x="1803" y="462"/>
                    <a:pt x="1777" y="419"/>
                    <a:pt x="1739" y="382"/>
                  </a:cubicBezTo>
                  <a:cubicBezTo>
                    <a:pt x="1679" y="322"/>
                    <a:pt x="1605" y="295"/>
                    <a:pt x="1533" y="295"/>
                  </a:cubicBezTo>
                  <a:cubicBezTo>
                    <a:pt x="1481" y="295"/>
                    <a:pt x="1430" y="309"/>
                    <a:pt x="1385" y="334"/>
                  </a:cubicBezTo>
                  <a:lnTo>
                    <a:pt x="1385" y="334"/>
                  </a:lnTo>
                  <a:cubicBezTo>
                    <a:pt x="1120" y="225"/>
                    <a:pt x="858" y="113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55"/>
            <p:cNvSpPr/>
            <p:nvPr/>
          </p:nvSpPr>
          <p:spPr>
            <a:xfrm>
              <a:off x="2872000" y="2989950"/>
              <a:ext cx="53600" cy="22650"/>
            </a:xfrm>
            <a:custGeom>
              <a:rect b="b" l="l" r="r" t="t"/>
              <a:pathLst>
                <a:path extrusionOk="0" h="906" w="2144">
                  <a:moveTo>
                    <a:pt x="1548" y="310"/>
                  </a:moveTo>
                  <a:cubicBezTo>
                    <a:pt x="1739" y="310"/>
                    <a:pt x="1739" y="596"/>
                    <a:pt x="1548" y="596"/>
                  </a:cubicBezTo>
                  <a:lnTo>
                    <a:pt x="596" y="596"/>
                  </a:lnTo>
                  <a:cubicBezTo>
                    <a:pt x="381" y="596"/>
                    <a:pt x="381" y="310"/>
                    <a:pt x="596" y="310"/>
                  </a:cubicBezTo>
                  <a:close/>
                  <a:moveTo>
                    <a:pt x="596" y="1"/>
                  </a:moveTo>
                  <a:cubicBezTo>
                    <a:pt x="0" y="1"/>
                    <a:pt x="0" y="906"/>
                    <a:pt x="596" y="906"/>
                  </a:cubicBezTo>
                  <a:lnTo>
                    <a:pt x="1548" y="906"/>
                  </a:lnTo>
                  <a:cubicBezTo>
                    <a:pt x="2144" y="906"/>
                    <a:pt x="2144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55"/>
            <p:cNvSpPr/>
            <p:nvPr/>
          </p:nvSpPr>
          <p:spPr>
            <a:xfrm>
              <a:off x="2839250" y="2922225"/>
              <a:ext cx="56000" cy="53475"/>
            </a:xfrm>
            <a:custGeom>
              <a:rect b="b" l="l" r="r" t="t"/>
              <a:pathLst>
                <a:path extrusionOk="0" h="2139" w="2240">
                  <a:moveTo>
                    <a:pt x="1155" y="530"/>
                  </a:moveTo>
                  <a:cubicBezTo>
                    <a:pt x="1428" y="530"/>
                    <a:pt x="1691" y="744"/>
                    <a:pt x="1691" y="1067"/>
                  </a:cubicBezTo>
                  <a:cubicBezTo>
                    <a:pt x="1691" y="1352"/>
                    <a:pt x="1453" y="1590"/>
                    <a:pt x="1167" y="1590"/>
                  </a:cubicBezTo>
                  <a:cubicBezTo>
                    <a:pt x="691" y="1590"/>
                    <a:pt x="453" y="1019"/>
                    <a:pt x="786" y="685"/>
                  </a:cubicBezTo>
                  <a:cubicBezTo>
                    <a:pt x="894" y="578"/>
                    <a:pt x="1026" y="530"/>
                    <a:pt x="1155" y="530"/>
                  </a:cubicBezTo>
                  <a:close/>
                  <a:moveTo>
                    <a:pt x="1120" y="1"/>
                  </a:moveTo>
                  <a:cubicBezTo>
                    <a:pt x="1048" y="1"/>
                    <a:pt x="977" y="54"/>
                    <a:pt x="977" y="162"/>
                  </a:cubicBezTo>
                  <a:lnTo>
                    <a:pt x="977" y="281"/>
                  </a:lnTo>
                  <a:cubicBezTo>
                    <a:pt x="929" y="281"/>
                    <a:pt x="882" y="281"/>
                    <a:pt x="834" y="304"/>
                  </a:cubicBezTo>
                  <a:lnTo>
                    <a:pt x="786" y="209"/>
                  </a:lnTo>
                  <a:cubicBezTo>
                    <a:pt x="749" y="165"/>
                    <a:pt x="703" y="145"/>
                    <a:pt x="658" y="145"/>
                  </a:cubicBezTo>
                  <a:cubicBezTo>
                    <a:pt x="561" y="145"/>
                    <a:pt x="475" y="238"/>
                    <a:pt x="524" y="352"/>
                  </a:cubicBezTo>
                  <a:lnTo>
                    <a:pt x="596" y="471"/>
                  </a:lnTo>
                  <a:cubicBezTo>
                    <a:pt x="548" y="495"/>
                    <a:pt x="524" y="519"/>
                    <a:pt x="501" y="543"/>
                  </a:cubicBezTo>
                  <a:lnTo>
                    <a:pt x="382" y="495"/>
                  </a:lnTo>
                  <a:cubicBezTo>
                    <a:pt x="356" y="478"/>
                    <a:pt x="331" y="470"/>
                    <a:pt x="307" y="470"/>
                  </a:cubicBezTo>
                  <a:cubicBezTo>
                    <a:pt x="262" y="470"/>
                    <a:pt x="222" y="496"/>
                    <a:pt x="191" y="543"/>
                  </a:cubicBezTo>
                  <a:cubicBezTo>
                    <a:pt x="143" y="614"/>
                    <a:pt x="167" y="709"/>
                    <a:pt x="239" y="733"/>
                  </a:cubicBezTo>
                  <a:lnTo>
                    <a:pt x="358" y="805"/>
                  </a:lnTo>
                  <a:cubicBezTo>
                    <a:pt x="358" y="852"/>
                    <a:pt x="358" y="876"/>
                    <a:pt x="334" y="924"/>
                  </a:cubicBezTo>
                  <a:lnTo>
                    <a:pt x="191" y="924"/>
                  </a:lnTo>
                  <a:cubicBezTo>
                    <a:pt x="0" y="924"/>
                    <a:pt x="0" y="1233"/>
                    <a:pt x="191" y="1233"/>
                  </a:cubicBezTo>
                  <a:lnTo>
                    <a:pt x="358" y="1233"/>
                  </a:lnTo>
                  <a:cubicBezTo>
                    <a:pt x="358" y="1257"/>
                    <a:pt x="382" y="1281"/>
                    <a:pt x="382" y="1328"/>
                  </a:cubicBezTo>
                  <a:lnTo>
                    <a:pt x="239" y="1400"/>
                  </a:lnTo>
                  <a:cubicBezTo>
                    <a:pt x="167" y="1448"/>
                    <a:pt x="143" y="1543"/>
                    <a:pt x="191" y="1614"/>
                  </a:cubicBezTo>
                  <a:cubicBezTo>
                    <a:pt x="215" y="1662"/>
                    <a:pt x="262" y="1686"/>
                    <a:pt x="310" y="1686"/>
                  </a:cubicBezTo>
                  <a:cubicBezTo>
                    <a:pt x="334" y="1686"/>
                    <a:pt x="358" y="1686"/>
                    <a:pt x="382" y="1662"/>
                  </a:cubicBezTo>
                  <a:lnTo>
                    <a:pt x="548" y="1567"/>
                  </a:lnTo>
                  <a:cubicBezTo>
                    <a:pt x="572" y="1590"/>
                    <a:pt x="596" y="1614"/>
                    <a:pt x="620" y="1638"/>
                  </a:cubicBezTo>
                  <a:lnTo>
                    <a:pt x="524" y="1805"/>
                  </a:lnTo>
                  <a:cubicBezTo>
                    <a:pt x="477" y="1876"/>
                    <a:pt x="501" y="1948"/>
                    <a:pt x="572" y="1995"/>
                  </a:cubicBezTo>
                  <a:cubicBezTo>
                    <a:pt x="596" y="2019"/>
                    <a:pt x="620" y="2019"/>
                    <a:pt x="643" y="2019"/>
                  </a:cubicBezTo>
                  <a:cubicBezTo>
                    <a:pt x="715" y="2019"/>
                    <a:pt x="763" y="1995"/>
                    <a:pt x="786" y="1948"/>
                  </a:cubicBezTo>
                  <a:lnTo>
                    <a:pt x="882" y="1781"/>
                  </a:lnTo>
                  <a:cubicBezTo>
                    <a:pt x="905" y="1781"/>
                    <a:pt x="929" y="1805"/>
                    <a:pt x="977" y="1805"/>
                  </a:cubicBezTo>
                  <a:lnTo>
                    <a:pt x="977" y="1995"/>
                  </a:lnTo>
                  <a:cubicBezTo>
                    <a:pt x="977" y="2091"/>
                    <a:pt x="1048" y="2138"/>
                    <a:pt x="1120" y="2138"/>
                  </a:cubicBezTo>
                  <a:cubicBezTo>
                    <a:pt x="1191" y="2138"/>
                    <a:pt x="1263" y="2091"/>
                    <a:pt x="1263" y="1995"/>
                  </a:cubicBezTo>
                  <a:lnTo>
                    <a:pt x="1263" y="1829"/>
                  </a:lnTo>
                  <a:cubicBezTo>
                    <a:pt x="1286" y="1805"/>
                    <a:pt x="1334" y="1805"/>
                    <a:pt x="1358" y="1805"/>
                  </a:cubicBezTo>
                  <a:lnTo>
                    <a:pt x="1453" y="1948"/>
                  </a:lnTo>
                  <a:cubicBezTo>
                    <a:pt x="1477" y="1995"/>
                    <a:pt x="1525" y="2019"/>
                    <a:pt x="1572" y="2019"/>
                  </a:cubicBezTo>
                  <a:cubicBezTo>
                    <a:pt x="1596" y="2019"/>
                    <a:pt x="1620" y="2019"/>
                    <a:pt x="1644" y="1995"/>
                  </a:cubicBezTo>
                  <a:cubicBezTo>
                    <a:pt x="1715" y="1948"/>
                    <a:pt x="1739" y="1876"/>
                    <a:pt x="1715" y="1805"/>
                  </a:cubicBezTo>
                  <a:lnTo>
                    <a:pt x="1620" y="1638"/>
                  </a:lnTo>
                  <a:cubicBezTo>
                    <a:pt x="1644" y="1614"/>
                    <a:pt x="1668" y="1590"/>
                    <a:pt x="1691" y="1567"/>
                  </a:cubicBezTo>
                  <a:lnTo>
                    <a:pt x="1834" y="1662"/>
                  </a:lnTo>
                  <a:cubicBezTo>
                    <a:pt x="1858" y="1686"/>
                    <a:pt x="1882" y="1686"/>
                    <a:pt x="1906" y="1686"/>
                  </a:cubicBezTo>
                  <a:cubicBezTo>
                    <a:pt x="2072" y="1686"/>
                    <a:pt x="2120" y="1471"/>
                    <a:pt x="1977" y="1400"/>
                  </a:cubicBezTo>
                  <a:lnTo>
                    <a:pt x="1834" y="1328"/>
                  </a:lnTo>
                  <a:cubicBezTo>
                    <a:pt x="1858" y="1281"/>
                    <a:pt x="1858" y="1257"/>
                    <a:pt x="1882" y="1233"/>
                  </a:cubicBezTo>
                  <a:lnTo>
                    <a:pt x="2025" y="1233"/>
                  </a:lnTo>
                  <a:cubicBezTo>
                    <a:pt x="2239" y="1233"/>
                    <a:pt x="2239" y="924"/>
                    <a:pt x="2025" y="924"/>
                  </a:cubicBezTo>
                  <a:lnTo>
                    <a:pt x="1882" y="924"/>
                  </a:lnTo>
                  <a:cubicBezTo>
                    <a:pt x="1882" y="876"/>
                    <a:pt x="1882" y="852"/>
                    <a:pt x="1858" y="805"/>
                  </a:cubicBezTo>
                  <a:lnTo>
                    <a:pt x="1977" y="733"/>
                  </a:lnTo>
                  <a:cubicBezTo>
                    <a:pt x="2150" y="656"/>
                    <a:pt x="2075" y="456"/>
                    <a:pt x="1940" y="456"/>
                  </a:cubicBezTo>
                  <a:cubicBezTo>
                    <a:pt x="1907" y="456"/>
                    <a:pt x="1871" y="467"/>
                    <a:pt x="1834" y="495"/>
                  </a:cubicBezTo>
                  <a:lnTo>
                    <a:pt x="1715" y="543"/>
                  </a:lnTo>
                  <a:cubicBezTo>
                    <a:pt x="1691" y="519"/>
                    <a:pt x="1668" y="495"/>
                    <a:pt x="1644" y="471"/>
                  </a:cubicBezTo>
                  <a:lnTo>
                    <a:pt x="1715" y="352"/>
                  </a:lnTo>
                  <a:cubicBezTo>
                    <a:pt x="1739" y="281"/>
                    <a:pt x="1715" y="185"/>
                    <a:pt x="1644" y="138"/>
                  </a:cubicBezTo>
                  <a:cubicBezTo>
                    <a:pt x="1626" y="132"/>
                    <a:pt x="1606" y="129"/>
                    <a:pt x="1587" y="129"/>
                  </a:cubicBezTo>
                  <a:cubicBezTo>
                    <a:pt x="1529" y="129"/>
                    <a:pt x="1471" y="156"/>
                    <a:pt x="1453" y="209"/>
                  </a:cubicBezTo>
                  <a:lnTo>
                    <a:pt x="1382" y="304"/>
                  </a:lnTo>
                  <a:cubicBezTo>
                    <a:pt x="1334" y="281"/>
                    <a:pt x="1310" y="281"/>
                    <a:pt x="1263" y="281"/>
                  </a:cubicBezTo>
                  <a:lnTo>
                    <a:pt x="1263" y="162"/>
                  </a:lnTo>
                  <a:cubicBezTo>
                    <a:pt x="1263" y="54"/>
                    <a:pt x="1191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55"/>
            <p:cNvSpPr/>
            <p:nvPr/>
          </p:nvSpPr>
          <p:spPr>
            <a:xfrm>
              <a:off x="2867825" y="2937575"/>
              <a:ext cx="8350" cy="7750"/>
            </a:xfrm>
            <a:custGeom>
              <a:rect b="b" l="l" r="r" t="t"/>
              <a:pathLst>
                <a:path extrusionOk="0" h="310" w="334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38"/>
                    <a:pt x="72" y="310"/>
                    <a:pt x="167" y="310"/>
                  </a:cubicBezTo>
                  <a:cubicBezTo>
                    <a:pt x="239" y="310"/>
                    <a:pt x="334" y="238"/>
                    <a:pt x="334" y="167"/>
                  </a:cubicBezTo>
                  <a:cubicBezTo>
                    <a:pt x="334" y="71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55"/>
            <p:cNvSpPr/>
            <p:nvPr/>
          </p:nvSpPr>
          <p:spPr>
            <a:xfrm>
              <a:off x="2868425" y="2950075"/>
              <a:ext cx="9550" cy="8350"/>
            </a:xfrm>
            <a:custGeom>
              <a:rect b="b" l="l" r="r" t="t"/>
              <a:pathLst>
                <a:path extrusionOk="0" h="334" w="382">
                  <a:moveTo>
                    <a:pt x="191" y="0"/>
                  </a:moveTo>
                  <a:cubicBezTo>
                    <a:pt x="0" y="24"/>
                    <a:pt x="0" y="310"/>
                    <a:pt x="191" y="334"/>
                  </a:cubicBezTo>
                  <a:cubicBezTo>
                    <a:pt x="381" y="310"/>
                    <a:pt x="381" y="24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55"/>
            <p:cNvSpPr/>
            <p:nvPr/>
          </p:nvSpPr>
          <p:spPr>
            <a:xfrm>
              <a:off x="2857100" y="2945900"/>
              <a:ext cx="7775" cy="7775"/>
            </a:xfrm>
            <a:custGeom>
              <a:rect b="b" l="l" r="r" t="t"/>
              <a:pathLst>
                <a:path extrusionOk="0" h="311" w="311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39"/>
                    <a:pt x="72" y="310"/>
                    <a:pt x="168" y="310"/>
                  </a:cubicBezTo>
                  <a:cubicBezTo>
                    <a:pt x="239" y="310"/>
                    <a:pt x="311" y="239"/>
                    <a:pt x="311" y="167"/>
                  </a:cubicBezTo>
                  <a:cubicBezTo>
                    <a:pt x="311" y="72"/>
                    <a:pt x="23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55"/>
            <p:cNvSpPr/>
            <p:nvPr/>
          </p:nvSpPr>
          <p:spPr>
            <a:xfrm>
              <a:off x="2926775" y="2943525"/>
              <a:ext cx="43475" cy="38125"/>
            </a:xfrm>
            <a:custGeom>
              <a:rect b="b" l="l" r="r" t="t"/>
              <a:pathLst>
                <a:path extrusionOk="0" h="1525" w="1739">
                  <a:moveTo>
                    <a:pt x="1301" y="0"/>
                  </a:moveTo>
                  <a:cubicBezTo>
                    <a:pt x="1233" y="0"/>
                    <a:pt x="1167" y="24"/>
                    <a:pt x="1119" y="72"/>
                  </a:cubicBezTo>
                  <a:cubicBezTo>
                    <a:pt x="1050" y="141"/>
                    <a:pt x="1021" y="228"/>
                    <a:pt x="1033" y="311"/>
                  </a:cubicBezTo>
                  <a:lnTo>
                    <a:pt x="1033" y="311"/>
                  </a:lnTo>
                  <a:cubicBezTo>
                    <a:pt x="1193" y="337"/>
                    <a:pt x="1349" y="398"/>
                    <a:pt x="1488" y="491"/>
                  </a:cubicBezTo>
                  <a:lnTo>
                    <a:pt x="1488" y="491"/>
                  </a:lnTo>
                  <a:cubicBezTo>
                    <a:pt x="1493" y="486"/>
                    <a:pt x="1497" y="481"/>
                    <a:pt x="1501" y="476"/>
                  </a:cubicBezTo>
                  <a:cubicBezTo>
                    <a:pt x="1620" y="357"/>
                    <a:pt x="1620" y="191"/>
                    <a:pt x="1501" y="72"/>
                  </a:cubicBezTo>
                  <a:cubicBezTo>
                    <a:pt x="1441" y="24"/>
                    <a:pt x="1370" y="0"/>
                    <a:pt x="1301" y="0"/>
                  </a:cubicBezTo>
                  <a:close/>
                  <a:moveTo>
                    <a:pt x="679" y="625"/>
                  </a:moveTo>
                  <a:cubicBezTo>
                    <a:pt x="750" y="625"/>
                    <a:pt x="822" y="655"/>
                    <a:pt x="881" y="715"/>
                  </a:cubicBezTo>
                  <a:cubicBezTo>
                    <a:pt x="929" y="762"/>
                    <a:pt x="953" y="834"/>
                    <a:pt x="953" y="905"/>
                  </a:cubicBezTo>
                  <a:cubicBezTo>
                    <a:pt x="953" y="977"/>
                    <a:pt x="929" y="1048"/>
                    <a:pt x="881" y="1096"/>
                  </a:cubicBezTo>
                  <a:cubicBezTo>
                    <a:pt x="822" y="1155"/>
                    <a:pt x="744" y="1185"/>
                    <a:pt x="670" y="1185"/>
                  </a:cubicBezTo>
                  <a:cubicBezTo>
                    <a:pt x="596" y="1185"/>
                    <a:pt x="524" y="1155"/>
                    <a:pt x="477" y="1096"/>
                  </a:cubicBezTo>
                  <a:cubicBezTo>
                    <a:pt x="429" y="1048"/>
                    <a:pt x="381" y="977"/>
                    <a:pt x="381" y="905"/>
                  </a:cubicBezTo>
                  <a:cubicBezTo>
                    <a:pt x="381" y="834"/>
                    <a:pt x="405" y="762"/>
                    <a:pt x="453" y="715"/>
                  </a:cubicBezTo>
                  <a:lnTo>
                    <a:pt x="477" y="715"/>
                  </a:lnTo>
                  <a:cubicBezTo>
                    <a:pt x="536" y="655"/>
                    <a:pt x="607" y="625"/>
                    <a:pt x="679" y="625"/>
                  </a:cubicBezTo>
                  <a:close/>
                  <a:moveTo>
                    <a:pt x="848" y="296"/>
                  </a:moveTo>
                  <a:cubicBezTo>
                    <a:pt x="637" y="296"/>
                    <a:pt x="425" y="355"/>
                    <a:pt x="238" y="476"/>
                  </a:cubicBezTo>
                  <a:cubicBezTo>
                    <a:pt x="0" y="715"/>
                    <a:pt x="0" y="1096"/>
                    <a:pt x="238" y="1334"/>
                  </a:cubicBezTo>
                  <a:cubicBezTo>
                    <a:pt x="357" y="1453"/>
                    <a:pt x="500" y="1524"/>
                    <a:pt x="667" y="1524"/>
                  </a:cubicBezTo>
                  <a:cubicBezTo>
                    <a:pt x="1000" y="1524"/>
                    <a:pt x="1286" y="1239"/>
                    <a:pt x="1286" y="905"/>
                  </a:cubicBezTo>
                  <a:lnTo>
                    <a:pt x="1286" y="881"/>
                  </a:lnTo>
                  <a:cubicBezTo>
                    <a:pt x="1453" y="881"/>
                    <a:pt x="1620" y="834"/>
                    <a:pt x="1739" y="715"/>
                  </a:cubicBezTo>
                  <a:cubicBezTo>
                    <a:pt x="1664" y="626"/>
                    <a:pt x="1580" y="551"/>
                    <a:pt x="1488" y="491"/>
                  </a:cubicBezTo>
                  <a:lnTo>
                    <a:pt x="1488" y="491"/>
                  </a:lnTo>
                  <a:cubicBezTo>
                    <a:pt x="1441" y="541"/>
                    <a:pt x="1376" y="566"/>
                    <a:pt x="1310" y="566"/>
                  </a:cubicBezTo>
                  <a:cubicBezTo>
                    <a:pt x="1239" y="566"/>
                    <a:pt x="1167" y="536"/>
                    <a:pt x="1119" y="476"/>
                  </a:cubicBezTo>
                  <a:cubicBezTo>
                    <a:pt x="1070" y="427"/>
                    <a:pt x="1041" y="370"/>
                    <a:pt x="1033" y="311"/>
                  </a:cubicBezTo>
                  <a:lnTo>
                    <a:pt x="1033" y="311"/>
                  </a:lnTo>
                  <a:cubicBezTo>
                    <a:pt x="972" y="301"/>
                    <a:pt x="910" y="296"/>
                    <a:pt x="848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55"/>
            <p:cNvSpPr/>
            <p:nvPr/>
          </p:nvSpPr>
          <p:spPr>
            <a:xfrm>
              <a:off x="2932125" y="2948275"/>
              <a:ext cx="85750" cy="77425"/>
            </a:xfrm>
            <a:custGeom>
              <a:rect b="b" l="l" r="r" t="t"/>
              <a:pathLst>
                <a:path extrusionOk="0" h="3097" w="3430">
                  <a:moveTo>
                    <a:pt x="3287" y="1"/>
                  </a:moveTo>
                  <a:cubicBezTo>
                    <a:pt x="2906" y="1"/>
                    <a:pt x="2596" y="286"/>
                    <a:pt x="2596" y="667"/>
                  </a:cubicBezTo>
                  <a:cubicBezTo>
                    <a:pt x="2573" y="882"/>
                    <a:pt x="2406" y="1072"/>
                    <a:pt x="2191" y="1072"/>
                  </a:cubicBezTo>
                  <a:lnTo>
                    <a:pt x="1977" y="1072"/>
                  </a:lnTo>
                  <a:cubicBezTo>
                    <a:pt x="1572" y="1072"/>
                    <a:pt x="1215" y="1430"/>
                    <a:pt x="1215" y="1834"/>
                  </a:cubicBezTo>
                  <a:cubicBezTo>
                    <a:pt x="1215" y="2073"/>
                    <a:pt x="1025" y="2263"/>
                    <a:pt x="786" y="2263"/>
                  </a:cubicBezTo>
                  <a:lnTo>
                    <a:pt x="691" y="2263"/>
                  </a:lnTo>
                  <a:cubicBezTo>
                    <a:pt x="310" y="2263"/>
                    <a:pt x="1" y="2573"/>
                    <a:pt x="1" y="2954"/>
                  </a:cubicBezTo>
                  <a:cubicBezTo>
                    <a:pt x="1" y="3025"/>
                    <a:pt x="72" y="3097"/>
                    <a:pt x="143" y="3097"/>
                  </a:cubicBezTo>
                  <a:cubicBezTo>
                    <a:pt x="215" y="3097"/>
                    <a:pt x="286" y="3025"/>
                    <a:pt x="286" y="2954"/>
                  </a:cubicBezTo>
                  <a:cubicBezTo>
                    <a:pt x="286" y="2739"/>
                    <a:pt x="477" y="2573"/>
                    <a:pt x="691" y="2573"/>
                  </a:cubicBezTo>
                  <a:lnTo>
                    <a:pt x="786" y="2573"/>
                  </a:lnTo>
                  <a:cubicBezTo>
                    <a:pt x="1215" y="2549"/>
                    <a:pt x="1548" y="2215"/>
                    <a:pt x="1548" y="1787"/>
                  </a:cubicBezTo>
                  <a:cubicBezTo>
                    <a:pt x="1548" y="1562"/>
                    <a:pt x="1718" y="1380"/>
                    <a:pt x="1937" y="1380"/>
                  </a:cubicBezTo>
                  <a:cubicBezTo>
                    <a:pt x="1950" y="1380"/>
                    <a:pt x="1964" y="1381"/>
                    <a:pt x="1977" y="1382"/>
                  </a:cubicBezTo>
                  <a:lnTo>
                    <a:pt x="2168" y="1382"/>
                  </a:lnTo>
                  <a:cubicBezTo>
                    <a:pt x="2549" y="1358"/>
                    <a:pt x="2882" y="1049"/>
                    <a:pt x="2882" y="644"/>
                  </a:cubicBezTo>
                  <a:cubicBezTo>
                    <a:pt x="2906" y="453"/>
                    <a:pt x="3073" y="286"/>
                    <a:pt x="3287" y="286"/>
                  </a:cubicBezTo>
                  <a:cubicBezTo>
                    <a:pt x="3358" y="286"/>
                    <a:pt x="3430" y="215"/>
                    <a:pt x="3430" y="144"/>
                  </a:cubicBezTo>
                  <a:cubicBezTo>
                    <a:pt x="3430" y="48"/>
                    <a:pt x="3358" y="1"/>
                    <a:pt x="3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55"/>
            <p:cNvSpPr/>
            <p:nvPr/>
          </p:nvSpPr>
          <p:spPr>
            <a:xfrm>
              <a:off x="2870800" y="2867300"/>
              <a:ext cx="35750" cy="30400"/>
            </a:xfrm>
            <a:custGeom>
              <a:rect b="b" l="l" r="r" t="t"/>
              <a:pathLst>
                <a:path extrusionOk="0" h="1216" w="1430">
                  <a:moveTo>
                    <a:pt x="564" y="332"/>
                  </a:moveTo>
                  <a:cubicBezTo>
                    <a:pt x="575" y="332"/>
                    <a:pt x="585" y="333"/>
                    <a:pt x="596" y="334"/>
                  </a:cubicBezTo>
                  <a:cubicBezTo>
                    <a:pt x="858" y="334"/>
                    <a:pt x="953" y="644"/>
                    <a:pt x="787" y="811"/>
                  </a:cubicBezTo>
                  <a:cubicBezTo>
                    <a:pt x="725" y="864"/>
                    <a:pt x="654" y="888"/>
                    <a:pt x="586" y="888"/>
                  </a:cubicBezTo>
                  <a:cubicBezTo>
                    <a:pt x="442" y="888"/>
                    <a:pt x="310" y="782"/>
                    <a:pt x="310" y="620"/>
                  </a:cubicBezTo>
                  <a:cubicBezTo>
                    <a:pt x="310" y="466"/>
                    <a:pt x="433" y="332"/>
                    <a:pt x="564" y="332"/>
                  </a:cubicBezTo>
                  <a:close/>
                  <a:moveTo>
                    <a:pt x="600" y="1"/>
                  </a:moveTo>
                  <a:cubicBezTo>
                    <a:pt x="293" y="1"/>
                    <a:pt x="1" y="251"/>
                    <a:pt x="1" y="620"/>
                  </a:cubicBezTo>
                  <a:cubicBezTo>
                    <a:pt x="1" y="954"/>
                    <a:pt x="263" y="1215"/>
                    <a:pt x="596" y="1215"/>
                  </a:cubicBezTo>
                  <a:cubicBezTo>
                    <a:pt x="1144" y="1215"/>
                    <a:pt x="1430" y="572"/>
                    <a:pt x="1025" y="191"/>
                  </a:cubicBezTo>
                  <a:cubicBezTo>
                    <a:pt x="900" y="59"/>
                    <a:pt x="748" y="1"/>
                    <a:pt x="6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2" name="Google Shape;1672;p55"/>
          <p:cNvSpPr txBox="1"/>
          <p:nvPr/>
        </p:nvSpPr>
        <p:spPr>
          <a:xfrm>
            <a:off x="713225" y="3320825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All cells are surrounded by a structure called 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73" name="Google Shape;1673;p55"/>
          <p:cNvSpPr/>
          <p:nvPr/>
        </p:nvSpPr>
        <p:spPr>
          <a:xfrm>
            <a:off x="719450" y="3984800"/>
            <a:ext cx="2834700" cy="47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The cell membrane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674" name="Google Shape;1674;p55"/>
          <p:cNvSpPr/>
          <p:nvPr/>
        </p:nvSpPr>
        <p:spPr>
          <a:xfrm>
            <a:off x="4324475" y="2911735"/>
            <a:ext cx="495000" cy="495000"/>
          </a:xfrm>
          <a:prstGeom prst="ellipse">
            <a:avLst/>
          </a:prstGeom>
          <a:solidFill>
            <a:srgbClr val="EDBBC7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75" name="Google Shape;1675;p55"/>
          <p:cNvCxnSpPr>
            <a:stCxn id="1673" idx="3"/>
            <a:endCxn id="1674" idx="2"/>
          </p:cNvCxnSpPr>
          <p:nvPr/>
        </p:nvCxnSpPr>
        <p:spPr>
          <a:xfrm flipH="1" rot="10800000">
            <a:off x="3554150" y="3159350"/>
            <a:ext cx="770400" cy="1061700"/>
          </a:xfrm>
          <a:prstGeom prst="curvedConnector3">
            <a:avLst>
              <a:gd fmla="val 49995" name="adj1"/>
            </a:avLst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676" name="Google Shape;1676;p55"/>
          <p:cNvSpPr txBox="1"/>
          <p:nvPr/>
        </p:nvSpPr>
        <p:spPr>
          <a:xfrm>
            <a:off x="5895150" y="3696450"/>
            <a:ext cx="2546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It serves as a boundary between the cell's internal and external environments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77" name="Google Shape;1677;p55"/>
          <p:cNvSpPr/>
          <p:nvPr/>
        </p:nvSpPr>
        <p:spPr>
          <a:xfrm>
            <a:off x="7626725" y="1191753"/>
            <a:ext cx="716700" cy="71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8" name="Google Shape;1678;p55"/>
          <p:cNvSpPr txBox="1"/>
          <p:nvPr/>
        </p:nvSpPr>
        <p:spPr>
          <a:xfrm>
            <a:off x="6915275" y="1908450"/>
            <a:ext cx="15156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Fredoka"/>
                <a:ea typeface="Fredoka"/>
                <a:cs typeface="Fredoka"/>
                <a:sym typeface="Fredoka"/>
              </a:rPr>
              <a:t>Internal</a:t>
            </a:r>
            <a:endParaRPr b="1" sz="2200">
              <a:solidFill>
                <a:schemeClr val="dk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679" name="Google Shape;1679;p55"/>
          <p:cNvSpPr/>
          <p:nvPr/>
        </p:nvSpPr>
        <p:spPr>
          <a:xfrm>
            <a:off x="7626725" y="2444103"/>
            <a:ext cx="716700" cy="716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0" name="Google Shape;1680;p55"/>
          <p:cNvSpPr txBox="1"/>
          <p:nvPr/>
        </p:nvSpPr>
        <p:spPr>
          <a:xfrm>
            <a:off x="6915275" y="3160800"/>
            <a:ext cx="15156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4"/>
                </a:solidFill>
                <a:latin typeface="Fredoka"/>
                <a:ea typeface="Fredoka"/>
                <a:cs typeface="Fredoka"/>
                <a:sym typeface="Fredoka"/>
              </a:rPr>
              <a:t>Ex</a:t>
            </a:r>
            <a:r>
              <a:rPr b="1" lang="en" sz="2200">
                <a:solidFill>
                  <a:schemeClr val="accent4"/>
                </a:solidFill>
                <a:latin typeface="Fredoka"/>
                <a:ea typeface="Fredoka"/>
                <a:cs typeface="Fredoka"/>
                <a:sym typeface="Fredoka"/>
              </a:rPr>
              <a:t>ternal</a:t>
            </a:r>
            <a:endParaRPr b="1" sz="2200">
              <a:solidFill>
                <a:schemeClr val="accent4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grpSp>
        <p:nvGrpSpPr>
          <p:cNvPr id="1681" name="Google Shape;1681;p55"/>
          <p:cNvGrpSpPr/>
          <p:nvPr/>
        </p:nvGrpSpPr>
        <p:grpSpPr>
          <a:xfrm>
            <a:off x="7782171" y="1343221"/>
            <a:ext cx="405810" cy="413775"/>
            <a:chOff x="4550325" y="2790425"/>
            <a:chExt cx="263650" cy="268825"/>
          </a:xfrm>
        </p:grpSpPr>
        <p:sp>
          <p:nvSpPr>
            <p:cNvPr id="1682" name="Google Shape;1682;p55"/>
            <p:cNvSpPr/>
            <p:nvPr/>
          </p:nvSpPr>
          <p:spPr>
            <a:xfrm>
              <a:off x="4550325" y="2819500"/>
              <a:ext cx="253000" cy="226450"/>
            </a:xfrm>
            <a:custGeom>
              <a:rect b="b" l="l" r="r" t="t"/>
              <a:pathLst>
                <a:path extrusionOk="0" h="9058" w="10120">
                  <a:moveTo>
                    <a:pt x="6659" y="0"/>
                  </a:moveTo>
                  <a:cubicBezTo>
                    <a:pt x="6200" y="0"/>
                    <a:pt x="5714" y="139"/>
                    <a:pt x="5240" y="460"/>
                  </a:cubicBezTo>
                  <a:cubicBezTo>
                    <a:pt x="5168" y="508"/>
                    <a:pt x="5144" y="603"/>
                    <a:pt x="5216" y="675"/>
                  </a:cubicBezTo>
                  <a:cubicBezTo>
                    <a:pt x="5246" y="721"/>
                    <a:pt x="5297" y="747"/>
                    <a:pt x="5348" y="747"/>
                  </a:cubicBezTo>
                  <a:cubicBezTo>
                    <a:pt x="5376" y="747"/>
                    <a:pt x="5405" y="739"/>
                    <a:pt x="5430" y="722"/>
                  </a:cubicBezTo>
                  <a:cubicBezTo>
                    <a:pt x="5808" y="462"/>
                    <a:pt x="6231" y="340"/>
                    <a:pt x="6646" y="340"/>
                  </a:cubicBezTo>
                  <a:cubicBezTo>
                    <a:pt x="7486" y="340"/>
                    <a:pt x="8294" y="838"/>
                    <a:pt x="8645" y="1699"/>
                  </a:cubicBezTo>
                  <a:cubicBezTo>
                    <a:pt x="9169" y="2961"/>
                    <a:pt x="8359" y="4390"/>
                    <a:pt x="7026" y="4628"/>
                  </a:cubicBezTo>
                  <a:cubicBezTo>
                    <a:pt x="6430" y="4723"/>
                    <a:pt x="6002" y="5247"/>
                    <a:pt x="6025" y="5866"/>
                  </a:cubicBezTo>
                  <a:cubicBezTo>
                    <a:pt x="6090" y="7618"/>
                    <a:pt x="4652" y="8807"/>
                    <a:pt x="3157" y="8807"/>
                  </a:cubicBezTo>
                  <a:cubicBezTo>
                    <a:pt x="2457" y="8807"/>
                    <a:pt x="1744" y="8546"/>
                    <a:pt x="1167" y="7962"/>
                  </a:cubicBezTo>
                  <a:cubicBezTo>
                    <a:pt x="72" y="6843"/>
                    <a:pt x="72" y="5056"/>
                    <a:pt x="1167" y="3961"/>
                  </a:cubicBezTo>
                  <a:cubicBezTo>
                    <a:pt x="1694" y="3411"/>
                    <a:pt x="2419" y="3126"/>
                    <a:pt x="3172" y="3126"/>
                  </a:cubicBezTo>
                  <a:cubicBezTo>
                    <a:pt x="3202" y="3126"/>
                    <a:pt x="3233" y="3127"/>
                    <a:pt x="3263" y="3127"/>
                  </a:cubicBezTo>
                  <a:cubicBezTo>
                    <a:pt x="3279" y="3128"/>
                    <a:pt x="3294" y="3128"/>
                    <a:pt x="3310" y="3128"/>
                  </a:cubicBezTo>
                  <a:cubicBezTo>
                    <a:pt x="3886" y="3128"/>
                    <a:pt x="4385" y="2707"/>
                    <a:pt x="4501" y="2127"/>
                  </a:cubicBezTo>
                  <a:cubicBezTo>
                    <a:pt x="4549" y="1794"/>
                    <a:pt x="4692" y="1460"/>
                    <a:pt x="4906" y="1199"/>
                  </a:cubicBezTo>
                  <a:cubicBezTo>
                    <a:pt x="4954" y="1127"/>
                    <a:pt x="4954" y="1032"/>
                    <a:pt x="4882" y="960"/>
                  </a:cubicBezTo>
                  <a:cubicBezTo>
                    <a:pt x="4857" y="943"/>
                    <a:pt x="4829" y="936"/>
                    <a:pt x="4801" y="936"/>
                  </a:cubicBezTo>
                  <a:cubicBezTo>
                    <a:pt x="4749" y="936"/>
                    <a:pt x="4699" y="962"/>
                    <a:pt x="4668" y="1008"/>
                  </a:cubicBezTo>
                  <a:cubicBezTo>
                    <a:pt x="4430" y="1318"/>
                    <a:pt x="4263" y="1699"/>
                    <a:pt x="4192" y="2080"/>
                  </a:cubicBezTo>
                  <a:cubicBezTo>
                    <a:pt x="4120" y="2508"/>
                    <a:pt x="3715" y="2818"/>
                    <a:pt x="3263" y="2818"/>
                  </a:cubicBezTo>
                  <a:cubicBezTo>
                    <a:pt x="3221" y="2816"/>
                    <a:pt x="3178" y="2815"/>
                    <a:pt x="3136" y="2815"/>
                  </a:cubicBezTo>
                  <a:cubicBezTo>
                    <a:pt x="1429" y="2815"/>
                    <a:pt x="0" y="4218"/>
                    <a:pt x="0" y="5961"/>
                  </a:cubicBezTo>
                  <a:cubicBezTo>
                    <a:pt x="24" y="7685"/>
                    <a:pt x="1429" y="9058"/>
                    <a:pt x="3147" y="9058"/>
                  </a:cubicBezTo>
                  <a:cubicBezTo>
                    <a:pt x="3162" y="9058"/>
                    <a:pt x="3177" y="9057"/>
                    <a:pt x="3191" y="9057"/>
                  </a:cubicBezTo>
                  <a:cubicBezTo>
                    <a:pt x="4954" y="9010"/>
                    <a:pt x="6335" y="7581"/>
                    <a:pt x="6287" y="5842"/>
                  </a:cubicBezTo>
                  <a:cubicBezTo>
                    <a:pt x="6287" y="5390"/>
                    <a:pt x="6597" y="5009"/>
                    <a:pt x="7026" y="4937"/>
                  </a:cubicBezTo>
                  <a:lnTo>
                    <a:pt x="7073" y="4937"/>
                  </a:lnTo>
                  <a:cubicBezTo>
                    <a:pt x="7573" y="4842"/>
                    <a:pt x="8026" y="4604"/>
                    <a:pt x="8383" y="4247"/>
                  </a:cubicBezTo>
                  <a:cubicBezTo>
                    <a:pt x="10119" y="2530"/>
                    <a:pt x="8621" y="0"/>
                    <a:pt x="6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83" name="Google Shape;1683;p55"/>
            <p:cNvSpPr/>
            <p:nvPr/>
          </p:nvSpPr>
          <p:spPr>
            <a:xfrm>
              <a:off x="4569375" y="2841125"/>
              <a:ext cx="187550" cy="178625"/>
            </a:xfrm>
            <a:custGeom>
              <a:rect b="b" l="l" r="r" t="t"/>
              <a:pathLst>
                <a:path extrusionOk="0" h="7145" w="7502">
                  <a:moveTo>
                    <a:pt x="5835" y="0"/>
                  </a:moveTo>
                  <a:cubicBezTo>
                    <a:pt x="5668" y="0"/>
                    <a:pt x="5502" y="24"/>
                    <a:pt x="5335" y="95"/>
                  </a:cubicBezTo>
                  <a:cubicBezTo>
                    <a:pt x="4835" y="286"/>
                    <a:pt x="4478" y="738"/>
                    <a:pt x="4382" y="1262"/>
                  </a:cubicBezTo>
                  <a:cubicBezTo>
                    <a:pt x="4287" y="1881"/>
                    <a:pt x="3858" y="2405"/>
                    <a:pt x="3287" y="2644"/>
                  </a:cubicBezTo>
                  <a:cubicBezTo>
                    <a:pt x="3088" y="2743"/>
                    <a:pt x="2890" y="2792"/>
                    <a:pt x="2678" y="2792"/>
                  </a:cubicBezTo>
                  <a:cubicBezTo>
                    <a:pt x="2635" y="2792"/>
                    <a:pt x="2592" y="2790"/>
                    <a:pt x="2549" y="2786"/>
                  </a:cubicBezTo>
                  <a:cubicBezTo>
                    <a:pt x="2507" y="2784"/>
                    <a:pt x="2465" y="2783"/>
                    <a:pt x="2423" y="2783"/>
                  </a:cubicBezTo>
                  <a:cubicBezTo>
                    <a:pt x="1682" y="2783"/>
                    <a:pt x="978" y="3179"/>
                    <a:pt x="572" y="3810"/>
                  </a:cubicBezTo>
                  <a:cubicBezTo>
                    <a:pt x="429" y="4025"/>
                    <a:pt x="334" y="4263"/>
                    <a:pt x="286" y="4501"/>
                  </a:cubicBezTo>
                  <a:cubicBezTo>
                    <a:pt x="0" y="5763"/>
                    <a:pt x="882" y="7002"/>
                    <a:pt x="2168" y="7144"/>
                  </a:cubicBezTo>
                  <a:lnTo>
                    <a:pt x="2429" y="7144"/>
                  </a:lnTo>
                  <a:cubicBezTo>
                    <a:pt x="2834" y="7144"/>
                    <a:pt x="3215" y="7049"/>
                    <a:pt x="3573" y="6859"/>
                  </a:cubicBezTo>
                  <a:cubicBezTo>
                    <a:pt x="3735" y="6757"/>
                    <a:pt x="3638" y="6552"/>
                    <a:pt x="3488" y="6552"/>
                  </a:cubicBezTo>
                  <a:cubicBezTo>
                    <a:pt x="3462" y="6552"/>
                    <a:pt x="3434" y="6559"/>
                    <a:pt x="3406" y="6573"/>
                  </a:cubicBezTo>
                  <a:cubicBezTo>
                    <a:pt x="3082" y="6771"/>
                    <a:pt x="2743" y="6860"/>
                    <a:pt x="2415" y="6860"/>
                  </a:cubicBezTo>
                  <a:cubicBezTo>
                    <a:pt x="1247" y="6860"/>
                    <a:pt x="229" y="5736"/>
                    <a:pt x="620" y="4453"/>
                  </a:cubicBezTo>
                  <a:cubicBezTo>
                    <a:pt x="643" y="4311"/>
                    <a:pt x="691" y="4215"/>
                    <a:pt x="762" y="4096"/>
                  </a:cubicBezTo>
                  <a:cubicBezTo>
                    <a:pt x="1086" y="3495"/>
                    <a:pt x="1723" y="3119"/>
                    <a:pt x="2414" y="3119"/>
                  </a:cubicBezTo>
                  <a:cubicBezTo>
                    <a:pt x="2435" y="3119"/>
                    <a:pt x="2456" y="3119"/>
                    <a:pt x="2477" y="3120"/>
                  </a:cubicBezTo>
                  <a:lnTo>
                    <a:pt x="2691" y="3120"/>
                  </a:lnTo>
                  <a:cubicBezTo>
                    <a:pt x="2953" y="3096"/>
                    <a:pt x="3215" y="3048"/>
                    <a:pt x="3453" y="2929"/>
                  </a:cubicBezTo>
                  <a:cubicBezTo>
                    <a:pt x="4096" y="2644"/>
                    <a:pt x="4573" y="2024"/>
                    <a:pt x="4692" y="1310"/>
                  </a:cubicBezTo>
                  <a:cubicBezTo>
                    <a:pt x="4739" y="1072"/>
                    <a:pt x="4859" y="857"/>
                    <a:pt x="5025" y="667"/>
                  </a:cubicBezTo>
                  <a:cubicBezTo>
                    <a:pt x="5246" y="468"/>
                    <a:pt x="5528" y="331"/>
                    <a:pt x="5815" y="331"/>
                  </a:cubicBezTo>
                  <a:cubicBezTo>
                    <a:pt x="5837" y="331"/>
                    <a:pt x="5860" y="332"/>
                    <a:pt x="5883" y="334"/>
                  </a:cubicBezTo>
                  <a:cubicBezTo>
                    <a:pt x="6478" y="334"/>
                    <a:pt x="6978" y="762"/>
                    <a:pt x="7073" y="1334"/>
                  </a:cubicBezTo>
                  <a:cubicBezTo>
                    <a:pt x="7145" y="1691"/>
                    <a:pt x="7049" y="2048"/>
                    <a:pt x="6788" y="2310"/>
                  </a:cubicBezTo>
                  <a:lnTo>
                    <a:pt x="6668" y="2405"/>
                  </a:lnTo>
                  <a:cubicBezTo>
                    <a:pt x="6502" y="2572"/>
                    <a:pt x="6311" y="2667"/>
                    <a:pt x="6097" y="2715"/>
                  </a:cubicBezTo>
                  <a:cubicBezTo>
                    <a:pt x="5335" y="2834"/>
                    <a:pt x="4716" y="3334"/>
                    <a:pt x="4430" y="4049"/>
                  </a:cubicBezTo>
                  <a:cubicBezTo>
                    <a:pt x="4311" y="4311"/>
                    <a:pt x="4263" y="4596"/>
                    <a:pt x="4263" y="4882"/>
                  </a:cubicBezTo>
                  <a:cubicBezTo>
                    <a:pt x="4311" y="5335"/>
                    <a:pt x="4168" y="5787"/>
                    <a:pt x="3882" y="6144"/>
                  </a:cubicBezTo>
                  <a:cubicBezTo>
                    <a:pt x="3835" y="6216"/>
                    <a:pt x="3858" y="6311"/>
                    <a:pt x="3930" y="6359"/>
                  </a:cubicBezTo>
                  <a:cubicBezTo>
                    <a:pt x="3951" y="6380"/>
                    <a:pt x="3982" y="6392"/>
                    <a:pt x="4016" y="6392"/>
                  </a:cubicBezTo>
                  <a:cubicBezTo>
                    <a:pt x="4058" y="6392"/>
                    <a:pt x="4105" y="6374"/>
                    <a:pt x="4144" y="6335"/>
                  </a:cubicBezTo>
                  <a:cubicBezTo>
                    <a:pt x="4454" y="5906"/>
                    <a:pt x="4620" y="5382"/>
                    <a:pt x="4597" y="4858"/>
                  </a:cubicBezTo>
                  <a:cubicBezTo>
                    <a:pt x="4573" y="4620"/>
                    <a:pt x="4620" y="4358"/>
                    <a:pt x="4716" y="4144"/>
                  </a:cubicBezTo>
                  <a:cubicBezTo>
                    <a:pt x="4978" y="3548"/>
                    <a:pt x="5502" y="3144"/>
                    <a:pt x="6121" y="3025"/>
                  </a:cubicBezTo>
                  <a:lnTo>
                    <a:pt x="6145" y="3001"/>
                  </a:lnTo>
                  <a:cubicBezTo>
                    <a:pt x="6454" y="2953"/>
                    <a:pt x="6740" y="2810"/>
                    <a:pt x="6954" y="2596"/>
                  </a:cubicBezTo>
                  <a:lnTo>
                    <a:pt x="7049" y="2477"/>
                  </a:lnTo>
                  <a:cubicBezTo>
                    <a:pt x="7359" y="2191"/>
                    <a:pt x="7502" y="1762"/>
                    <a:pt x="7431" y="1334"/>
                  </a:cubicBezTo>
                  <a:cubicBezTo>
                    <a:pt x="7311" y="572"/>
                    <a:pt x="6668" y="24"/>
                    <a:pt x="5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84" name="Google Shape;1684;p55"/>
            <p:cNvSpPr/>
            <p:nvPr/>
          </p:nvSpPr>
          <p:spPr>
            <a:xfrm>
              <a:off x="4596750" y="2942925"/>
              <a:ext cx="58975" cy="50625"/>
            </a:xfrm>
            <a:custGeom>
              <a:rect b="b" l="l" r="r" t="t"/>
              <a:pathLst>
                <a:path extrusionOk="0" h="2025" w="2359">
                  <a:moveTo>
                    <a:pt x="1954" y="358"/>
                  </a:moveTo>
                  <a:cubicBezTo>
                    <a:pt x="1977" y="358"/>
                    <a:pt x="2001" y="358"/>
                    <a:pt x="2025" y="381"/>
                  </a:cubicBezTo>
                  <a:cubicBezTo>
                    <a:pt x="2049" y="405"/>
                    <a:pt x="2049" y="429"/>
                    <a:pt x="2049" y="453"/>
                  </a:cubicBezTo>
                  <a:lnTo>
                    <a:pt x="2025" y="453"/>
                  </a:lnTo>
                  <a:cubicBezTo>
                    <a:pt x="2001" y="643"/>
                    <a:pt x="2001" y="858"/>
                    <a:pt x="2001" y="1048"/>
                  </a:cubicBezTo>
                  <a:cubicBezTo>
                    <a:pt x="2001" y="1239"/>
                    <a:pt x="1930" y="1429"/>
                    <a:pt x="1811" y="1548"/>
                  </a:cubicBezTo>
                  <a:cubicBezTo>
                    <a:pt x="1664" y="1690"/>
                    <a:pt x="1501" y="1749"/>
                    <a:pt x="1344" y="1749"/>
                  </a:cubicBezTo>
                  <a:cubicBezTo>
                    <a:pt x="816" y="1749"/>
                    <a:pt x="362" y="1073"/>
                    <a:pt x="858" y="596"/>
                  </a:cubicBezTo>
                  <a:cubicBezTo>
                    <a:pt x="977" y="453"/>
                    <a:pt x="1144" y="381"/>
                    <a:pt x="1334" y="381"/>
                  </a:cubicBezTo>
                  <a:lnTo>
                    <a:pt x="1358" y="381"/>
                  </a:lnTo>
                  <a:cubicBezTo>
                    <a:pt x="1414" y="388"/>
                    <a:pt x="1472" y="391"/>
                    <a:pt x="1531" y="391"/>
                  </a:cubicBezTo>
                  <a:cubicBezTo>
                    <a:pt x="1672" y="391"/>
                    <a:pt x="1819" y="374"/>
                    <a:pt x="1954" y="358"/>
                  </a:cubicBezTo>
                  <a:close/>
                  <a:moveTo>
                    <a:pt x="1906" y="0"/>
                  </a:moveTo>
                  <a:cubicBezTo>
                    <a:pt x="1771" y="17"/>
                    <a:pt x="1648" y="34"/>
                    <a:pt x="1521" y="34"/>
                  </a:cubicBezTo>
                  <a:cubicBezTo>
                    <a:pt x="1468" y="34"/>
                    <a:pt x="1414" y="31"/>
                    <a:pt x="1358" y="24"/>
                  </a:cubicBezTo>
                  <a:cubicBezTo>
                    <a:pt x="1096" y="24"/>
                    <a:pt x="811" y="143"/>
                    <a:pt x="620" y="334"/>
                  </a:cubicBezTo>
                  <a:cubicBezTo>
                    <a:pt x="1" y="953"/>
                    <a:pt x="453" y="2025"/>
                    <a:pt x="1334" y="2025"/>
                  </a:cubicBezTo>
                  <a:cubicBezTo>
                    <a:pt x="1596" y="2025"/>
                    <a:pt x="1835" y="1929"/>
                    <a:pt x="2025" y="1739"/>
                  </a:cubicBezTo>
                  <a:cubicBezTo>
                    <a:pt x="2216" y="1548"/>
                    <a:pt x="2335" y="1286"/>
                    <a:pt x="2311" y="1001"/>
                  </a:cubicBezTo>
                  <a:cubicBezTo>
                    <a:pt x="2311" y="834"/>
                    <a:pt x="2311" y="643"/>
                    <a:pt x="2335" y="477"/>
                  </a:cubicBezTo>
                  <a:cubicBezTo>
                    <a:pt x="2358" y="358"/>
                    <a:pt x="2311" y="215"/>
                    <a:pt x="2239" y="143"/>
                  </a:cubicBezTo>
                  <a:lnTo>
                    <a:pt x="2239" y="119"/>
                  </a:lnTo>
                  <a:cubicBezTo>
                    <a:pt x="2144" y="24"/>
                    <a:pt x="2025" y="0"/>
                    <a:pt x="1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85" name="Google Shape;1685;p55"/>
            <p:cNvSpPr/>
            <p:nvPr/>
          </p:nvSpPr>
          <p:spPr>
            <a:xfrm>
              <a:off x="4691600" y="2864175"/>
              <a:ext cx="43900" cy="35300"/>
            </a:xfrm>
            <a:custGeom>
              <a:rect b="b" l="l" r="r" t="t"/>
              <a:pathLst>
                <a:path extrusionOk="0" h="1412" w="1756">
                  <a:moveTo>
                    <a:pt x="994" y="324"/>
                  </a:moveTo>
                  <a:cubicBezTo>
                    <a:pt x="1188" y="324"/>
                    <a:pt x="1375" y="479"/>
                    <a:pt x="1375" y="721"/>
                  </a:cubicBezTo>
                  <a:cubicBezTo>
                    <a:pt x="1375" y="946"/>
                    <a:pt x="1190" y="1095"/>
                    <a:pt x="997" y="1095"/>
                  </a:cubicBezTo>
                  <a:cubicBezTo>
                    <a:pt x="904" y="1095"/>
                    <a:pt x="809" y="1061"/>
                    <a:pt x="732" y="983"/>
                  </a:cubicBezTo>
                  <a:cubicBezTo>
                    <a:pt x="565" y="840"/>
                    <a:pt x="565" y="578"/>
                    <a:pt x="732" y="436"/>
                  </a:cubicBezTo>
                  <a:cubicBezTo>
                    <a:pt x="808" y="359"/>
                    <a:pt x="902" y="324"/>
                    <a:pt x="994" y="324"/>
                  </a:cubicBezTo>
                  <a:close/>
                  <a:moveTo>
                    <a:pt x="1002" y="1"/>
                  </a:moveTo>
                  <a:cubicBezTo>
                    <a:pt x="460" y="1"/>
                    <a:pt x="0" y="704"/>
                    <a:pt x="493" y="1198"/>
                  </a:cubicBezTo>
                  <a:cubicBezTo>
                    <a:pt x="636" y="1340"/>
                    <a:pt x="803" y="1412"/>
                    <a:pt x="994" y="1412"/>
                  </a:cubicBezTo>
                  <a:cubicBezTo>
                    <a:pt x="1184" y="1412"/>
                    <a:pt x="1351" y="1340"/>
                    <a:pt x="1494" y="1198"/>
                  </a:cubicBezTo>
                  <a:cubicBezTo>
                    <a:pt x="1756" y="936"/>
                    <a:pt x="1756" y="483"/>
                    <a:pt x="1494" y="221"/>
                  </a:cubicBezTo>
                  <a:cubicBezTo>
                    <a:pt x="1338" y="66"/>
                    <a:pt x="1166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86" name="Google Shape;1686;p55"/>
            <p:cNvSpPr/>
            <p:nvPr/>
          </p:nvSpPr>
          <p:spPr>
            <a:xfrm>
              <a:off x="4550925" y="2790425"/>
              <a:ext cx="101825" cy="87625"/>
            </a:xfrm>
            <a:custGeom>
              <a:rect b="b" l="l" r="r" t="t"/>
              <a:pathLst>
                <a:path extrusionOk="0" h="3505" w="4073">
                  <a:moveTo>
                    <a:pt x="1739" y="313"/>
                  </a:moveTo>
                  <a:cubicBezTo>
                    <a:pt x="3001" y="313"/>
                    <a:pt x="3644" y="1861"/>
                    <a:pt x="2739" y="2766"/>
                  </a:cubicBezTo>
                  <a:cubicBezTo>
                    <a:pt x="2447" y="3058"/>
                    <a:pt x="2090" y="3189"/>
                    <a:pt x="1741" y="3189"/>
                  </a:cubicBezTo>
                  <a:cubicBezTo>
                    <a:pt x="1009" y="3189"/>
                    <a:pt x="310" y="2613"/>
                    <a:pt x="310" y="1742"/>
                  </a:cubicBezTo>
                  <a:cubicBezTo>
                    <a:pt x="310" y="956"/>
                    <a:pt x="953" y="313"/>
                    <a:pt x="1739" y="313"/>
                  </a:cubicBezTo>
                  <a:close/>
                  <a:moveTo>
                    <a:pt x="1739" y="1"/>
                  </a:moveTo>
                  <a:cubicBezTo>
                    <a:pt x="845" y="1"/>
                    <a:pt x="0" y="698"/>
                    <a:pt x="0" y="1742"/>
                  </a:cubicBezTo>
                  <a:cubicBezTo>
                    <a:pt x="0" y="2719"/>
                    <a:pt x="762" y="3481"/>
                    <a:pt x="1739" y="3505"/>
                  </a:cubicBezTo>
                  <a:cubicBezTo>
                    <a:pt x="3287" y="3505"/>
                    <a:pt x="4072" y="1623"/>
                    <a:pt x="2977" y="528"/>
                  </a:cubicBezTo>
                  <a:cubicBezTo>
                    <a:pt x="2613" y="163"/>
                    <a:pt x="2170" y="1"/>
                    <a:pt x="1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87" name="Google Shape;1687;p55"/>
            <p:cNvSpPr/>
            <p:nvPr/>
          </p:nvSpPr>
          <p:spPr>
            <a:xfrm>
              <a:off x="4696350" y="2970650"/>
              <a:ext cx="117625" cy="88600"/>
            </a:xfrm>
            <a:custGeom>
              <a:rect b="b" l="l" r="r" t="t"/>
              <a:pathLst>
                <a:path extrusionOk="0" h="3544" w="4705">
                  <a:moveTo>
                    <a:pt x="2427" y="0"/>
                  </a:moveTo>
                  <a:cubicBezTo>
                    <a:pt x="1060" y="0"/>
                    <a:pt x="1" y="1731"/>
                    <a:pt x="1137" y="2964"/>
                  </a:cubicBezTo>
                  <a:cubicBezTo>
                    <a:pt x="1512" y="3371"/>
                    <a:pt x="1960" y="3543"/>
                    <a:pt x="2397" y="3543"/>
                  </a:cubicBezTo>
                  <a:cubicBezTo>
                    <a:pt x="3595" y="3543"/>
                    <a:pt x="4704" y="2242"/>
                    <a:pt x="3971" y="916"/>
                  </a:cubicBezTo>
                  <a:cubicBezTo>
                    <a:pt x="3934" y="872"/>
                    <a:pt x="3887" y="853"/>
                    <a:pt x="3840" y="853"/>
                  </a:cubicBezTo>
                  <a:cubicBezTo>
                    <a:pt x="3735" y="853"/>
                    <a:pt x="3636" y="950"/>
                    <a:pt x="3685" y="1082"/>
                  </a:cubicBezTo>
                  <a:cubicBezTo>
                    <a:pt x="4298" y="2150"/>
                    <a:pt x="3406" y="3217"/>
                    <a:pt x="2427" y="3217"/>
                  </a:cubicBezTo>
                  <a:cubicBezTo>
                    <a:pt x="2073" y="3217"/>
                    <a:pt x="1708" y="3078"/>
                    <a:pt x="1399" y="2749"/>
                  </a:cubicBezTo>
                  <a:cubicBezTo>
                    <a:pt x="471" y="1744"/>
                    <a:pt x="1332" y="331"/>
                    <a:pt x="2440" y="331"/>
                  </a:cubicBezTo>
                  <a:cubicBezTo>
                    <a:pt x="2697" y="331"/>
                    <a:pt x="2968" y="407"/>
                    <a:pt x="3233" y="582"/>
                  </a:cubicBezTo>
                  <a:cubicBezTo>
                    <a:pt x="3267" y="603"/>
                    <a:pt x="3300" y="613"/>
                    <a:pt x="3330" y="613"/>
                  </a:cubicBezTo>
                  <a:cubicBezTo>
                    <a:pt x="3472" y="613"/>
                    <a:pt x="3560" y="418"/>
                    <a:pt x="3423" y="320"/>
                  </a:cubicBezTo>
                  <a:cubicBezTo>
                    <a:pt x="3091" y="97"/>
                    <a:pt x="2750" y="0"/>
                    <a:pt x="2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88" name="Google Shape;1688;p55"/>
            <p:cNvSpPr/>
            <p:nvPr/>
          </p:nvSpPr>
          <p:spPr>
            <a:xfrm>
              <a:off x="4575925" y="2806125"/>
              <a:ext cx="42875" cy="36800"/>
            </a:xfrm>
            <a:custGeom>
              <a:rect b="b" l="l" r="r" t="t"/>
              <a:pathLst>
                <a:path extrusionOk="0" h="1472" w="1715">
                  <a:moveTo>
                    <a:pt x="739" y="328"/>
                  </a:moveTo>
                  <a:cubicBezTo>
                    <a:pt x="1096" y="328"/>
                    <a:pt x="1286" y="781"/>
                    <a:pt x="1024" y="1043"/>
                  </a:cubicBezTo>
                  <a:cubicBezTo>
                    <a:pt x="941" y="1126"/>
                    <a:pt x="838" y="1164"/>
                    <a:pt x="736" y="1164"/>
                  </a:cubicBezTo>
                  <a:cubicBezTo>
                    <a:pt x="520" y="1164"/>
                    <a:pt x="310" y="993"/>
                    <a:pt x="310" y="733"/>
                  </a:cubicBezTo>
                  <a:cubicBezTo>
                    <a:pt x="310" y="519"/>
                    <a:pt x="500" y="328"/>
                    <a:pt x="739" y="328"/>
                  </a:cubicBezTo>
                  <a:close/>
                  <a:moveTo>
                    <a:pt x="748" y="1"/>
                  </a:moveTo>
                  <a:cubicBezTo>
                    <a:pt x="365" y="1"/>
                    <a:pt x="0" y="295"/>
                    <a:pt x="0" y="733"/>
                  </a:cubicBezTo>
                  <a:cubicBezTo>
                    <a:pt x="0" y="1138"/>
                    <a:pt x="334" y="1472"/>
                    <a:pt x="739" y="1472"/>
                  </a:cubicBezTo>
                  <a:cubicBezTo>
                    <a:pt x="1382" y="1472"/>
                    <a:pt x="1715" y="686"/>
                    <a:pt x="1263" y="209"/>
                  </a:cubicBezTo>
                  <a:cubicBezTo>
                    <a:pt x="1111" y="65"/>
                    <a:pt x="928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89" name="Google Shape;1689;p55"/>
            <p:cNvSpPr/>
            <p:nvPr/>
          </p:nvSpPr>
          <p:spPr>
            <a:xfrm>
              <a:off x="4739050" y="3006600"/>
              <a:ext cx="42900" cy="36625"/>
            </a:xfrm>
            <a:custGeom>
              <a:rect b="b" l="l" r="r" t="t"/>
              <a:pathLst>
                <a:path extrusionOk="0" h="1465" w="1716">
                  <a:moveTo>
                    <a:pt x="739" y="311"/>
                  </a:moveTo>
                  <a:cubicBezTo>
                    <a:pt x="977" y="311"/>
                    <a:pt x="1167" y="502"/>
                    <a:pt x="1167" y="716"/>
                  </a:cubicBezTo>
                  <a:cubicBezTo>
                    <a:pt x="1167" y="975"/>
                    <a:pt x="958" y="1147"/>
                    <a:pt x="741" y="1147"/>
                  </a:cubicBezTo>
                  <a:cubicBezTo>
                    <a:pt x="639" y="1147"/>
                    <a:pt x="537" y="1109"/>
                    <a:pt x="453" y="1026"/>
                  </a:cubicBezTo>
                  <a:cubicBezTo>
                    <a:pt x="191" y="764"/>
                    <a:pt x="358" y="311"/>
                    <a:pt x="739" y="311"/>
                  </a:cubicBezTo>
                  <a:close/>
                  <a:moveTo>
                    <a:pt x="698" y="0"/>
                  </a:moveTo>
                  <a:cubicBezTo>
                    <a:pt x="312" y="0"/>
                    <a:pt x="1" y="325"/>
                    <a:pt x="1" y="716"/>
                  </a:cubicBezTo>
                  <a:cubicBezTo>
                    <a:pt x="1" y="1166"/>
                    <a:pt x="358" y="1464"/>
                    <a:pt x="737" y="1464"/>
                  </a:cubicBezTo>
                  <a:cubicBezTo>
                    <a:pt x="920" y="1464"/>
                    <a:pt x="1108" y="1395"/>
                    <a:pt x="1263" y="1240"/>
                  </a:cubicBezTo>
                  <a:cubicBezTo>
                    <a:pt x="1715" y="787"/>
                    <a:pt x="1406" y="2"/>
                    <a:pt x="739" y="2"/>
                  </a:cubicBezTo>
                  <a:cubicBezTo>
                    <a:pt x="725" y="1"/>
                    <a:pt x="711" y="0"/>
                    <a:pt x="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1690" name="Google Shape;1690;p55"/>
          <p:cNvGrpSpPr/>
          <p:nvPr/>
        </p:nvGrpSpPr>
        <p:grpSpPr>
          <a:xfrm>
            <a:off x="7799759" y="2599905"/>
            <a:ext cx="370639" cy="405079"/>
            <a:chOff x="3381975" y="3218575"/>
            <a:chExt cx="240800" cy="263175"/>
          </a:xfrm>
        </p:grpSpPr>
        <p:sp>
          <p:nvSpPr>
            <p:cNvPr id="1691" name="Google Shape;1691;p55"/>
            <p:cNvSpPr/>
            <p:nvPr/>
          </p:nvSpPr>
          <p:spPr>
            <a:xfrm>
              <a:off x="3381975" y="3311625"/>
              <a:ext cx="142800" cy="116850"/>
            </a:xfrm>
            <a:custGeom>
              <a:rect b="b" l="l" r="r" t="t"/>
              <a:pathLst>
                <a:path extrusionOk="0" h="4674" w="5712">
                  <a:moveTo>
                    <a:pt x="2946" y="1"/>
                  </a:moveTo>
                  <a:cubicBezTo>
                    <a:pt x="1326" y="1"/>
                    <a:pt x="1" y="1809"/>
                    <a:pt x="939" y="3494"/>
                  </a:cubicBezTo>
                  <a:cubicBezTo>
                    <a:pt x="1397" y="4307"/>
                    <a:pt x="2163" y="4673"/>
                    <a:pt x="2925" y="4673"/>
                  </a:cubicBezTo>
                  <a:cubicBezTo>
                    <a:pt x="4105" y="4673"/>
                    <a:pt x="5273" y="3798"/>
                    <a:pt x="5273" y="2351"/>
                  </a:cubicBezTo>
                  <a:cubicBezTo>
                    <a:pt x="5273" y="1803"/>
                    <a:pt x="5107" y="1303"/>
                    <a:pt x="4773" y="875"/>
                  </a:cubicBezTo>
                  <a:cubicBezTo>
                    <a:pt x="4737" y="832"/>
                    <a:pt x="4694" y="814"/>
                    <a:pt x="4653" y="814"/>
                  </a:cubicBezTo>
                  <a:cubicBezTo>
                    <a:pt x="4532" y="814"/>
                    <a:pt x="4423" y="965"/>
                    <a:pt x="4511" y="1089"/>
                  </a:cubicBezTo>
                  <a:cubicBezTo>
                    <a:pt x="5711" y="2566"/>
                    <a:pt x="4435" y="4387"/>
                    <a:pt x="2935" y="4387"/>
                  </a:cubicBezTo>
                  <a:cubicBezTo>
                    <a:pt x="2501" y="4387"/>
                    <a:pt x="2047" y="4234"/>
                    <a:pt x="1630" y="3875"/>
                  </a:cubicBezTo>
                  <a:cubicBezTo>
                    <a:pt x="113" y="2536"/>
                    <a:pt x="1284" y="317"/>
                    <a:pt x="2920" y="317"/>
                  </a:cubicBezTo>
                  <a:cubicBezTo>
                    <a:pt x="3262" y="317"/>
                    <a:pt x="3625" y="414"/>
                    <a:pt x="3987" y="636"/>
                  </a:cubicBezTo>
                  <a:cubicBezTo>
                    <a:pt x="4005" y="642"/>
                    <a:pt x="4026" y="645"/>
                    <a:pt x="4048" y="645"/>
                  </a:cubicBezTo>
                  <a:cubicBezTo>
                    <a:pt x="4114" y="645"/>
                    <a:pt x="4190" y="619"/>
                    <a:pt x="4225" y="565"/>
                  </a:cubicBezTo>
                  <a:cubicBezTo>
                    <a:pt x="4249" y="494"/>
                    <a:pt x="4225" y="398"/>
                    <a:pt x="4154" y="351"/>
                  </a:cubicBezTo>
                  <a:cubicBezTo>
                    <a:pt x="3753" y="108"/>
                    <a:pt x="3341" y="1"/>
                    <a:pt x="2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92" name="Google Shape;1692;p55"/>
            <p:cNvSpPr/>
            <p:nvPr/>
          </p:nvSpPr>
          <p:spPr>
            <a:xfrm>
              <a:off x="3413175" y="3337825"/>
              <a:ext cx="75050" cy="64750"/>
            </a:xfrm>
            <a:custGeom>
              <a:rect b="b" l="l" r="r" t="t"/>
              <a:pathLst>
                <a:path extrusionOk="0" h="2590" w="3002">
                  <a:moveTo>
                    <a:pt x="1697" y="1"/>
                  </a:moveTo>
                  <a:cubicBezTo>
                    <a:pt x="1386" y="1"/>
                    <a:pt x="1069" y="116"/>
                    <a:pt x="810" y="374"/>
                  </a:cubicBezTo>
                  <a:cubicBezTo>
                    <a:pt x="1" y="1184"/>
                    <a:pt x="572" y="2589"/>
                    <a:pt x="1715" y="2589"/>
                  </a:cubicBezTo>
                  <a:cubicBezTo>
                    <a:pt x="1906" y="2589"/>
                    <a:pt x="2120" y="2541"/>
                    <a:pt x="2287" y="2446"/>
                  </a:cubicBezTo>
                  <a:cubicBezTo>
                    <a:pt x="2358" y="2399"/>
                    <a:pt x="2406" y="2303"/>
                    <a:pt x="2358" y="2232"/>
                  </a:cubicBezTo>
                  <a:cubicBezTo>
                    <a:pt x="2324" y="2180"/>
                    <a:pt x="2265" y="2141"/>
                    <a:pt x="2208" y="2141"/>
                  </a:cubicBezTo>
                  <a:cubicBezTo>
                    <a:pt x="2186" y="2141"/>
                    <a:pt x="2164" y="2147"/>
                    <a:pt x="2144" y="2160"/>
                  </a:cubicBezTo>
                  <a:cubicBezTo>
                    <a:pt x="2000" y="2232"/>
                    <a:pt x="1854" y="2265"/>
                    <a:pt x="1714" y="2265"/>
                  </a:cubicBezTo>
                  <a:cubicBezTo>
                    <a:pt x="1022" y="2265"/>
                    <a:pt x="466" y="1473"/>
                    <a:pt x="882" y="779"/>
                  </a:cubicBezTo>
                  <a:cubicBezTo>
                    <a:pt x="1081" y="462"/>
                    <a:pt x="1386" y="321"/>
                    <a:pt x="1689" y="321"/>
                  </a:cubicBezTo>
                  <a:cubicBezTo>
                    <a:pt x="2183" y="321"/>
                    <a:pt x="2668" y="698"/>
                    <a:pt x="2668" y="1303"/>
                  </a:cubicBezTo>
                  <a:cubicBezTo>
                    <a:pt x="2668" y="1422"/>
                    <a:pt x="2644" y="1565"/>
                    <a:pt x="2596" y="1708"/>
                  </a:cubicBezTo>
                  <a:cubicBezTo>
                    <a:pt x="2549" y="1779"/>
                    <a:pt x="2596" y="1875"/>
                    <a:pt x="2668" y="1922"/>
                  </a:cubicBezTo>
                  <a:cubicBezTo>
                    <a:pt x="2681" y="1926"/>
                    <a:pt x="2694" y="1928"/>
                    <a:pt x="2708" y="1928"/>
                  </a:cubicBezTo>
                  <a:cubicBezTo>
                    <a:pt x="2772" y="1928"/>
                    <a:pt x="2843" y="1886"/>
                    <a:pt x="2882" y="1827"/>
                  </a:cubicBezTo>
                  <a:cubicBezTo>
                    <a:pt x="2954" y="1660"/>
                    <a:pt x="3001" y="1470"/>
                    <a:pt x="3001" y="1303"/>
                  </a:cubicBezTo>
                  <a:cubicBezTo>
                    <a:pt x="3001" y="525"/>
                    <a:pt x="2361" y="1"/>
                    <a:pt x="1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93" name="Google Shape;1693;p55"/>
            <p:cNvSpPr/>
            <p:nvPr/>
          </p:nvSpPr>
          <p:spPr>
            <a:xfrm>
              <a:off x="3514400" y="3274750"/>
              <a:ext cx="102425" cy="87325"/>
            </a:xfrm>
            <a:custGeom>
              <a:rect b="b" l="l" r="r" t="t"/>
              <a:pathLst>
                <a:path extrusionOk="0" h="3493" w="4097">
                  <a:moveTo>
                    <a:pt x="1762" y="325"/>
                  </a:moveTo>
                  <a:cubicBezTo>
                    <a:pt x="3025" y="325"/>
                    <a:pt x="3668" y="1849"/>
                    <a:pt x="2763" y="2754"/>
                  </a:cubicBezTo>
                  <a:cubicBezTo>
                    <a:pt x="2470" y="3047"/>
                    <a:pt x="2112" y="3178"/>
                    <a:pt x="1762" y="3178"/>
                  </a:cubicBezTo>
                  <a:cubicBezTo>
                    <a:pt x="1031" y="3178"/>
                    <a:pt x="334" y="2608"/>
                    <a:pt x="334" y="1754"/>
                  </a:cubicBezTo>
                  <a:cubicBezTo>
                    <a:pt x="334" y="968"/>
                    <a:pt x="977" y="325"/>
                    <a:pt x="1762" y="325"/>
                  </a:cubicBezTo>
                  <a:close/>
                  <a:moveTo>
                    <a:pt x="1760" y="0"/>
                  </a:moveTo>
                  <a:cubicBezTo>
                    <a:pt x="858" y="0"/>
                    <a:pt x="0" y="693"/>
                    <a:pt x="0" y="1754"/>
                  </a:cubicBezTo>
                  <a:cubicBezTo>
                    <a:pt x="0" y="2707"/>
                    <a:pt x="786" y="3493"/>
                    <a:pt x="1762" y="3493"/>
                  </a:cubicBezTo>
                  <a:cubicBezTo>
                    <a:pt x="3310" y="3493"/>
                    <a:pt x="4096" y="1611"/>
                    <a:pt x="3001" y="516"/>
                  </a:cubicBezTo>
                  <a:cubicBezTo>
                    <a:pt x="2637" y="160"/>
                    <a:pt x="2194" y="0"/>
                    <a:pt x="1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94" name="Google Shape;1694;p55"/>
            <p:cNvSpPr/>
            <p:nvPr/>
          </p:nvSpPr>
          <p:spPr>
            <a:xfrm>
              <a:off x="3531650" y="3297450"/>
              <a:ext cx="46900" cy="42600"/>
            </a:xfrm>
            <a:custGeom>
              <a:rect b="b" l="l" r="r" t="t"/>
              <a:pathLst>
                <a:path extrusionOk="0" h="1704" w="1876">
                  <a:moveTo>
                    <a:pt x="1063" y="0"/>
                  </a:moveTo>
                  <a:cubicBezTo>
                    <a:pt x="786" y="0"/>
                    <a:pt x="505" y="131"/>
                    <a:pt x="334" y="394"/>
                  </a:cubicBezTo>
                  <a:cubicBezTo>
                    <a:pt x="1" y="965"/>
                    <a:pt x="406" y="1680"/>
                    <a:pt x="1072" y="1704"/>
                  </a:cubicBezTo>
                  <a:cubicBezTo>
                    <a:pt x="1334" y="1680"/>
                    <a:pt x="1572" y="1561"/>
                    <a:pt x="1739" y="1370"/>
                  </a:cubicBezTo>
                  <a:cubicBezTo>
                    <a:pt x="1787" y="1299"/>
                    <a:pt x="1763" y="1203"/>
                    <a:pt x="1715" y="1156"/>
                  </a:cubicBezTo>
                  <a:cubicBezTo>
                    <a:pt x="1685" y="1126"/>
                    <a:pt x="1647" y="1113"/>
                    <a:pt x="1609" y="1113"/>
                  </a:cubicBezTo>
                  <a:cubicBezTo>
                    <a:pt x="1557" y="1113"/>
                    <a:pt x="1505" y="1138"/>
                    <a:pt x="1477" y="1180"/>
                  </a:cubicBezTo>
                  <a:cubicBezTo>
                    <a:pt x="1382" y="1299"/>
                    <a:pt x="1215" y="1370"/>
                    <a:pt x="1072" y="1370"/>
                  </a:cubicBezTo>
                  <a:cubicBezTo>
                    <a:pt x="644" y="1370"/>
                    <a:pt x="382" y="918"/>
                    <a:pt x="596" y="560"/>
                  </a:cubicBezTo>
                  <a:cubicBezTo>
                    <a:pt x="709" y="390"/>
                    <a:pt x="887" y="307"/>
                    <a:pt x="1063" y="307"/>
                  </a:cubicBezTo>
                  <a:cubicBezTo>
                    <a:pt x="1257" y="307"/>
                    <a:pt x="1449" y="408"/>
                    <a:pt x="1549" y="608"/>
                  </a:cubicBezTo>
                  <a:cubicBezTo>
                    <a:pt x="1579" y="668"/>
                    <a:pt x="1626" y="693"/>
                    <a:pt x="1673" y="693"/>
                  </a:cubicBezTo>
                  <a:cubicBezTo>
                    <a:pt x="1774" y="693"/>
                    <a:pt x="1876" y="579"/>
                    <a:pt x="1811" y="465"/>
                  </a:cubicBezTo>
                  <a:cubicBezTo>
                    <a:pt x="1662" y="155"/>
                    <a:pt x="1364" y="0"/>
                    <a:pt x="1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95" name="Google Shape;1695;p55"/>
            <p:cNvSpPr/>
            <p:nvPr/>
          </p:nvSpPr>
          <p:spPr>
            <a:xfrm>
              <a:off x="3529275" y="3227625"/>
              <a:ext cx="47050" cy="40375"/>
            </a:xfrm>
            <a:custGeom>
              <a:rect b="b" l="l" r="r" t="t"/>
              <a:pathLst>
                <a:path extrusionOk="0" h="1615" w="1882">
                  <a:moveTo>
                    <a:pt x="838" y="328"/>
                  </a:moveTo>
                  <a:cubicBezTo>
                    <a:pt x="1248" y="328"/>
                    <a:pt x="1446" y="836"/>
                    <a:pt x="1144" y="1139"/>
                  </a:cubicBezTo>
                  <a:cubicBezTo>
                    <a:pt x="1042" y="1240"/>
                    <a:pt x="918" y="1285"/>
                    <a:pt x="797" y="1285"/>
                  </a:cubicBezTo>
                  <a:cubicBezTo>
                    <a:pt x="547" y="1285"/>
                    <a:pt x="310" y="1094"/>
                    <a:pt x="310" y="805"/>
                  </a:cubicBezTo>
                  <a:cubicBezTo>
                    <a:pt x="310" y="543"/>
                    <a:pt x="524" y="329"/>
                    <a:pt x="810" y="329"/>
                  </a:cubicBezTo>
                  <a:cubicBezTo>
                    <a:pt x="820" y="329"/>
                    <a:pt x="829" y="328"/>
                    <a:pt x="838" y="328"/>
                  </a:cubicBezTo>
                  <a:close/>
                  <a:moveTo>
                    <a:pt x="812" y="1"/>
                  </a:moveTo>
                  <a:cubicBezTo>
                    <a:pt x="395" y="1"/>
                    <a:pt x="0" y="321"/>
                    <a:pt x="0" y="805"/>
                  </a:cubicBezTo>
                  <a:cubicBezTo>
                    <a:pt x="0" y="1258"/>
                    <a:pt x="358" y="1615"/>
                    <a:pt x="810" y="1615"/>
                  </a:cubicBezTo>
                  <a:cubicBezTo>
                    <a:pt x="1525" y="1615"/>
                    <a:pt x="1882" y="734"/>
                    <a:pt x="1382" y="234"/>
                  </a:cubicBezTo>
                  <a:cubicBezTo>
                    <a:pt x="1213" y="73"/>
                    <a:pt x="1010" y="1"/>
                    <a:pt x="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96" name="Google Shape;1696;p55"/>
            <p:cNvSpPr/>
            <p:nvPr/>
          </p:nvSpPr>
          <p:spPr>
            <a:xfrm>
              <a:off x="3453675" y="3434100"/>
              <a:ext cx="47650" cy="40375"/>
            </a:xfrm>
            <a:custGeom>
              <a:rect b="b" l="l" r="r" t="t"/>
              <a:pathLst>
                <a:path extrusionOk="0" h="1615" w="1906">
                  <a:moveTo>
                    <a:pt x="1070" y="323"/>
                  </a:moveTo>
                  <a:cubicBezTo>
                    <a:pt x="1325" y="323"/>
                    <a:pt x="1572" y="516"/>
                    <a:pt x="1572" y="810"/>
                  </a:cubicBezTo>
                  <a:cubicBezTo>
                    <a:pt x="1572" y="1072"/>
                    <a:pt x="1357" y="1286"/>
                    <a:pt x="1096" y="1286"/>
                  </a:cubicBezTo>
                  <a:lnTo>
                    <a:pt x="1096" y="1310"/>
                  </a:lnTo>
                  <a:cubicBezTo>
                    <a:pt x="667" y="1286"/>
                    <a:pt x="429" y="762"/>
                    <a:pt x="738" y="453"/>
                  </a:cubicBezTo>
                  <a:cubicBezTo>
                    <a:pt x="835" y="363"/>
                    <a:pt x="954" y="323"/>
                    <a:pt x="1070" y="323"/>
                  </a:cubicBezTo>
                  <a:close/>
                  <a:moveTo>
                    <a:pt x="1096" y="0"/>
                  </a:moveTo>
                  <a:cubicBezTo>
                    <a:pt x="381" y="0"/>
                    <a:pt x="0" y="881"/>
                    <a:pt x="524" y="1381"/>
                  </a:cubicBezTo>
                  <a:cubicBezTo>
                    <a:pt x="685" y="1542"/>
                    <a:pt x="885" y="1615"/>
                    <a:pt x="1083" y="1615"/>
                  </a:cubicBezTo>
                  <a:cubicBezTo>
                    <a:pt x="1500" y="1615"/>
                    <a:pt x="1905" y="1294"/>
                    <a:pt x="1905" y="810"/>
                  </a:cubicBezTo>
                  <a:cubicBezTo>
                    <a:pt x="1905" y="357"/>
                    <a:pt x="1548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97" name="Google Shape;1697;p55"/>
            <p:cNvSpPr/>
            <p:nvPr/>
          </p:nvSpPr>
          <p:spPr>
            <a:xfrm>
              <a:off x="3431625" y="3218575"/>
              <a:ext cx="88750" cy="86350"/>
            </a:xfrm>
            <a:custGeom>
              <a:rect b="b" l="l" r="r" t="t"/>
              <a:pathLst>
                <a:path extrusionOk="0" h="3454" w="3550">
                  <a:moveTo>
                    <a:pt x="1692" y="620"/>
                  </a:moveTo>
                  <a:cubicBezTo>
                    <a:pt x="2740" y="620"/>
                    <a:pt x="3263" y="1882"/>
                    <a:pt x="2525" y="2620"/>
                  </a:cubicBezTo>
                  <a:cubicBezTo>
                    <a:pt x="2283" y="2870"/>
                    <a:pt x="1984" y="2982"/>
                    <a:pt x="1692" y="2982"/>
                  </a:cubicBezTo>
                  <a:cubicBezTo>
                    <a:pt x="1094" y="2982"/>
                    <a:pt x="525" y="2514"/>
                    <a:pt x="525" y="1810"/>
                  </a:cubicBezTo>
                  <a:cubicBezTo>
                    <a:pt x="525" y="1144"/>
                    <a:pt x="1049" y="643"/>
                    <a:pt x="1692" y="620"/>
                  </a:cubicBezTo>
                  <a:close/>
                  <a:moveTo>
                    <a:pt x="1763" y="0"/>
                  </a:moveTo>
                  <a:cubicBezTo>
                    <a:pt x="1692" y="0"/>
                    <a:pt x="1620" y="72"/>
                    <a:pt x="1620" y="143"/>
                  </a:cubicBezTo>
                  <a:lnTo>
                    <a:pt x="1620" y="334"/>
                  </a:lnTo>
                  <a:cubicBezTo>
                    <a:pt x="1477" y="358"/>
                    <a:pt x="1335" y="405"/>
                    <a:pt x="1192" y="453"/>
                  </a:cubicBezTo>
                  <a:lnTo>
                    <a:pt x="1096" y="286"/>
                  </a:lnTo>
                  <a:cubicBezTo>
                    <a:pt x="1066" y="234"/>
                    <a:pt x="1020" y="212"/>
                    <a:pt x="974" y="212"/>
                  </a:cubicBezTo>
                  <a:cubicBezTo>
                    <a:pt x="874" y="212"/>
                    <a:pt x="777" y="315"/>
                    <a:pt x="858" y="429"/>
                  </a:cubicBezTo>
                  <a:lnTo>
                    <a:pt x="953" y="596"/>
                  </a:lnTo>
                  <a:cubicBezTo>
                    <a:pt x="834" y="691"/>
                    <a:pt x="739" y="786"/>
                    <a:pt x="644" y="905"/>
                  </a:cubicBezTo>
                  <a:lnTo>
                    <a:pt x="477" y="810"/>
                  </a:lnTo>
                  <a:cubicBezTo>
                    <a:pt x="447" y="784"/>
                    <a:pt x="415" y="773"/>
                    <a:pt x="386" y="773"/>
                  </a:cubicBezTo>
                  <a:cubicBezTo>
                    <a:pt x="254" y="773"/>
                    <a:pt x="159" y="990"/>
                    <a:pt x="334" y="1048"/>
                  </a:cubicBezTo>
                  <a:lnTo>
                    <a:pt x="501" y="1167"/>
                  </a:lnTo>
                  <a:cubicBezTo>
                    <a:pt x="430" y="1286"/>
                    <a:pt x="406" y="1429"/>
                    <a:pt x="382" y="1572"/>
                  </a:cubicBezTo>
                  <a:lnTo>
                    <a:pt x="191" y="1572"/>
                  </a:lnTo>
                  <a:cubicBezTo>
                    <a:pt x="1" y="1572"/>
                    <a:pt x="1" y="1882"/>
                    <a:pt x="191" y="1882"/>
                  </a:cubicBezTo>
                  <a:lnTo>
                    <a:pt x="382" y="1882"/>
                  </a:lnTo>
                  <a:cubicBezTo>
                    <a:pt x="406" y="2025"/>
                    <a:pt x="430" y="2144"/>
                    <a:pt x="501" y="2287"/>
                  </a:cubicBezTo>
                  <a:lnTo>
                    <a:pt x="334" y="2382"/>
                  </a:lnTo>
                  <a:cubicBezTo>
                    <a:pt x="263" y="2429"/>
                    <a:pt x="239" y="2525"/>
                    <a:pt x="287" y="2596"/>
                  </a:cubicBezTo>
                  <a:cubicBezTo>
                    <a:pt x="310" y="2644"/>
                    <a:pt x="358" y="2668"/>
                    <a:pt x="406" y="2668"/>
                  </a:cubicBezTo>
                  <a:cubicBezTo>
                    <a:pt x="430" y="2668"/>
                    <a:pt x="453" y="2644"/>
                    <a:pt x="477" y="2644"/>
                  </a:cubicBezTo>
                  <a:lnTo>
                    <a:pt x="644" y="2549"/>
                  </a:lnTo>
                  <a:cubicBezTo>
                    <a:pt x="739" y="2668"/>
                    <a:pt x="834" y="2763"/>
                    <a:pt x="953" y="2834"/>
                  </a:cubicBezTo>
                  <a:lnTo>
                    <a:pt x="858" y="3001"/>
                  </a:lnTo>
                  <a:cubicBezTo>
                    <a:pt x="811" y="3072"/>
                    <a:pt x="834" y="3168"/>
                    <a:pt x="906" y="3215"/>
                  </a:cubicBezTo>
                  <a:cubicBezTo>
                    <a:pt x="930" y="3215"/>
                    <a:pt x="953" y="3239"/>
                    <a:pt x="977" y="3239"/>
                  </a:cubicBezTo>
                  <a:cubicBezTo>
                    <a:pt x="1025" y="3239"/>
                    <a:pt x="1073" y="3192"/>
                    <a:pt x="1096" y="3168"/>
                  </a:cubicBezTo>
                  <a:lnTo>
                    <a:pt x="1192" y="3001"/>
                  </a:lnTo>
                  <a:cubicBezTo>
                    <a:pt x="1335" y="3049"/>
                    <a:pt x="1477" y="3096"/>
                    <a:pt x="1620" y="3096"/>
                  </a:cubicBezTo>
                  <a:lnTo>
                    <a:pt x="1620" y="3287"/>
                  </a:lnTo>
                  <a:cubicBezTo>
                    <a:pt x="1620" y="3382"/>
                    <a:pt x="1692" y="3453"/>
                    <a:pt x="1763" y="3453"/>
                  </a:cubicBezTo>
                  <a:cubicBezTo>
                    <a:pt x="1858" y="3453"/>
                    <a:pt x="1906" y="3382"/>
                    <a:pt x="1906" y="3287"/>
                  </a:cubicBezTo>
                  <a:lnTo>
                    <a:pt x="1906" y="3096"/>
                  </a:lnTo>
                  <a:cubicBezTo>
                    <a:pt x="2049" y="3096"/>
                    <a:pt x="2192" y="3049"/>
                    <a:pt x="2335" y="3001"/>
                  </a:cubicBezTo>
                  <a:lnTo>
                    <a:pt x="2430" y="3168"/>
                  </a:lnTo>
                  <a:cubicBezTo>
                    <a:pt x="2454" y="3192"/>
                    <a:pt x="2501" y="3239"/>
                    <a:pt x="2549" y="3239"/>
                  </a:cubicBezTo>
                  <a:cubicBezTo>
                    <a:pt x="2573" y="3239"/>
                    <a:pt x="2620" y="3215"/>
                    <a:pt x="2644" y="3215"/>
                  </a:cubicBezTo>
                  <a:cubicBezTo>
                    <a:pt x="2692" y="3168"/>
                    <a:pt x="2716" y="3072"/>
                    <a:pt x="2692" y="3001"/>
                  </a:cubicBezTo>
                  <a:lnTo>
                    <a:pt x="2597" y="2834"/>
                  </a:lnTo>
                  <a:cubicBezTo>
                    <a:pt x="2716" y="2763"/>
                    <a:pt x="2811" y="2668"/>
                    <a:pt x="2882" y="2549"/>
                  </a:cubicBezTo>
                  <a:lnTo>
                    <a:pt x="3049" y="2644"/>
                  </a:lnTo>
                  <a:cubicBezTo>
                    <a:pt x="3073" y="2644"/>
                    <a:pt x="3097" y="2668"/>
                    <a:pt x="3144" y="2668"/>
                  </a:cubicBezTo>
                  <a:cubicBezTo>
                    <a:pt x="3287" y="2668"/>
                    <a:pt x="3335" y="2453"/>
                    <a:pt x="3216" y="2382"/>
                  </a:cubicBezTo>
                  <a:lnTo>
                    <a:pt x="3049" y="2287"/>
                  </a:lnTo>
                  <a:cubicBezTo>
                    <a:pt x="3097" y="2144"/>
                    <a:pt x="3144" y="2025"/>
                    <a:pt x="3144" y="1882"/>
                  </a:cubicBezTo>
                  <a:lnTo>
                    <a:pt x="3335" y="1882"/>
                  </a:lnTo>
                  <a:cubicBezTo>
                    <a:pt x="3549" y="1882"/>
                    <a:pt x="3549" y="1572"/>
                    <a:pt x="3335" y="1572"/>
                  </a:cubicBezTo>
                  <a:lnTo>
                    <a:pt x="3144" y="1572"/>
                  </a:lnTo>
                  <a:cubicBezTo>
                    <a:pt x="3144" y="1429"/>
                    <a:pt x="3097" y="1286"/>
                    <a:pt x="3049" y="1167"/>
                  </a:cubicBezTo>
                  <a:lnTo>
                    <a:pt x="3216" y="1048"/>
                  </a:lnTo>
                  <a:cubicBezTo>
                    <a:pt x="3339" y="966"/>
                    <a:pt x="3250" y="796"/>
                    <a:pt x="3116" y="796"/>
                  </a:cubicBezTo>
                  <a:cubicBezTo>
                    <a:pt x="3095" y="796"/>
                    <a:pt x="3072" y="800"/>
                    <a:pt x="3049" y="810"/>
                  </a:cubicBezTo>
                  <a:lnTo>
                    <a:pt x="2882" y="905"/>
                  </a:lnTo>
                  <a:cubicBezTo>
                    <a:pt x="2811" y="786"/>
                    <a:pt x="2716" y="691"/>
                    <a:pt x="2597" y="596"/>
                  </a:cubicBezTo>
                  <a:lnTo>
                    <a:pt x="2692" y="429"/>
                  </a:lnTo>
                  <a:cubicBezTo>
                    <a:pt x="2716" y="358"/>
                    <a:pt x="2692" y="262"/>
                    <a:pt x="2644" y="239"/>
                  </a:cubicBezTo>
                  <a:cubicBezTo>
                    <a:pt x="2611" y="222"/>
                    <a:pt x="2580" y="214"/>
                    <a:pt x="2552" y="214"/>
                  </a:cubicBezTo>
                  <a:cubicBezTo>
                    <a:pt x="2501" y="214"/>
                    <a:pt x="2461" y="240"/>
                    <a:pt x="2430" y="286"/>
                  </a:cubicBezTo>
                  <a:lnTo>
                    <a:pt x="2335" y="453"/>
                  </a:lnTo>
                  <a:cubicBezTo>
                    <a:pt x="2192" y="405"/>
                    <a:pt x="2049" y="358"/>
                    <a:pt x="1906" y="334"/>
                  </a:cubicBezTo>
                  <a:lnTo>
                    <a:pt x="1906" y="143"/>
                  </a:lnTo>
                  <a:cubicBezTo>
                    <a:pt x="1906" y="72"/>
                    <a:pt x="1858" y="0"/>
                    <a:pt x="1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98" name="Google Shape;1698;p55"/>
            <p:cNvSpPr/>
            <p:nvPr/>
          </p:nvSpPr>
          <p:spPr>
            <a:xfrm>
              <a:off x="3482825" y="3243075"/>
              <a:ext cx="12950" cy="11250"/>
            </a:xfrm>
            <a:custGeom>
              <a:rect b="b" l="l" r="r" t="t"/>
              <a:pathLst>
                <a:path extrusionOk="0" h="450" w="518">
                  <a:moveTo>
                    <a:pt x="290" y="0"/>
                  </a:moveTo>
                  <a:cubicBezTo>
                    <a:pt x="257" y="0"/>
                    <a:pt x="222" y="13"/>
                    <a:pt x="191" y="44"/>
                  </a:cubicBezTo>
                  <a:lnTo>
                    <a:pt x="49" y="187"/>
                  </a:lnTo>
                  <a:cubicBezTo>
                    <a:pt x="1" y="235"/>
                    <a:pt x="1" y="354"/>
                    <a:pt x="49" y="402"/>
                  </a:cubicBezTo>
                  <a:cubicBezTo>
                    <a:pt x="96" y="425"/>
                    <a:pt x="120" y="449"/>
                    <a:pt x="168" y="449"/>
                  </a:cubicBezTo>
                  <a:cubicBezTo>
                    <a:pt x="215" y="449"/>
                    <a:pt x="263" y="425"/>
                    <a:pt x="287" y="402"/>
                  </a:cubicBezTo>
                  <a:lnTo>
                    <a:pt x="406" y="283"/>
                  </a:lnTo>
                  <a:cubicBezTo>
                    <a:pt x="518" y="171"/>
                    <a:pt x="411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99" name="Google Shape;1699;p55"/>
            <p:cNvSpPr/>
            <p:nvPr/>
          </p:nvSpPr>
          <p:spPr>
            <a:xfrm>
              <a:off x="3453075" y="3272600"/>
              <a:ext cx="11925" cy="11200"/>
            </a:xfrm>
            <a:custGeom>
              <a:rect b="b" l="l" r="r" t="t"/>
              <a:pathLst>
                <a:path extrusionOk="0" h="448" w="477">
                  <a:moveTo>
                    <a:pt x="313" y="1"/>
                  </a:moveTo>
                  <a:cubicBezTo>
                    <a:pt x="274" y="1"/>
                    <a:pt x="238" y="18"/>
                    <a:pt x="215" y="54"/>
                  </a:cubicBezTo>
                  <a:lnTo>
                    <a:pt x="72" y="173"/>
                  </a:lnTo>
                  <a:cubicBezTo>
                    <a:pt x="0" y="245"/>
                    <a:pt x="0" y="340"/>
                    <a:pt x="72" y="411"/>
                  </a:cubicBezTo>
                  <a:cubicBezTo>
                    <a:pt x="107" y="435"/>
                    <a:pt x="149" y="447"/>
                    <a:pt x="191" y="447"/>
                  </a:cubicBezTo>
                  <a:cubicBezTo>
                    <a:pt x="232" y="447"/>
                    <a:pt x="274" y="435"/>
                    <a:pt x="310" y="411"/>
                  </a:cubicBezTo>
                  <a:lnTo>
                    <a:pt x="429" y="268"/>
                  </a:lnTo>
                  <a:cubicBezTo>
                    <a:pt x="477" y="197"/>
                    <a:pt x="477" y="102"/>
                    <a:pt x="429" y="54"/>
                  </a:cubicBezTo>
                  <a:cubicBezTo>
                    <a:pt x="393" y="18"/>
                    <a:pt x="351" y="1"/>
                    <a:pt x="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700" name="Google Shape;1700;p55"/>
            <p:cNvSpPr/>
            <p:nvPr/>
          </p:nvSpPr>
          <p:spPr>
            <a:xfrm>
              <a:off x="3488800" y="3257875"/>
              <a:ext cx="13100" cy="7750"/>
            </a:xfrm>
            <a:custGeom>
              <a:rect b="b" l="l" r="r" t="t"/>
              <a:pathLst>
                <a:path extrusionOk="0" h="310" w="524">
                  <a:moveTo>
                    <a:pt x="167" y="0"/>
                  </a:moveTo>
                  <a:cubicBezTo>
                    <a:pt x="72" y="0"/>
                    <a:pt x="0" y="72"/>
                    <a:pt x="0" y="143"/>
                  </a:cubicBezTo>
                  <a:cubicBezTo>
                    <a:pt x="0" y="238"/>
                    <a:pt x="72" y="310"/>
                    <a:pt x="167" y="310"/>
                  </a:cubicBezTo>
                  <a:lnTo>
                    <a:pt x="333" y="310"/>
                  </a:lnTo>
                  <a:cubicBezTo>
                    <a:pt x="524" y="310"/>
                    <a:pt x="524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701" name="Google Shape;1701;p55"/>
            <p:cNvSpPr/>
            <p:nvPr/>
          </p:nvSpPr>
          <p:spPr>
            <a:xfrm>
              <a:off x="3445925" y="3257875"/>
              <a:ext cx="14300" cy="7750"/>
            </a:xfrm>
            <a:custGeom>
              <a:rect b="b" l="l" r="r" t="t"/>
              <a:pathLst>
                <a:path extrusionOk="0" h="310" w="572">
                  <a:moveTo>
                    <a:pt x="215" y="0"/>
                  </a:moveTo>
                  <a:cubicBezTo>
                    <a:pt x="0" y="0"/>
                    <a:pt x="0" y="310"/>
                    <a:pt x="215" y="310"/>
                  </a:cubicBezTo>
                  <a:lnTo>
                    <a:pt x="381" y="310"/>
                  </a:lnTo>
                  <a:cubicBezTo>
                    <a:pt x="572" y="310"/>
                    <a:pt x="572" y="0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702" name="Google Shape;1702;p55"/>
            <p:cNvSpPr/>
            <p:nvPr/>
          </p:nvSpPr>
          <p:spPr>
            <a:xfrm>
              <a:off x="3472125" y="3278700"/>
              <a:ext cx="7750" cy="11350"/>
            </a:xfrm>
            <a:custGeom>
              <a:rect b="b" l="l" r="r" t="t"/>
              <a:pathLst>
                <a:path extrusionOk="0" h="454" w="31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lnTo>
                    <a:pt x="0" y="310"/>
                  </a:lnTo>
                  <a:cubicBezTo>
                    <a:pt x="0" y="382"/>
                    <a:pt x="72" y="453"/>
                    <a:pt x="167" y="453"/>
                  </a:cubicBezTo>
                  <a:cubicBezTo>
                    <a:pt x="238" y="453"/>
                    <a:pt x="310" y="382"/>
                    <a:pt x="310" y="310"/>
                  </a:cubicBezTo>
                  <a:lnTo>
                    <a:pt x="310" y="144"/>
                  </a:lnTo>
                  <a:cubicBezTo>
                    <a:pt x="310" y="48"/>
                    <a:pt x="238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703" name="Google Shape;1703;p55"/>
            <p:cNvSpPr/>
            <p:nvPr/>
          </p:nvSpPr>
          <p:spPr>
            <a:xfrm>
              <a:off x="3472125" y="3237025"/>
              <a:ext cx="7750" cy="11350"/>
            </a:xfrm>
            <a:custGeom>
              <a:rect b="b" l="l" r="r" t="t"/>
              <a:pathLst>
                <a:path extrusionOk="0" h="454" w="310">
                  <a:moveTo>
                    <a:pt x="167" y="1"/>
                  </a:moveTo>
                  <a:cubicBezTo>
                    <a:pt x="72" y="1"/>
                    <a:pt x="0" y="72"/>
                    <a:pt x="0" y="144"/>
                  </a:cubicBezTo>
                  <a:lnTo>
                    <a:pt x="0" y="310"/>
                  </a:lnTo>
                  <a:cubicBezTo>
                    <a:pt x="0" y="406"/>
                    <a:pt x="72" y="453"/>
                    <a:pt x="167" y="453"/>
                  </a:cubicBezTo>
                  <a:cubicBezTo>
                    <a:pt x="238" y="453"/>
                    <a:pt x="310" y="406"/>
                    <a:pt x="310" y="310"/>
                  </a:cubicBezTo>
                  <a:lnTo>
                    <a:pt x="310" y="144"/>
                  </a:lnTo>
                  <a:cubicBezTo>
                    <a:pt x="310" y="72"/>
                    <a:pt x="238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704" name="Google Shape;1704;p55"/>
            <p:cNvSpPr/>
            <p:nvPr/>
          </p:nvSpPr>
          <p:spPr>
            <a:xfrm>
              <a:off x="3453075" y="3243275"/>
              <a:ext cx="11925" cy="11050"/>
            </a:xfrm>
            <a:custGeom>
              <a:rect b="b" l="l" r="r" t="t"/>
              <a:pathLst>
                <a:path extrusionOk="0" h="442" w="477">
                  <a:moveTo>
                    <a:pt x="191" y="1"/>
                  </a:moveTo>
                  <a:cubicBezTo>
                    <a:pt x="149" y="1"/>
                    <a:pt x="107" y="13"/>
                    <a:pt x="72" y="36"/>
                  </a:cubicBezTo>
                  <a:cubicBezTo>
                    <a:pt x="0" y="108"/>
                    <a:pt x="0" y="203"/>
                    <a:pt x="72" y="275"/>
                  </a:cubicBezTo>
                  <a:lnTo>
                    <a:pt x="215" y="394"/>
                  </a:lnTo>
                  <a:cubicBezTo>
                    <a:pt x="238" y="417"/>
                    <a:pt x="262" y="441"/>
                    <a:pt x="310" y="441"/>
                  </a:cubicBezTo>
                  <a:cubicBezTo>
                    <a:pt x="357" y="441"/>
                    <a:pt x="405" y="417"/>
                    <a:pt x="429" y="394"/>
                  </a:cubicBezTo>
                  <a:cubicBezTo>
                    <a:pt x="477" y="346"/>
                    <a:pt x="477" y="227"/>
                    <a:pt x="429" y="179"/>
                  </a:cubicBezTo>
                  <a:lnTo>
                    <a:pt x="310" y="36"/>
                  </a:lnTo>
                  <a:cubicBezTo>
                    <a:pt x="274" y="13"/>
                    <a:pt x="232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705" name="Google Shape;1705;p55"/>
            <p:cNvSpPr/>
            <p:nvPr/>
          </p:nvSpPr>
          <p:spPr>
            <a:xfrm>
              <a:off x="3482825" y="3272600"/>
              <a:ext cx="11950" cy="11475"/>
            </a:xfrm>
            <a:custGeom>
              <a:rect b="b" l="l" r="r" t="t"/>
              <a:pathLst>
                <a:path extrusionOk="0" h="459" w="478">
                  <a:moveTo>
                    <a:pt x="191" y="1"/>
                  </a:moveTo>
                  <a:cubicBezTo>
                    <a:pt x="150" y="1"/>
                    <a:pt x="108" y="18"/>
                    <a:pt x="72" y="54"/>
                  </a:cubicBezTo>
                  <a:cubicBezTo>
                    <a:pt x="1" y="102"/>
                    <a:pt x="1" y="197"/>
                    <a:pt x="72" y="268"/>
                  </a:cubicBezTo>
                  <a:lnTo>
                    <a:pt x="215" y="411"/>
                  </a:lnTo>
                  <a:cubicBezTo>
                    <a:pt x="239" y="435"/>
                    <a:pt x="263" y="459"/>
                    <a:pt x="311" y="459"/>
                  </a:cubicBezTo>
                  <a:cubicBezTo>
                    <a:pt x="358" y="459"/>
                    <a:pt x="406" y="435"/>
                    <a:pt x="430" y="411"/>
                  </a:cubicBezTo>
                  <a:cubicBezTo>
                    <a:pt x="477" y="340"/>
                    <a:pt x="477" y="245"/>
                    <a:pt x="430" y="173"/>
                  </a:cubicBezTo>
                  <a:lnTo>
                    <a:pt x="311" y="54"/>
                  </a:lnTo>
                  <a:cubicBezTo>
                    <a:pt x="275" y="18"/>
                    <a:pt x="233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706" name="Google Shape;1706;p55"/>
            <p:cNvSpPr/>
            <p:nvPr/>
          </p:nvSpPr>
          <p:spPr>
            <a:xfrm>
              <a:off x="3474500" y="3257950"/>
              <a:ext cx="12950" cy="11250"/>
            </a:xfrm>
            <a:custGeom>
              <a:rect b="b" l="l" r="r" t="t"/>
              <a:pathLst>
                <a:path extrusionOk="0" h="450" w="518">
                  <a:moveTo>
                    <a:pt x="278" y="1"/>
                  </a:moveTo>
                  <a:cubicBezTo>
                    <a:pt x="242" y="1"/>
                    <a:pt x="203" y="14"/>
                    <a:pt x="167" y="45"/>
                  </a:cubicBezTo>
                  <a:lnTo>
                    <a:pt x="72" y="164"/>
                  </a:lnTo>
                  <a:cubicBezTo>
                    <a:pt x="1" y="235"/>
                    <a:pt x="1" y="331"/>
                    <a:pt x="72" y="402"/>
                  </a:cubicBezTo>
                  <a:cubicBezTo>
                    <a:pt x="96" y="426"/>
                    <a:pt x="143" y="450"/>
                    <a:pt x="167" y="450"/>
                  </a:cubicBezTo>
                  <a:cubicBezTo>
                    <a:pt x="215" y="450"/>
                    <a:pt x="263" y="426"/>
                    <a:pt x="286" y="402"/>
                  </a:cubicBezTo>
                  <a:lnTo>
                    <a:pt x="405" y="283"/>
                  </a:lnTo>
                  <a:cubicBezTo>
                    <a:pt x="517" y="171"/>
                    <a:pt x="410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707" name="Google Shape;1707;p55"/>
            <p:cNvSpPr/>
            <p:nvPr/>
          </p:nvSpPr>
          <p:spPr>
            <a:xfrm>
              <a:off x="3462000" y="3258175"/>
              <a:ext cx="12950" cy="10950"/>
            </a:xfrm>
            <a:custGeom>
              <a:rect b="b" l="l" r="r" t="t"/>
              <a:pathLst>
                <a:path extrusionOk="0" h="438" w="518">
                  <a:moveTo>
                    <a:pt x="170" y="0"/>
                  </a:moveTo>
                  <a:cubicBezTo>
                    <a:pt x="131" y="0"/>
                    <a:pt x="96" y="12"/>
                    <a:pt x="72" y="36"/>
                  </a:cubicBezTo>
                  <a:cubicBezTo>
                    <a:pt x="0" y="107"/>
                    <a:pt x="0" y="202"/>
                    <a:pt x="72" y="274"/>
                  </a:cubicBezTo>
                  <a:lnTo>
                    <a:pt x="167" y="393"/>
                  </a:lnTo>
                  <a:cubicBezTo>
                    <a:pt x="198" y="424"/>
                    <a:pt x="234" y="437"/>
                    <a:pt x="269" y="437"/>
                  </a:cubicBezTo>
                  <a:cubicBezTo>
                    <a:pt x="395" y="437"/>
                    <a:pt x="517" y="267"/>
                    <a:pt x="405" y="155"/>
                  </a:cubicBezTo>
                  <a:lnTo>
                    <a:pt x="286" y="36"/>
                  </a:lnTo>
                  <a:cubicBezTo>
                    <a:pt x="250" y="12"/>
                    <a:pt x="209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708" name="Google Shape;1708;p55"/>
            <p:cNvSpPr/>
            <p:nvPr/>
          </p:nvSpPr>
          <p:spPr>
            <a:xfrm>
              <a:off x="3507850" y="3369200"/>
              <a:ext cx="114925" cy="112550"/>
            </a:xfrm>
            <a:custGeom>
              <a:rect b="b" l="l" r="r" t="t"/>
              <a:pathLst>
                <a:path extrusionOk="0" h="4502" w="4597">
                  <a:moveTo>
                    <a:pt x="2310" y="738"/>
                  </a:moveTo>
                  <a:cubicBezTo>
                    <a:pt x="3143" y="738"/>
                    <a:pt x="3953" y="1389"/>
                    <a:pt x="3953" y="2358"/>
                  </a:cubicBezTo>
                  <a:cubicBezTo>
                    <a:pt x="3953" y="3263"/>
                    <a:pt x="3215" y="3977"/>
                    <a:pt x="2334" y="3977"/>
                  </a:cubicBezTo>
                  <a:cubicBezTo>
                    <a:pt x="881" y="3977"/>
                    <a:pt x="167" y="2239"/>
                    <a:pt x="1191" y="1215"/>
                  </a:cubicBezTo>
                  <a:cubicBezTo>
                    <a:pt x="1513" y="885"/>
                    <a:pt x="1914" y="738"/>
                    <a:pt x="2310" y="738"/>
                  </a:cubicBezTo>
                  <a:close/>
                  <a:moveTo>
                    <a:pt x="2310" y="0"/>
                  </a:moveTo>
                  <a:cubicBezTo>
                    <a:pt x="2215" y="0"/>
                    <a:pt x="2167" y="48"/>
                    <a:pt x="2167" y="143"/>
                  </a:cubicBezTo>
                  <a:lnTo>
                    <a:pt x="2167" y="429"/>
                  </a:lnTo>
                  <a:cubicBezTo>
                    <a:pt x="1929" y="453"/>
                    <a:pt x="1739" y="524"/>
                    <a:pt x="1524" y="596"/>
                  </a:cubicBezTo>
                  <a:lnTo>
                    <a:pt x="1381" y="334"/>
                  </a:lnTo>
                  <a:cubicBezTo>
                    <a:pt x="1351" y="288"/>
                    <a:pt x="1300" y="261"/>
                    <a:pt x="1249" y="261"/>
                  </a:cubicBezTo>
                  <a:cubicBezTo>
                    <a:pt x="1221" y="261"/>
                    <a:pt x="1192" y="269"/>
                    <a:pt x="1167" y="286"/>
                  </a:cubicBezTo>
                  <a:cubicBezTo>
                    <a:pt x="1096" y="334"/>
                    <a:pt x="1072" y="429"/>
                    <a:pt x="1119" y="501"/>
                  </a:cubicBezTo>
                  <a:lnTo>
                    <a:pt x="1262" y="763"/>
                  </a:lnTo>
                  <a:cubicBezTo>
                    <a:pt x="1096" y="882"/>
                    <a:pt x="929" y="1024"/>
                    <a:pt x="810" y="1215"/>
                  </a:cubicBezTo>
                  <a:lnTo>
                    <a:pt x="548" y="1072"/>
                  </a:lnTo>
                  <a:cubicBezTo>
                    <a:pt x="518" y="1051"/>
                    <a:pt x="489" y="1042"/>
                    <a:pt x="462" y="1042"/>
                  </a:cubicBezTo>
                  <a:cubicBezTo>
                    <a:pt x="340" y="1042"/>
                    <a:pt x="268" y="1232"/>
                    <a:pt x="405" y="1310"/>
                  </a:cubicBezTo>
                  <a:lnTo>
                    <a:pt x="667" y="1477"/>
                  </a:lnTo>
                  <a:cubicBezTo>
                    <a:pt x="572" y="1667"/>
                    <a:pt x="500" y="1882"/>
                    <a:pt x="500" y="2096"/>
                  </a:cubicBezTo>
                  <a:lnTo>
                    <a:pt x="191" y="2096"/>
                  </a:lnTo>
                  <a:cubicBezTo>
                    <a:pt x="0" y="2096"/>
                    <a:pt x="0" y="2406"/>
                    <a:pt x="191" y="2406"/>
                  </a:cubicBezTo>
                  <a:lnTo>
                    <a:pt x="500" y="2406"/>
                  </a:lnTo>
                  <a:cubicBezTo>
                    <a:pt x="500" y="2620"/>
                    <a:pt x="572" y="2834"/>
                    <a:pt x="667" y="3025"/>
                  </a:cubicBezTo>
                  <a:lnTo>
                    <a:pt x="405" y="3168"/>
                  </a:lnTo>
                  <a:cubicBezTo>
                    <a:pt x="262" y="3239"/>
                    <a:pt x="310" y="3454"/>
                    <a:pt x="476" y="3454"/>
                  </a:cubicBezTo>
                  <a:cubicBezTo>
                    <a:pt x="500" y="3454"/>
                    <a:pt x="524" y="3430"/>
                    <a:pt x="548" y="3430"/>
                  </a:cubicBezTo>
                  <a:lnTo>
                    <a:pt x="810" y="3287"/>
                  </a:lnTo>
                  <a:cubicBezTo>
                    <a:pt x="929" y="3454"/>
                    <a:pt x="1096" y="3620"/>
                    <a:pt x="1262" y="3739"/>
                  </a:cubicBezTo>
                  <a:lnTo>
                    <a:pt x="1119" y="4001"/>
                  </a:lnTo>
                  <a:cubicBezTo>
                    <a:pt x="1072" y="4073"/>
                    <a:pt x="1096" y="4168"/>
                    <a:pt x="1167" y="4192"/>
                  </a:cubicBezTo>
                  <a:cubicBezTo>
                    <a:pt x="1191" y="4216"/>
                    <a:pt x="1215" y="4216"/>
                    <a:pt x="1239" y="4216"/>
                  </a:cubicBezTo>
                  <a:cubicBezTo>
                    <a:pt x="1286" y="4216"/>
                    <a:pt x="1334" y="4192"/>
                    <a:pt x="1381" y="4144"/>
                  </a:cubicBezTo>
                  <a:lnTo>
                    <a:pt x="1524" y="3882"/>
                  </a:lnTo>
                  <a:cubicBezTo>
                    <a:pt x="1715" y="3977"/>
                    <a:pt x="1929" y="4025"/>
                    <a:pt x="2143" y="4049"/>
                  </a:cubicBezTo>
                  <a:lnTo>
                    <a:pt x="2143" y="4358"/>
                  </a:lnTo>
                  <a:cubicBezTo>
                    <a:pt x="2143" y="4430"/>
                    <a:pt x="2215" y="4501"/>
                    <a:pt x="2286" y="4501"/>
                  </a:cubicBezTo>
                  <a:cubicBezTo>
                    <a:pt x="2382" y="4501"/>
                    <a:pt x="2453" y="4430"/>
                    <a:pt x="2453" y="4358"/>
                  </a:cubicBezTo>
                  <a:lnTo>
                    <a:pt x="2453" y="4049"/>
                  </a:lnTo>
                  <a:cubicBezTo>
                    <a:pt x="2667" y="4025"/>
                    <a:pt x="2882" y="3977"/>
                    <a:pt x="3072" y="3882"/>
                  </a:cubicBezTo>
                  <a:lnTo>
                    <a:pt x="3215" y="4144"/>
                  </a:lnTo>
                  <a:cubicBezTo>
                    <a:pt x="3239" y="4192"/>
                    <a:pt x="3287" y="4216"/>
                    <a:pt x="3358" y="4216"/>
                  </a:cubicBezTo>
                  <a:cubicBezTo>
                    <a:pt x="3382" y="4216"/>
                    <a:pt x="3406" y="4216"/>
                    <a:pt x="3429" y="4192"/>
                  </a:cubicBezTo>
                  <a:cubicBezTo>
                    <a:pt x="3501" y="4168"/>
                    <a:pt x="3525" y="4073"/>
                    <a:pt x="3477" y="4001"/>
                  </a:cubicBezTo>
                  <a:lnTo>
                    <a:pt x="3334" y="3739"/>
                  </a:lnTo>
                  <a:cubicBezTo>
                    <a:pt x="3501" y="3620"/>
                    <a:pt x="3668" y="3454"/>
                    <a:pt x="3787" y="3287"/>
                  </a:cubicBezTo>
                  <a:lnTo>
                    <a:pt x="4049" y="3430"/>
                  </a:lnTo>
                  <a:cubicBezTo>
                    <a:pt x="4072" y="3430"/>
                    <a:pt x="4096" y="3454"/>
                    <a:pt x="4120" y="3454"/>
                  </a:cubicBezTo>
                  <a:cubicBezTo>
                    <a:pt x="4263" y="3454"/>
                    <a:pt x="4334" y="3239"/>
                    <a:pt x="4192" y="3168"/>
                  </a:cubicBezTo>
                  <a:lnTo>
                    <a:pt x="3930" y="3025"/>
                  </a:lnTo>
                  <a:cubicBezTo>
                    <a:pt x="4025" y="2811"/>
                    <a:pt x="4096" y="2620"/>
                    <a:pt x="4096" y="2406"/>
                  </a:cubicBezTo>
                  <a:lnTo>
                    <a:pt x="4406" y="2406"/>
                  </a:lnTo>
                  <a:cubicBezTo>
                    <a:pt x="4596" y="2406"/>
                    <a:pt x="4596" y="2096"/>
                    <a:pt x="4406" y="2096"/>
                  </a:cubicBezTo>
                  <a:lnTo>
                    <a:pt x="4120" y="2096"/>
                  </a:lnTo>
                  <a:cubicBezTo>
                    <a:pt x="4096" y="1882"/>
                    <a:pt x="4049" y="1667"/>
                    <a:pt x="3953" y="1477"/>
                  </a:cubicBezTo>
                  <a:lnTo>
                    <a:pt x="4215" y="1310"/>
                  </a:lnTo>
                  <a:cubicBezTo>
                    <a:pt x="4352" y="1232"/>
                    <a:pt x="4280" y="1042"/>
                    <a:pt x="4145" y="1042"/>
                  </a:cubicBezTo>
                  <a:cubicBezTo>
                    <a:pt x="4115" y="1042"/>
                    <a:pt x="4083" y="1051"/>
                    <a:pt x="4049" y="1072"/>
                  </a:cubicBezTo>
                  <a:lnTo>
                    <a:pt x="3787" y="1215"/>
                  </a:lnTo>
                  <a:cubicBezTo>
                    <a:pt x="3668" y="1024"/>
                    <a:pt x="3525" y="882"/>
                    <a:pt x="3334" y="763"/>
                  </a:cubicBezTo>
                  <a:lnTo>
                    <a:pt x="3501" y="501"/>
                  </a:lnTo>
                  <a:cubicBezTo>
                    <a:pt x="3525" y="429"/>
                    <a:pt x="3501" y="334"/>
                    <a:pt x="3429" y="286"/>
                  </a:cubicBezTo>
                  <a:cubicBezTo>
                    <a:pt x="3404" y="269"/>
                    <a:pt x="3376" y="261"/>
                    <a:pt x="3349" y="261"/>
                  </a:cubicBezTo>
                  <a:cubicBezTo>
                    <a:pt x="3299" y="261"/>
                    <a:pt x="3254" y="288"/>
                    <a:pt x="3239" y="334"/>
                  </a:cubicBezTo>
                  <a:lnTo>
                    <a:pt x="3072" y="596"/>
                  </a:lnTo>
                  <a:cubicBezTo>
                    <a:pt x="2882" y="501"/>
                    <a:pt x="2667" y="453"/>
                    <a:pt x="2453" y="429"/>
                  </a:cubicBezTo>
                  <a:lnTo>
                    <a:pt x="2453" y="143"/>
                  </a:lnTo>
                  <a:cubicBezTo>
                    <a:pt x="2453" y="48"/>
                    <a:pt x="2382" y="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709" name="Google Shape;1709;p55"/>
            <p:cNvSpPr/>
            <p:nvPr/>
          </p:nvSpPr>
          <p:spPr>
            <a:xfrm>
              <a:off x="3578700" y="3402400"/>
              <a:ext cx="13100" cy="12675"/>
            </a:xfrm>
            <a:custGeom>
              <a:rect b="b" l="l" r="r" t="t"/>
              <a:pathLst>
                <a:path extrusionOk="0" h="507" w="524">
                  <a:moveTo>
                    <a:pt x="357" y="0"/>
                  </a:moveTo>
                  <a:cubicBezTo>
                    <a:pt x="316" y="0"/>
                    <a:pt x="274" y="18"/>
                    <a:pt x="238" y="54"/>
                  </a:cubicBezTo>
                  <a:lnTo>
                    <a:pt x="72" y="220"/>
                  </a:lnTo>
                  <a:cubicBezTo>
                    <a:pt x="0" y="292"/>
                    <a:pt x="0" y="387"/>
                    <a:pt x="72" y="459"/>
                  </a:cubicBezTo>
                  <a:cubicBezTo>
                    <a:pt x="95" y="482"/>
                    <a:pt x="143" y="506"/>
                    <a:pt x="191" y="506"/>
                  </a:cubicBezTo>
                  <a:cubicBezTo>
                    <a:pt x="214" y="506"/>
                    <a:pt x="262" y="482"/>
                    <a:pt x="286" y="459"/>
                  </a:cubicBezTo>
                  <a:lnTo>
                    <a:pt x="476" y="268"/>
                  </a:lnTo>
                  <a:cubicBezTo>
                    <a:pt x="524" y="220"/>
                    <a:pt x="524" y="125"/>
                    <a:pt x="476" y="54"/>
                  </a:cubicBezTo>
                  <a:cubicBezTo>
                    <a:pt x="441" y="18"/>
                    <a:pt x="399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710" name="Google Shape;1710;p55"/>
            <p:cNvSpPr/>
            <p:nvPr/>
          </p:nvSpPr>
          <p:spPr>
            <a:xfrm>
              <a:off x="3539400" y="3441850"/>
              <a:ext cx="14675" cy="11925"/>
            </a:xfrm>
            <a:custGeom>
              <a:rect b="b" l="l" r="r" t="t"/>
              <a:pathLst>
                <a:path extrusionOk="0" h="477" w="587">
                  <a:moveTo>
                    <a:pt x="348" y="0"/>
                  </a:moveTo>
                  <a:cubicBezTo>
                    <a:pt x="310" y="0"/>
                    <a:pt x="272" y="14"/>
                    <a:pt x="238" y="47"/>
                  </a:cubicBezTo>
                  <a:lnTo>
                    <a:pt x="72" y="214"/>
                  </a:lnTo>
                  <a:cubicBezTo>
                    <a:pt x="0" y="286"/>
                    <a:pt x="0" y="381"/>
                    <a:pt x="72" y="428"/>
                  </a:cubicBezTo>
                  <a:cubicBezTo>
                    <a:pt x="96" y="476"/>
                    <a:pt x="143" y="476"/>
                    <a:pt x="191" y="476"/>
                  </a:cubicBezTo>
                  <a:cubicBezTo>
                    <a:pt x="238" y="476"/>
                    <a:pt x="262" y="476"/>
                    <a:pt x="286" y="428"/>
                  </a:cubicBezTo>
                  <a:lnTo>
                    <a:pt x="477" y="262"/>
                  </a:lnTo>
                  <a:cubicBezTo>
                    <a:pt x="586" y="152"/>
                    <a:pt x="471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711" name="Google Shape;1711;p55"/>
            <p:cNvSpPr/>
            <p:nvPr/>
          </p:nvSpPr>
          <p:spPr>
            <a:xfrm>
              <a:off x="3585825" y="3421600"/>
              <a:ext cx="15525" cy="7750"/>
            </a:xfrm>
            <a:custGeom>
              <a:rect b="b" l="l" r="r" t="t"/>
              <a:pathLst>
                <a:path extrusionOk="0" h="310" w="621">
                  <a:moveTo>
                    <a:pt x="191" y="0"/>
                  </a:moveTo>
                  <a:cubicBezTo>
                    <a:pt x="1" y="0"/>
                    <a:pt x="1" y="310"/>
                    <a:pt x="191" y="310"/>
                  </a:cubicBezTo>
                  <a:lnTo>
                    <a:pt x="430" y="310"/>
                  </a:lnTo>
                  <a:cubicBezTo>
                    <a:pt x="620" y="310"/>
                    <a:pt x="620" y="0"/>
                    <a:pt x="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712" name="Google Shape;1712;p55"/>
            <p:cNvSpPr/>
            <p:nvPr/>
          </p:nvSpPr>
          <p:spPr>
            <a:xfrm>
              <a:off x="3529875" y="3421600"/>
              <a:ext cx="14900" cy="7750"/>
            </a:xfrm>
            <a:custGeom>
              <a:rect b="b" l="l" r="r" t="t"/>
              <a:pathLst>
                <a:path extrusionOk="0" h="310" w="596">
                  <a:moveTo>
                    <a:pt x="215" y="0"/>
                  </a:moveTo>
                  <a:cubicBezTo>
                    <a:pt x="0" y="0"/>
                    <a:pt x="0" y="310"/>
                    <a:pt x="215" y="310"/>
                  </a:cubicBezTo>
                  <a:lnTo>
                    <a:pt x="429" y="310"/>
                  </a:lnTo>
                  <a:cubicBezTo>
                    <a:pt x="524" y="310"/>
                    <a:pt x="596" y="238"/>
                    <a:pt x="596" y="143"/>
                  </a:cubicBezTo>
                  <a:cubicBezTo>
                    <a:pt x="596" y="72"/>
                    <a:pt x="524" y="0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713" name="Google Shape;1713;p55"/>
            <p:cNvSpPr/>
            <p:nvPr/>
          </p:nvSpPr>
          <p:spPr>
            <a:xfrm>
              <a:off x="3561425" y="3449575"/>
              <a:ext cx="7775" cy="13125"/>
            </a:xfrm>
            <a:custGeom>
              <a:rect b="b" l="l" r="r" t="t"/>
              <a:pathLst>
                <a:path extrusionOk="0" h="525" w="311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lnTo>
                    <a:pt x="0" y="381"/>
                  </a:lnTo>
                  <a:cubicBezTo>
                    <a:pt x="0" y="453"/>
                    <a:pt x="72" y="524"/>
                    <a:pt x="167" y="524"/>
                  </a:cubicBezTo>
                  <a:cubicBezTo>
                    <a:pt x="239" y="524"/>
                    <a:pt x="310" y="453"/>
                    <a:pt x="310" y="381"/>
                  </a:cubicBezTo>
                  <a:lnTo>
                    <a:pt x="310" y="143"/>
                  </a:lnTo>
                  <a:cubicBezTo>
                    <a:pt x="310" y="48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714" name="Google Shape;1714;p55"/>
            <p:cNvSpPr/>
            <p:nvPr/>
          </p:nvSpPr>
          <p:spPr>
            <a:xfrm>
              <a:off x="3561425" y="3394200"/>
              <a:ext cx="7775" cy="13125"/>
            </a:xfrm>
            <a:custGeom>
              <a:rect b="b" l="l" r="r" t="t"/>
              <a:pathLst>
                <a:path extrusionOk="0" h="525" w="311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lnTo>
                    <a:pt x="0" y="382"/>
                  </a:lnTo>
                  <a:cubicBezTo>
                    <a:pt x="0" y="453"/>
                    <a:pt x="72" y="525"/>
                    <a:pt x="167" y="525"/>
                  </a:cubicBezTo>
                  <a:cubicBezTo>
                    <a:pt x="239" y="525"/>
                    <a:pt x="310" y="453"/>
                    <a:pt x="310" y="382"/>
                  </a:cubicBezTo>
                  <a:lnTo>
                    <a:pt x="310" y="144"/>
                  </a:lnTo>
                  <a:cubicBezTo>
                    <a:pt x="310" y="48"/>
                    <a:pt x="239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715" name="Google Shape;1715;p55"/>
            <p:cNvSpPr/>
            <p:nvPr/>
          </p:nvSpPr>
          <p:spPr>
            <a:xfrm>
              <a:off x="3539400" y="3402400"/>
              <a:ext cx="13125" cy="12375"/>
            </a:xfrm>
            <a:custGeom>
              <a:rect b="b" l="l" r="r" t="t"/>
              <a:pathLst>
                <a:path extrusionOk="0" h="495" w="525">
                  <a:moveTo>
                    <a:pt x="188" y="0"/>
                  </a:moveTo>
                  <a:cubicBezTo>
                    <a:pt x="149" y="0"/>
                    <a:pt x="107" y="18"/>
                    <a:pt x="72" y="54"/>
                  </a:cubicBezTo>
                  <a:cubicBezTo>
                    <a:pt x="0" y="125"/>
                    <a:pt x="0" y="220"/>
                    <a:pt x="72" y="268"/>
                  </a:cubicBezTo>
                  <a:lnTo>
                    <a:pt x="238" y="459"/>
                  </a:lnTo>
                  <a:cubicBezTo>
                    <a:pt x="274" y="482"/>
                    <a:pt x="316" y="494"/>
                    <a:pt x="358" y="494"/>
                  </a:cubicBezTo>
                  <a:cubicBezTo>
                    <a:pt x="399" y="494"/>
                    <a:pt x="441" y="482"/>
                    <a:pt x="477" y="459"/>
                  </a:cubicBezTo>
                  <a:cubicBezTo>
                    <a:pt x="524" y="387"/>
                    <a:pt x="524" y="292"/>
                    <a:pt x="477" y="220"/>
                  </a:cubicBezTo>
                  <a:lnTo>
                    <a:pt x="286" y="54"/>
                  </a:lnTo>
                  <a:cubicBezTo>
                    <a:pt x="262" y="18"/>
                    <a:pt x="227" y="0"/>
                    <a:pt x="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716" name="Google Shape;1716;p55"/>
            <p:cNvSpPr/>
            <p:nvPr/>
          </p:nvSpPr>
          <p:spPr>
            <a:xfrm>
              <a:off x="3578700" y="3441675"/>
              <a:ext cx="14625" cy="12325"/>
            </a:xfrm>
            <a:custGeom>
              <a:rect b="b" l="l" r="r" t="t"/>
              <a:pathLst>
                <a:path extrusionOk="0" h="493" w="585">
                  <a:moveTo>
                    <a:pt x="179" y="1"/>
                  </a:moveTo>
                  <a:cubicBezTo>
                    <a:pt x="137" y="1"/>
                    <a:pt x="95" y="19"/>
                    <a:pt x="72" y="54"/>
                  </a:cubicBezTo>
                  <a:cubicBezTo>
                    <a:pt x="0" y="102"/>
                    <a:pt x="0" y="221"/>
                    <a:pt x="72" y="269"/>
                  </a:cubicBezTo>
                  <a:lnTo>
                    <a:pt x="238" y="435"/>
                  </a:lnTo>
                  <a:cubicBezTo>
                    <a:pt x="273" y="476"/>
                    <a:pt x="313" y="492"/>
                    <a:pt x="352" y="492"/>
                  </a:cubicBezTo>
                  <a:cubicBezTo>
                    <a:pt x="474" y="492"/>
                    <a:pt x="585" y="329"/>
                    <a:pt x="476" y="221"/>
                  </a:cubicBezTo>
                  <a:lnTo>
                    <a:pt x="286" y="54"/>
                  </a:lnTo>
                  <a:cubicBezTo>
                    <a:pt x="262" y="19"/>
                    <a:pt x="220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717" name="Google Shape;1717;p55"/>
            <p:cNvSpPr/>
            <p:nvPr/>
          </p:nvSpPr>
          <p:spPr>
            <a:xfrm>
              <a:off x="3566425" y="3422475"/>
              <a:ext cx="14075" cy="11625"/>
            </a:xfrm>
            <a:custGeom>
              <a:rect b="b" l="l" r="r" t="t"/>
              <a:pathLst>
                <a:path extrusionOk="0" h="465" w="563">
                  <a:moveTo>
                    <a:pt x="384" y="1"/>
                  </a:moveTo>
                  <a:cubicBezTo>
                    <a:pt x="342" y="1"/>
                    <a:pt x="301" y="13"/>
                    <a:pt x="277" y="37"/>
                  </a:cubicBezTo>
                  <a:lnTo>
                    <a:pt x="110" y="203"/>
                  </a:lnTo>
                  <a:cubicBezTo>
                    <a:pt x="0" y="313"/>
                    <a:pt x="115" y="465"/>
                    <a:pt x="239" y="465"/>
                  </a:cubicBezTo>
                  <a:cubicBezTo>
                    <a:pt x="277" y="465"/>
                    <a:pt x="315" y="451"/>
                    <a:pt x="348" y="418"/>
                  </a:cubicBezTo>
                  <a:lnTo>
                    <a:pt x="491" y="275"/>
                  </a:lnTo>
                  <a:cubicBezTo>
                    <a:pt x="563" y="203"/>
                    <a:pt x="563" y="108"/>
                    <a:pt x="491" y="37"/>
                  </a:cubicBezTo>
                  <a:cubicBezTo>
                    <a:pt x="467" y="13"/>
                    <a:pt x="426" y="1"/>
                    <a:pt x="3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718" name="Google Shape;1718;p55"/>
            <p:cNvSpPr/>
            <p:nvPr/>
          </p:nvSpPr>
          <p:spPr>
            <a:xfrm>
              <a:off x="3550175" y="3422450"/>
              <a:ext cx="13650" cy="11675"/>
            </a:xfrm>
            <a:custGeom>
              <a:rect b="b" l="l" r="r" t="t"/>
              <a:pathLst>
                <a:path extrusionOk="0" h="467" w="546">
                  <a:moveTo>
                    <a:pt x="222" y="0"/>
                  </a:moveTo>
                  <a:cubicBezTo>
                    <a:pt x="96" y="0"/>
                    <a:pt x="0" y="145"/>
                    <a:pt x="93" y="276"/>
                  </a:cubicBezTo>
                  <a:lnTo>
                    <a:pt x="260" y="419"/>
                  </a:lnTo>
                  <a:cubicBezTo>
                    <a:pt x="284" y="442"/>
                    <a:pt x="331" y="466"/>
                    <a:pt x="355" y="466"/>
                  </a:cubicBezTo>
                  <a:cubicBezTo>
                    <a:pt x="403" y="466"/>
                    <a:pt x="450" y="442"/>
                    <a:pt x="474" y="419"/>
                  </a:cubicBezTo>
                  <a:cubicBezTo>
                    <a:pt x="546" y="347"/>
                    <a:pt x="546" y="252"/>
                    <a:pt x="474" y="204"/>
                  </a:cubicBezTo>
                  <a:lnTo>
                    <a:pt x="331" y="38"/>
                  </a:lnTo>
                  <a:cubicBezTo>
                    <a:pt x="295" y="12"/>
                    <a:pt x="258" y="0"/>
                    <a:pt x="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1719" name="Google Shape;1719;p55"/>
          <p:cNvSpPr/>
          <p:nvPr/>
        </p:nvSpPr>
        <p:spPr>
          <a:xfrm>
            <a:off x="6191750" y="2718456"/>
            <a:ext cx="168000" cy="1680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0" name="Google Shape;1720;p55"/>
          <p:cNvSpPr/>
          <p:nvPr/>
        </p:nvSpPr>
        <p:spPr>
          <a:xfrm>
            <a:off x="5647225" y="2373706"/>
            <a:ext cx="168000" cy="1680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21" name="Google Shape;1721;p55"/>
          <p:cNvCxnSpPr>
            <a:stCxn id="1677" idx="2"/>
            <a:endCxn id="1720" idx="6"/>
          </p:cNvCxnSpPr>
          <p:nvPr/>
        </p:nvCxnSpPr>
        <p:spPr>
          <a:xfrm flipH="1">
            <a:off x="5815325" y="1550103"/>
            <a:ext cx="1811400" cy="907500"/>
          </a:xfrm>
          <a:prstGeom prst="curvedConnector3">
            <a:avLst>
              <a:gd fmla="val 50003" name="adj1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1722" name="Google Shape;1722;p55"/>
          <p:cNvCxnSpPr>
            <a:stCxn id="1679" idx="2"/>
            <a:endCxn id="1719" idx="6"/>
          </p:cNvCxnSpPr>
          <p:nvPr/>
        </p:nvCxnSpPr>
        <p:spPr>
          <a:xfrm flipH="1">
            <a:off x="6359825" y="2802453"/>
            <a:ext cx="1266900" cy="600"/>
          </a:xfrm>
          <a:prstGeom prst="curvedConnector3">
            <a:avLst>
              <a:gd fmla="val 50003" name="adj1"/>
            </a:avLst>
          </a:prstGeom>
          <a:noFill/>
          <a:ln cap="flat" cmpd="sng" w="19050">
            <a:solidFill>
              <a:schemeClr val="accent4"/>
            </a:solidFill>
            <a:prstDash val="dash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26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56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infographics</a:t>
            </a:r>
            <a:endParaRPr/>
          </a:p>
        </p:txBody>
      </p:sp>
      <p:grpSp>
        <p:nvGrpSpPr>
          <p:cNvPr id="1728" name="Google Shape;1728;p56"/>
          <p:cNvGrpSpPr/>
          <p:nvPr/>
        </p:nvGrpSpPr>
        <p:grpSpPr>
          <a:xfrm rot="10800000">
            <a:off x="3893051" y="3446918"/>
            <a:ext cx="1357897" cy="730109"/>
            <a:chOff x="230900" y="984000"/>
            <a:chExt cx="6963575" cy="3744150"/>
          </a:xfrm>
        </p:grpSpPr>
        <p:sp>
          <p:nvSpPr>
            <p:cNvPr id="1729" name="Google Shape;1729;p56"/>
            <p:cNvSpPr/>
            <p:nvPr/>
          </p:nvSpPr>
          <p:spPr>
            <a:xfrm>
              <a:off x="865275" y="1536400"/>
              <a:ext cx="6004800" cy="2752175"/>
            </a:xfrm>
            <a:custGeom>
              <a:rect b="b" l="l" r="r" t="t"/>
              <a:pathLst>
                <a:path extrusionOk="0" h="110087" w="240192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56"/>
            <p:cNvSpPr/>
            <p:nvPr/>
          </p:nvSpPr>
          <p:spPr>
            <a:xfrm>
              <a:off x="1528450" y="2233925"/>
              <a:ext cx="1268750" cy="925150"/>
            </a:xfrm>
            <a:custGeom>
              <a:rect b="b" l="l" r="r" t="t"/>
              <a:pathLst>
                <a:path extrusionOk="0" h="37006" w="5075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56"/>
            <p:cNvSpPr/>
            <p:nvPr/>
          </p:nvSpPr>
          <p:spPr>
            <a:xfrm>
              <a:off x="3518050" y="2040325"/>
              <a:ext cx="2559075" cy="1722600"/>
            </a:xfrm>
            <a:custGeom>
              <a:rect b="b" l="l" r="r" t="t"/>
              <a:pathLst>
                <a:path extrusionOk="0" h="68904" w="102363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56"/>
            <p:cNvSpPr/>
            <p:nvPr/>
          </p:nvSpPr>
          <p:spPr>
            <a:xfrm>
              <a:off x="230900" y="984000"/>
              <a:ext cx="6963575" cy="3744150"/>
            </a:xfrm>
            <a:custGeom>
              <a:rect b="b" l="l" r="r" t="t"/>
              <a:pathLst>
                <a:path extrusionOk="0" h="149766" w="278543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56"/>
            <p:cNvSpPr/>
            <p:nvPr/>
          </p:nvSpPr>
          <p:spPr>
            <a:xfrm>
              <a:off x="3280150" y="1884850"/>
              <a:ext cx="2840225" cy="1921500"/>
            </a:xfrm>
            <a:custGeom>
              <a:rect b="b" l="l" r="r" t="t"/>
              <a:pathLst>
                <a:path extrusionOk="0" h="76860" w="113609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56"/>
            <p:cNvSpPr/>
            <p:nvPr/>
          </p:nvSpPr>
          <p:spPr>
            <a:xfrm>
              <a:off x="1427525" y="2098925"/>
              <a:ext cx="1715700" cy="1156600"/>
            </a:xfrm>
            <a:custGeom>
              <a:rect b="b" l="l" r="r" t="t"/>
              <a:pathLst>
                <a:path extrusionOk="0" h="46264" w="68628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56"/>
            <p:cNvSpPr/>
            <p:nvPr/>
          </p:nvSpPr>
          <p:spPr>
            <a:xfrm>
              <a:off x="3734300" y="2313225"/>
              <a:ext cx="2032850" cy="1132325"/>
            </a:xfrm>
            <a:custGeom>
              <a:rect b="b" l="l" r="r" t="t"/>
              <a:pathLst>
                <a:path extrusionOk="0" h="45293" w="81314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56"/>
            <p:cNvSpPr/>
            <p:nvPr/>
          </p:nvSpPr>
          <p:spPr>
            <a:xfrm>
              <a:off x="1816800" y="2388200"/>
              <a:ext cx="908325" cy="594200"/>
            </a:xfrm>
            <a:custGeom>
              <a:rect b="b" l="l" r="r" t="t"/>
              <a:pathLst>
                <a:path extrusionOk="0" h="23768" w="36333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56"/>
            <p:cNvSpPr/>
            <p:nvPr/>
          </p:nvSpPr>
          <p:spPr>
            <a:xfrm>
              <a:off x="4484000" y="2731325"/>
              <a:ext cx="756925" cy="386500"/>
            </a:xfrm>
            <a:custGeom>
              <a:rect b="b" l="l" r="r" t="t"/>
              <a:pathLst>
                <a:path extrusionOk="0" h="15460" w="30277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8" name="Google Shape;1738;p56"/>
          <p:cNvGrpSpPr/>
          <p:nvPr/>
        </p:nvGrpSpPr>
        <p:grpSpPr>
          <a:xfrm>
            <a:off x="4068751" y="1335823"/>
            <a:ext cx="1006497" cy="936290"/>
            <a:chOff x="920750" y="240450"/>
            <a:chExt cx="5619750" cy="5227750"/>
          </a:xfrm>
        </p:grpSpPr>
        <p:sp>
          <p:nvSpPr>
            <p:cNvPr id="1739" name="Google Shape;1739;p56"/>
            <p:cNvSpPr/>
            <p:nvPr/>
          </p:nvSpPr>
          <p:spPr>
            <a:xfrm>
              <a:off x="1492250" y="641425"/>
              <a:ext cx="4611700" cy="4242400"/>
            </a:xfrm>
            <a:custGeom>
              <a:rect b="b" l="l" r="r" t="t"/>
              <a:pathLst>
                <a:path extrusionOk="0" h="169696" w="184468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56"/>
            <p:cNvSpPr/>
            <p:nvPr/>
          </p:nvSpPr>
          <p:spPr>
            <a:xfrm>
              <a:off x="1746250" y="2229625"/>
              <a:ext cx="1277950" cy="1058875"/>
            </a:xfrm>
            <a:custGeom>
              <a:rect b="b" l="l" r="r" t="t"/>
              <a:pathLst>
                <a:path extrusionOk="0" h="42355" w="51118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56"/>
            <p:cNvSpPr/>
            <p:nvPr/>
          </p:nvSpPr>
          <p:spPr>
            <a:xfrm>
              <a:off x="2976550" y="1289550"/>
              <a:ext cx="1293825" cy="1117325"/>
            </a:xfrm>
            <a:custGeom>
              <a:rect b="b" l="l" r="r" t="t"/>
              <a:pathLst>
                <a:path extrusionOk="0" h="44693" w="51753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56"/>
            <p:cNvSpPr/>
            <p:nvPr/>
          </p:nvSpPr>
          <p:spPr>
            <a:xfrm>
              <a:off x="4325925" y="2524125"/>
              <a:ext cx="1135075" cy="968075"/>
            </a:xfrm>
            <a:custGeom>
              <a:rect b="b" l="l" r="r" t="t"/>
              <a:pathLst>
                <a:path extrusionOk="0" h="38723" w="45403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56"/>
            <p:cNvSpPr/>
            <p:nvPr/>
          </p:nvSpPr>
          <p:spPr>
            <a:xfrm>
              <a:off x="4572000" y="1270000"/>
              <a:ext cx="825500" cy="714375"/>
            </a:xfrm>
            <a:custGeom>
              <a:rect b="b" l="l" r="r" t="t"/>
              <a:pathLst>
                <a:path extrusionOk="0" h="28575" w="3302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56"/>
            <p:cNvSpPr/>
            <p:nvPr/>
          </p:nvSpPr>
          <p:spPr>
            <a:xfrm>
              <a:off x="3325800" y="3222625"/>
              <a:ext cx="500075" cy="434150"/>
            </a:xfrm>
            <a:custGeom>
              <a:rect b="b" l="l" r="r" t="t"/>
              <a:pathLst>
                <a:path extrusionOk="0" h="17366" w="20003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56"/>
            <p:cNvSpPr/>
            <p:nvPr/>
          </p:nvSpPr>
          <p:spPr>
            <a:xfrm>
              <a:off x="2500300" y="3816150"/>
              <a:ext cx="638650" cy="517425"/>
            </a:xfrm>
            <a:custGeom>
              <a:rect b="b" l="l" r="r" t="t"/>
              <a:pathLst>
                <a:path extrusionOk="0" h="20697" w="25546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56"/>
            <p:cNvSpPr/>
            <p:nvPr/>
          </p:nvSpPr>
          <p:spPr>
            <a:xfrm>
              <a:off x="3794125" y="4088150"/>
              <a:ext cx="857250" cy="747400"/>
            </a:xfrm>
            <a:custGeom>
              <a:rect b="b" l="l" r="r" t="t"/>
              <a:pathLst>
                <a:path extrusionOk="0" h="29896" w="3429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56"/>
            <p:cNvSpPr/>
            <p:nvPr/>
          </p:nvSpPr>
          <p:spPr>
            <a:xfrm>
              <a:off x="920750" y="240450"/>
              <a:ext cx="5619750" cy="5227750"/>
            </a:xfrm>
            <a:custGeom>
              <a:rect b="b" l="l" r="r" t="t"/>
              <a:pathLst>
                <a:path extrusionOk="0" h="209110" w="22479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56"/>
            <p:cNvSpPr/>
            <p:nvPr/>
          </p:nvSpPr>
          <p:spPr>
            <a:xfrm>
              <a:off x="1254125" y="542950"/>
              <a:ext cx="5000625" cy="4529125"/>
            </a:xfrm>
            <a:custGeom>
              <a:rect b="b" l="l" r="r" t="t"/>
              <a:pathLst>
                <a:path extrusionOk="0" h="181165" w="200025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56"/>
            <p:cNvSpPr/>
            <p:nvPr/>
          </p:nvSpPr>
          <p:spPr>
            <a:xfrm>
              <a:off x="2857500" y="988275"/>
              <a:ext cx="1500200" cy="1640775"/>
            </a:xfrm>
            <a:custGeom>
              <a:rect b="b" l="l" r="r" t="t"/>
              <a:pathLst>
                <a:path extrusionOk="0" h="65631" w="60008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56"/>
            <p:cNvSpPr/>
            <p:nvPr/>
          </p:nvSpPr>
          <p:spPr>
            <a:xfrm>
              <a:off x="4222750" y="2264325"/>
              <a:ext cx="1555750" cy="1469950"/>
            </a:xfrm>
            <a:custGeom>
              <a:rect b="b" l="l" r="r" t="t"/>
              <a:pathLst>
                <a:path extrusionOk="0" h="58798" w="6223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56"/>
            <p:cNvSpPr/>
            <p:nvPr/>
          </p:nvSpPr>
          <p:spPr>
            <a:xfrm>
              <a:off x="1674800" y="1978275"/>
              <a:ext cx="1460525" cy="1474550"/>
            </a:xfrm>
            <a:custGeom>
              <a:rect b="b" l="l" r="r" t="t"/>
              <a:pathLst>
                <a:path extrusionOk="0" h="58982" w="58421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56"/>
            <p:cNvSpPr/>
            <p:nvPr/>
          </p:nvSpPr>
          <p:spPr>
            <a:xfrm>
              <a:off x="4429125" y="1039500"/>
              <a:ext cx="1245475" cy="1151525"/>
            </a:xfrm>
            <a:custGeom>
              <a:rect b="b" l="l" r="r" t="t"/>
              <a:pathLst>
                <a:path extrusionOk="0" h="46061" w="49819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56"/>
            <p:cNvSpPr/>
            <p:nvPr/>
          </p:nvSpPr>
          <p:spPr>
            <a:xfrm>
              <a:off x="3532175" y="3871550"/>
              <a:ext cx="1412900" cy="1002075"/>
            </a:xfrm>
            <a:custGeom>
              <a:rect b="b" l="l" r="r" t="t"/>
              <a:pathLst>
                <a:path extrusionOk="0" h="40083" w="56516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56"/>
            <p:cNvSpPr/>
            <p:nvPr/>
          </p:nvSpPr>
          <p:spPr>
            <a:xfrm>
              <a:off x="2356825" y="3644725"/>
              <a:ext cx="1072175" cy="895525"/>
            </a:xfrm>
            <a:custGeom>
              <a:rect b="b" l="l" r="r" t="t"/>
              <a:pathLst>
                <a:path extrusionOk="0" h="35821" w="42887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56"/>
            <p:cNvSpPr/>
            <p:nvPr/>
          </p:nvSpPr>
          <p:spPr>
            <a:xfrm>
              <a:off x="3182925" y="3039650"/>
              <a:ext cx="730275" cy="793825"/>
            </a:xfrm>
            <a:custGeom>
              <a:rect b="b" l="l" r="r" t="t"/>
              <a:pathLst>
                <a:path extrusionOk="0" h="31753" w="29211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56"/>
            <p:cNvSpPr/>
            <p:nvPr/>
          </p:nvSpPr>
          <p:spPr>
            <a:xfrm>
              <a:off x="2230425" y="1388200"/>
              <a:ext cx="484200" cy="493000"/>
            </a:xfrm>
            <a:custGeom>
              <a:rect b="b" l="l" r="r" t="t"/>
              <a:pathLst>
                <a:path extrusionOk="0" h="19720" w="19368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56"/>
            <p:cNvSpPr/>
            <p:nvPr/>
          </p:nvSpPr>
          <p:spPr>
            <a:xfrm>
              <a:off x="3190875" y="1381125"/>
              <a:ext cx="1024075" cy="1006450"/>
            </a:xfrm>
            <a:custGeom>
              <a:rect b="b" l="l" r="r" t="t"/>
              <a:pathLst>
                <a:path extrusionOk="0" h="40258" w="40963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56"/>
            <p:cNvSpPr/>
            <p:nvPr/>
          </p:nvSpPr>
          <p:spPr>
            <a:xfrm>
              <a:off x="4532300" y="2618225"/>
              <a:ext cx="1031900" cy="842525"/>
            </a:xfrm>
            <a:custGeom>
              <a:rect b="b" l="l" r="r" t="t"/>
              <a:pathLst>
                <a:path extrusionOk="0" h="33701" w="41276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56"/>
            <p:cNvSpPr/>
            <p:nvPr/>
          </p:nvSpPr>
          <p:spPr>
            <a:xfrm>
              <a:off x="2032000" y="2380225"/>
              <a:ext cx="690575" cy="757925"/>
            </a:xfrm>
            <a:custGeom>
              <a:rect b="b" l="l" r="r" t="t"/>
              <a:pathLst>
                <a:path extrusionOk="0" h="30317" w="27623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56"/>
            <p:cNvSpPr/>
            <p:nvPr/>
          </p:nvSpPr>
          <p:spPr>
            <a:xfrm>
              <a:off x="4675825" y="1411900"/>
              <a:ext cx="695750" cy="517250"/>
            </a:xfrm>
            <a:custGeom>
              <a:rect b="b" l="l" r="r" t="t"/>
              <a:pathLst>
                <a:path extrusionOk="0" h="20690" w="2783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56"/>
            <p:cNvSpPr/>
            <p:nvPr/>
          </p:nvSpPr>
          <p:spPr>
            <a:xfrm>
              <a:off x="3985100" y="4237100"/>
              <a:ext cx="547225" cy="422225"/>
            </a:xfrm>
            <a:custGeom>
              <a:rect b="b" l="l" r="r" t="t"/>
              <a:pathLst>
                <a:path extrusionOk="0" h="16889" w="21889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56"/>
            <p:cNvSpPr/>
            <p:nvPr/>
          </p:nvSpPr>
          <p:spPr>
            <a:xfrm>
              <a:off x="3516750" y="1793100"/>
              <a:ext cx="317075" cy="345225"/>
            </a:xfrm>
            <a:custGeom>
              <a:rect b="b" l="l" r="r" t="t"/>
              <a:pathLst>
                <a:path extrusionOk="0" h="13809" w="12683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3" name="Google Shape;1763;p56"/>
          <p:cNvSpPr/>
          <p:nvPr/>
        </p:nvSpPr>
        <p:spPr>
          <a:xfrm>
            <a:off x="3756000" y="2571725"/>
            <a:ext cx="1632000" cy="4725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Nucleus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764" name="Google Shape;1764;p56"/>
          <p:cNvSpPr/>
          <p:nvPr/>
        </p:nvSpPr>
        <p:spPr>
          <a:xfrm>
            <a:off x="716363" y="1567718"/>
            <a:ext cx="2834700" cy="472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Eukaryote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765" name="Google Shape;1765;p56"/>
          <p:cNvSpPr txBox="1"/>
          <p:nvPr/>
        </p:nvSpPr>
        <p:spPr>
          <a:xfrm>
            <a:off x="716363" y="3371725"/>
            <a:ext cx="28347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Venus has a very beautiful name but is actually terribly hot, even more than Mercury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766" name="Google Shape;1766;p56"/>
          <p:cNvSpPr/>
          <p:nvPr/>
        </p:nvSpPr>
        <p:spPr>
          <a:xfrm>
            <a:off x="1747163" y="2652275"/>
            <a:ext cx="773100" cy="311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Yes</a:t>
            </a:r>
            <a:endParaRPr b="1" sz="16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67" name="Google Shape;1767;p56"/>
          <p:cNvSpPr/>
          <p:nvPr/>
        </p:nvSpPr>
        <p:spPr>
          <a:xfrm>
            <a:off x="5596025" y="3575725"/>
            <a:ext cx="2834700" cy="472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Proka</a:t>
            </a: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ryote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768" name="Google Shape;1768;p56"/>
          <p:cNvSpPr txBox="1"/>
          <p:nvPr/>
        </p:nvSpPr>
        <p:spPr>
          <a:xfrm>
            <a:off x="5596025" y="1363708"/>
            <a:ext cx="28347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Jupiter is a huge gas giant named after the Roman god of the skies and the lightning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769" name="Google Shape;1769;p56"/>
          <p:cNvSpPr/>
          <p:nvPr/>
        </p:nvSpPr>
        <p:spPr>
          <a:xfrm>
            <a:off x="6626825" y="2652275"/>
            <a:ext cx="773100" cy="3114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No</a:t>
            </a:r>
            <a:endParaRPr b="1" sz="16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770" name="Google Shape;1770;p56"/>
          <p:cNvCxnSpPr>
            <a:stCxn id="1763" idx="1"/>
            <a:endCxn id="1766" idx="3"/>
          </p:cNvCxnSpPr>
          <p:nvPr/>
        </p:nvCxnSpPr>
        <p:spPr>
          <a:xfrm rot="10800000">
            <a:off x="2520300" y="2807975"/>
            <a:ext cx="12357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1" name="Google Shape;1771;p56"/>
          <p:cNvCxnSpPr>
            <a:stCxn id="1764" idx="2"/>
            <a:endCxn id="1766" idx="0"/>
          </p:cNvCxnSpPr>
          <p:nvPr/>
        </p:nvCxnSpPr>
        <p:spPr>
          <a:xfrm>
            <a:off x="2133713" y="2040218"/>
            <a:ext cx="0" cy="612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2" name="Google Shape;1772;p56"/>
          <p:cNvCxnSpPr>
            <a:stCxn id="1763" idx="3"/>
            <a:endCxn id="1769" idx="1"/>
          </p:cNvCxnSpPr>
          <p:nvPr/>
        </p:nvCxnSpPr>
        <p:spPr>
          <a:xfrm>
            <a:off x="5388000" y="2807975"/>
            <a:ext cx="1238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3" name="Google Shape;1773;p56"/>
          <p:cNvCxnSpPr>
            <a:stCxn id="1769" idx="2"/>
            <a:endCxn id="1767" idx="0"/>
          </p:cNvCxnSpPr>
          <p:nvPr/>
        </p:nvCxnSpPr>
        <p:spPr>
          <a:xfrm>
            <a:off x="7013375" y="2963675"/>
            <a:ext cx="0" cy="6120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4" name="Google Shape;1774;p56"/>
          <p:cNvCxnSpPr>
            <a:stCxn id="1766" idx="2"/>
            <a:endCxn id="1765" idx="0"/>
          </p:cNvCxnSpPr>
          <p:nvPr/>
        </p:nvCxnSpPr>
        <p:spPr>
          <a:xfrm>
            <a:off x="2133713" y="2963675"/>
            <a:ext cx="0" cy="40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775" name="Google Shape;1775;p56"/>
          <p:cNvCxnSpPr>
            <a:stCxn id="1769" idx="0"/>
            <a:endCxn id="1768" idx="2"/>
          </p:cNvCxnSpPr>
          <p:nvPr/>
        </p:nvCxnSpPr>
        <p:spPr>
          <a:xfrm rot="10800000">
            <a:off x="7013375" y="2244275"/>
            <a:ext cx="0" cy="4080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79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0" name="Google Shape;1780;p57"/>
          <p:cNvGrpSpPr/>
          <p:nvPr/>
        </p:nvGrpSpPr>
        <p:grpSpPr>
          <a:xfrm>
            <a:off x="713225" y="1237000"/>
            <a:ext cx="7717350" cy="3425400"/>
            <a:chOff x="713225" y="1084600"/>
            <a:chExt cx="7717350" cy="3425400"/>
          </a:xfrm>
        </p:grpSpPr>
        <p:sp>
          <p:nvSpPr>
            <p:cNvPr id="1781" name="Google Shape;1781;p57"/>
            <p:cNvSpPr/>
            <p:nvPr/>
          </p:nvSpPr>
          <p:spPr>
            <a:xfrm>
              <a:off x="3359075" y="1084600"/>
              <a:ext cx="5071500" cy="3425400"/>
            </a:xfrm>
            <a:prstGeom prst="ellipse">
              <a:avLst/>
            </a:prstGeom>
            <a:solidFill>
              <a:srgbClr val="B7D6A3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57"/>
            <p:cNvSpPr/>
            <p:nvPr/>
          </p:nvSpPr>
          <p:spPr>
            <a:xfrm>
              <a:off x="713225" y="1084600"/>
              <a:ext cx="5071500" cy="3425400"/>
            </a:xfrm>
            <a:prstGeom prst="ellipse">
              <a:avLst/>
            </a:prstGeom>
            <a:solidFill>
              <a:srgbClr val="EDBBC7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3" name="Google Shape;1783;p57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infographics</a:t>
            </a:r>
            <a:endParaRPr/>
          </a:p>
        </p:txBody>
      </p:sp>
      <p:sp>
        <p:nvSpPr>
          <p:cNvPr id="1784" name="Google Shape;1784;p57"/>
          <p:cNvSpPr txBox="1"/>
          <p:nvPr/>
        </p:nvSpPr>
        <p:spPr>
          <a:xfrm>
            <a:off x="789442" y="2334285"/>
            <a:ext cx="24834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Mitosis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785" name="Google Shape;1785;p57"/>
          <p:cNvSpPr txBox="1"/>
          <p:nvPr/>
        </p:nvSpPr>
        <p:spPr>
          <a:xfrm>
            <a:off x="789475" y="2821450"/>
            <a:ext cx="24834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4 stages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Somatic cells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Cellular proliferation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2 diploid cells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786" name="Google Shape;1786;p57"/>
          <p:cNvSpPr/>
          <p:nvPr/>
        </p:nvSpPr>
        <p:spPr>
          <a:xfrm>
            <a:off x="1604675" y="1847114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01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787" name="Google Shape;1787;p57"/>
          <p:cNvSpPr txBox="1"/>
          <p:nvPr/>
        </p:nvSpPr>
        <p:spPr>
          <a:xfrm>
            <a:off x="5928647" y="2334285"/>
            <a:ext cx="24258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Meiosis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788" name="Google Shape;1788;p57"/>
          <p:cNvSpPr txBox="1"/>
          <p:nvPr/>
        </p:nvSpPr>
        <p:spPr>
          <a:xfrm>
            <a:off x="5928674" y="2821450"/>
            <a:ext cx="24258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8</a:t>
            </a: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 stages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Germ cells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Reproduction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4 haploid cells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789" name="Google Shape;1789;p57"/>
          <p:cNvSpPr/>
          <p:nvPr/>
        </p:nvSpPr>
        <p:spPr>
          <a:xfrm>
            <a:off x="6715150" y="1847114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02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790" name="Google Shape;1790;p57"/>
          <p:cNvSpPr txBox="1"/>
          <p:nvPr/>
        </p:nvSpPr>
        <p:spPr>
          <a:xfrm>
            <a:off x="3359075" y="2821450"/>
            <a:ext cx="24834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New cells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Similar basic steps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Single parent cell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791" name="Google Shape;1791;p57"/>
          <p:cNvSpPr/>
          <p:nvPr/>
        </p:nvSpPr>
        <p:spPr>
          <a:xfrm>
            <a:off x="4242400" y="1687065"/>
            <a:ext cx="716700" cy="716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2" name="Google Shape;1792;p57"/>
          <p:cNvGrpSpPr/>
          <p:nvPr/>
        </p:nvGrpSpPr>
        <p:grpSpPr>
          <a:xfrm>
            <a:off x="4353333" y="1836225"/>
            <a:ext cx="494891" cy="418393"/>
            <a:chOff x="2767800" y="2789250"/>
            <a:chExt cx="321525" cy="271825"/>
          </a:xfrm>
        </p:grpSpPr>
        <p:sp>
          <p:nvSpPr>
            <p:cNvPr id="1793" name="Google Shape;1793;p57"/>
            <p:cNvSpPr/>
            <p:nvPr/>
          </p:nvSpPr>
          <p:spPr>
            <a:xfrm>
              <a:off x="2900575" y="2893800"/>
              <a:ext cx="37525" cy="48850"/>
            </a:xfrm>
            <a:custGeom>
              <a:rect b="b" l="l" r="r" t="t"/>
              <a:pathLst>
                <a:path extrusionOk="0" h="1954" w="1501">
                  <a:moveTo>
                    <a:pt x="810" y="417"/>
                  </a:moveTo>
                  <a:lnTo>
                    <a:pt x="1191" y="679"/>
                  </a:lnTo>
                  <a:lnTo>
                    <a:pt x="1191" y="1275"/>
                  </a:lnTo>
                  <a:lnTo>
                    <a:pt x="810" y="1561"/>
                  </a:lnTo>
                  <a:lnTo>
                    <a:pt x="310" y="1275"/>
                  </a:lnTo>
                  <a:lnTo>
                    <a:pt x="310" y="679"/>
                  </a:lnTo>
                  <a:lnTo>
                    <a:pt x="810" y="417"/>
                  </a:lnTo>
                  <a:close/>
                  <a:moveTo>
                    <a:pt x="748" y="1"/>
                  </a:moveTo>
                  <a:cubicBezTo>
                    <a:pt x="715" y="1"/>
                    <a:pt x="679" y="13"/>
                    <a:pt x="643" y="36"/>
                  </a:cubicBezTo>
                  <a:lnTo>
                    <a:pt x="72" y="441"/>
                  </a:lnTo>
                  <a:cubicBezTo>
                    <a:pt x="24" y="465"/>
                    <a:pt x="0" y="513"/>
                    <a:pt x="0" y="560"/>
                  </a:cubicBezTo>
                  <a:lnTo>
                    <a:pt x="0" y="1394"/>
                  </a:lnTo>
                  <a:cubicBezTo>
                    <a:pt x="0" y="1441"/>
                    <a:pt x="24" y="1489"/>
                    <a:pt x="72" y="1513"/>
                  </a:cubicBezTo>
                  <a:lnTo>
                    <a:pt x="643" y="1918"/>
                  </a:lnTo>
                  <a:cubicBezTo>
                    <a:pt x="679" y="1942"/>
                    <a:pt x="715" y="1953"/>
                    <a:pt x="751" y="1953"/>
                  </a:cubicBezTo>
                  <a:cubicBezTo>
                    <a:pt x="786" y="1953"/>
                    <a:pt x="822" y="1942"/>
                    <a:pt x="858" y="1918"/>
                  </a:cubicBezTo>
                  <a:lnTo>
                    <a:pt x="1429" y="1513"/>
                  </a:lnTo>
                  <a:cubicBezTo>
                    <a:pt x="1477" y="1489"/>
                    <a:pt x="1501" y="1441"/>
                    <a:pt x="1501" y="1394"/>
                  </a:cubicBezTo>
                  <a:lnTo>
                    <a:pt x="1501" y="584"/>
                  </a:lnTo>
                  <a:cubicBezTo>
                    <a:pt x="1477" y="513"/>
                    <a:pt x="1453" y="465"/>
                    <a:pt x="1429" y="441"/>
                  </a:cubicBezTo>
                  <a:lnTo>
                    <a:pt x="834" y="36"/>
                  </a:lnTo>
                  <a:cubicBezTo>
                    <a:pt x="810" y="13"/>
                    <a:pt x="780" y="1"/>
                    <a:pt x="7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57"/>
            <p:cNvSpPr/>
            <p:nvPr/>
          </p:nvSpPr>
          <p:spPr>
            <a:xfrm>
              <a:off x="2767800" y="2789250"/>
              <a:ext cx="321525" cy="271825"/>
            </a:xfrm>
            <a:custGeom>
              <a:rect b="b" l="l" r="r" t="t"/>
              <a:pathLst>
                <a:path extrusionOk="0" h="10873" w="12861">
                  <a:moveTo>
                    <a:pt x="8669" y="384"/>
                  </a:moveTo>
                  <a:cubicBezTo>
                    <a:pt x="10479" y="384"/>
                    <a:pt x="11408" y="2599"/>
                    <a:pt x="10098" y="3885"/>
                  </a:cubicBezTo>
                  <a:cubicBezTo>
                    <a:pt x="9682" y="4309"/>
                    <a:pt x="9168" y="4498"/>
                    <a:pt x="8664" y="4498"/>
                  </a:cubicBezTo>
                  <a:cubicBezTo>
                    <a:pt x="7610" y="4498"/>
                    <a:pt x="6597" y="3672"/>
                    <a:pt x="6597" y="2432"/>
                  </a:cubicBezTo>
                  <a:cubicBezTo>
                    <a:pt x="6597" y="1313"/>
                    <a:pt x="7526" y="384"/>
                    <a:pt x="8669" y="384"/>
                  </a:cubicBezTo>
                  <a:close/>
                  <a:moveTo>
                    <a:pt x="10455" y="4004"/>
                  </a:moveTo>
                  <a:lnTo>
                    <a:pt x="10813" y="4361"/>
                  </a:lnTo>
                  <a:lnTo>
                    <a:pt x="10574" y="4599"/>
                  </a:lnTo>
                  <a:lnTo>
                    <a:pt x="10217" y="4242"/>
                  </a:lnTo>
                  <a:cubicBezTo>
                    <a:pt x="10289" y="4171"/>
                    <a:pt x="10384" y="4076"/>
                    <a:pt x="10455" y="4004"/>
                  </a:cubicBezTo>
                  <a:close/>
                  <a:moveTo>
                    <a:pt x="9479" y="4719"/>
                  </a:moveTo>
                  <a:lnTo>
                    <a:pt x="9479" y="5076"/>
                  </a:lnTo>
                  <a:lnTo>
                    <a:pt x="8931" y="5361"/>
                  </a:lnTo>
                  <a:lnTo>
                    <a:pt x="8598" y="5076"/>
                  </a:lnTo>
                  <a:lnTo>
                    <a:pt x="8598" y="4814"/>
                  </a:lnTo>
                  <a:lnTo>
                    <a:pt x="8669" y="4814"/>
                  </a:lnTo>
                  <a:cubicBezTo>
                    <a:pt x="8931" y="4814"/>
                    <a:pt x="9217" y="4790"/>
                    <a:pt x="9479" y="4719"/>
                  </a:cubicBezTo>
                  <a:close/>
                  <a:moveTo>
                    <a:pt x="6431" y="1480"/>
                  </a:moveTo>
                  <a:cubicBezTo>
                    <a:pt x="6407" y="1551"/>
                    <a:pt x="6383" y="1646"/>
                    <a:pt x="6359" y="1718"/>
                  </a:cubicBezTo>
                  <a:cubicBezTo>
                    <a:pt x="3930" y="1742"/>
                    <a:pt x="1977" y="3623"/>
                    <a:pt x="1977" y="5957"/>
                  </a:cubicBezTo>
                  <a:cubicBezTo>
                    <a:pt x="1977" y="8291"/>
                    <a:pt x="3954" y="10220"/>
                    <a:pt x="6407" y="10220"/>
                  </a:cubicBezTo>
                  <a:cubicBezTo>
                    <a:pt x="7407" y="10220"/>
                    <a:pt x="8383" y="9886"/>
                    <a:pt x="9193" y="9291"/>
                  </a:cubicBezTo>
                  <a:cubicBezTo>
                    <a:pt x="9265" y="9219"/>
                    <a:pt x="9265" y="9124"/>
                    <a:pt x="9217" y="9053"/>
                  </a:cubicBezTo>
                  <a:cubicBezTo>
                    <a:pt x="9175" y="9011"/>
                    <a:pt x="9126" y="8986"/>
                    <a:pt x="9078" y="8986"/>
                  </a:cubicBezTo>
                  <a:cubicBezTo>
                    <a:pt x="9043" y="8986"/>
                    <a:pt x="9009" y="8999"/>
                    <a:pt x="8979" y="9029"/>
                  </a:cubicBezTo>
                  <a:cubicBezTo>
                    <a:pt x="8741" y="9219"/>
                    <a:pt x="8479" y="9386"/>
                    <a:pt x="8193" y="9529"/>
                  </a:cubicBezTo>
                  <a:cubicBezTo>
                    <a:pt x="7594" y="9773"/>
                    <a:pt x="6999" y="9885"/>
                    <a:pt x="6429" y="9885"/>
                  </a:cubicBezTo>
                  <a:cubicBezTo>
                    <a:pt x="4165" y="9885"/>
                    <a:pt x="2311" y="8126"/>
                    <a:pt x="2311" y="5957"/>
                  </a:cubicBezTo>
                  <a:cubicBezTo>
                    <a:pt x="2311" y="3814"/>
                    <a:pt x="4097" y="2099"/>
                    <a:pt x="6288" y="2027"/>
                  </a:cubicBezTo>
                  <a:lnTo>
                    <a:pt x="6288" y="2027"/>
                  </a:lnTo>
                  <a:cubicBezTo>
                    <a:pt x="6288" y="2123"/>
                    <a:pt x="6264" y="2218"/>
                    <a:pt x="6264" y="2313"/>
                  </a:cubicBezTo>
                  <a:cubicBezTo>
                    <a:pt x="6288" y="3504"/>
                    <a:pt x="7145" y="4480"/>
                    <a:pt x="8288" y="4671"/>
                  </a:cubicBezTo>
                  <a:lnTo>
                    <a:pt x="8288" y="5052"/>
                  </a:lnTo>
                  <a:cubicBezTo>
                    <a:pt x="8288" y="5100"/>
                    <a:pt x="8336" y="5147"/>
                    <a:pt x="8360" y="5195"/>
                  </a:cubicBezTo>
                  <a:lnTo>
                    <a:pt x="8955" y="5576"/>
                  </a:lnTo>
                  <a:cubicBezTo>
                    <a:pt x="8979" y="5600"/>
                    <a:pt x="9009" y="5612"/>
                    <a:pt x="9041" y="5612"/>
                  </a:cubicBezTo>
                  <a:cubicBezTo>
                    <a:pt x="9074" y="5612"/>
                    <a:pt x="9110" y="5600"/>
                    <a:pt x="9146" y="5576"/>
                  </a:cubicBezTo>
                  <a:lnTo>
                    <a:pt x="9717" y="5195"/>
                  </a:lnTo>
                  <a:cubicBezTo>
                    <a:pt x="9765" y="5147"/>
                    <a:pt x="9789" y="5100"/>
                    <a:pt x="9789" y="5052"/>
                  </a:cubicBezTo>
                  <a:lnTo>
                    <a:pt x="9789" y="4504"/>
                  </a:lnTo>
                  <a:cubicBezTo>
                    <a:pt x="9908" y="4433"/>
                    <a:pt x="10003" y="4385"/>
                    <a:pt x="10122" y="4314"/>
                  </a:cubicBezTo>
                  <a:lnTo>
                    <a:pt x="10170" y="4385"/>
                  </a:lnTo>
                  <a:cubicBezTo>
                    <a:pt x="10408" y="4861"/>
                    <a:pt x="10527" y="5409"/>
                    <a:pt x="10527" y="5933"/>
                  </a:cubicBezTo>
                  <a:cubicBezTo>
                    <a:pt x="10527" y="6886"/>
                    <a:pt x="10170" y="7791"/>
                    <a:pt x="9527" y="8505"/>
                  </a:cubicBezTo>
                  <a:cubicBezTo>
                    <a:pt x="9455" y="8553"/>
                    <a:pt x="9479" y="8672"/>
                    <a:pt x="9550" y="8719"/>
                  </a:cubicBezTo>
                  <a:cubicBezTo>
                    <a:pt x="9580" y="8749"/>
                    <a:pt x="9614" y="8762"/>
                    <a:pt x="9649" y="8762"/>
                  </a:cubicBezTo>
                  <a:cubicBezTo>
                    <a:pt x="9697" y="8762"/>
                    <a:pt x="9747" y="8737"/>
                    <a:pt x="9789" y="8696"/>
                  </a:cubicBezTo>
                  <a:cubicBezTo>
                    <a:pt x="10479" y="7957"/>
                    <a:pt x="10860" y="6957"/>
                    <a:pt x="10860" y="5933"/>
                  </a:cubicBezTo>
                  <a:cubicBezTo>
                    <a:pt x="10860" y="5671"/>
                    <a:pt x="10836" y="5409"/>
                    <a:pt x="10789" y="5147"/>
                  </a:cubicBezTo>
                  <a:lnTo>
                    <a:pt x="10789" y="5147"/>
                  </a:lnTo>
                  <a:lnTo>
                    <a:pt x="11051" y="5409"/>
                  </a:lnTo>
                  <a:cubicBezTo>
                    <a:pt x="11074" y="5600"/>
                    <a:pt x="11098" y="5766"/>
                    <a:pt x="11098" y="5933"/>
                  </a:cubicBezTo>
                  <a:lnTo>
                    <a:pt x="11098" y="5957"/>
                  </a:lnTo>
                  <a:cubicBezTo>
                    <a:pt x="11098" y="8407"/>
                    <a:pt x="8980" y="10425"/>
                    <a:pt x="6391" y="10425"/>
                  </a:cubicBezTo>
                  <a:cubicBezTo>
                    <a:pt x="6262" y="10425"/>
                    <a:pt x="6133" y="10420"/>
                    <a:pt x="6002" y="10410"/>
                  </a:cubicBezTo>
                  <a:cubicBezTo>
                    <a:pt x="3740" y="10220"/>
                    <a:pt x="1858" y="8457"/>
                    <a:pt x="1739" y="6171"/>
                  </a:cubicBezTo>
                  <a:cubicBezTo>
                    <a:pt x="1620" y="3623"/>
                    <a:pt x="3763" y="1480"/>
                    <a:pt x="6407" y="1480"/>
                  </a:cubicBezTo>
                  <a:close/>
                  <a:moveTo>
                    <a:pt x="8683" y="1"/>
                  </a:moveTo>
                  <a:cubicBezTo>
                    <a:pt x="7832" y="1"/>
                    <a:pt x="7005" y="451"/>
                    <a:pt x="6574" y="1265"/>
                  </a:cubicBezTo>
                  <a:lnTo>
                    <a:pt x="6407" y="1265"/>
                  </a:lnTo>
                  <a:cubicBezTo>
                    <a:pt x="2120" y="1265"/>
                    <a:pt x="1" y="6433"/>
                    <a:pt x="3025" y="9458"/>
                  </a:cubicBezTo>
                  <a:cubicBezTo>
                    <a:pt x="3995" y="10435"/>
                    <a:pt x="5191" y="10873"/>
                    <a:pt x="6366" y="10873"/>
                  </a:cubicBezTo>
                  <a:cubicBezTo>
                    <a:pt x="8826" y="10873"/>
                    <a:pt x="11194" y="8953"/>
                    <a:pt x="11194" y="6052"/>
                  </a:cubicBezTo>
                  <a:lnTo>
                    <a:pt x="11194" y="5885"/>
                  </a:lnTo>
                  <a:lnTo>
                    <a:pt x="11717" y="6409"/>
                  </a:lnTo>
                  <a:cubicBezTo>
                    <a:pt x="11837" y="6528"/>
                    <a:pt x="11997" y="6588"/>
                    <a:pt x="12161" y="6588"/>
                  </a:cubicBezTo>
                  <a:cubicBezTo>
                    <a:pt x="12325" y="6588"/>
                    <a:pt x="12491" y="6528"/>
                    <a:pt x="12622" y="6409"/>
                  </a:cubicBezTo>
                  <a:cubicBezTo>
                    <a:pt x="12861" y="6171"/>
                    <a:pt x="12861" y="5766"/>
                    <a:pt x="12622" y="5528"/>
                  </a:cubicBezTo>
                  <a:lnTo>
                    <a:pt x="12622" y="5504"/>
                  </a:lnTo>
                  <a:lnTo>
                    <a:pt x="12337" y="5219"/>
                  </a:lnTo>
                  <a:cubicBezTo>
                    <a:pt x="12301" y="5183"/>
                    <a:pt x="12253" y="5165"/>
                    <a:pt x="12209" y="5165"/>
                  </a:cubicBezTo>
                  <a:cubicBezTo>
                    <a:pt x="12164" y="5165"/>
                    <a:pt x="12122" y="5183"/>
                    <a:pt x="12099" y="5219"/>
                  </a:cubicBezTo>
                  <a:cubicBezTo>
                    <a:pt x="12027" y="5266"/>
                    <a:pt x="12027" y="5385"/>
                    <a:pt x="12099" y="5457"/>
                  </a:cubicBezTo>
                  <a:lnTo>
                    <a:pt x="12384" y="5743"/>
                  </a:lnTo>
                  <a:cubicBezTo>
                    <a:pt x="12527" y="5862"/>
                    <a:pt x="12527" y="6052"/>
                    <a:pt x="12384" y="6171"/>
                  </a:cubicBezTo>
                  <a:cubicBezTo>
                    <a:pt x="12325" y="6243"/>
                    <a:pt x="12247" y="6278"/>
                    <a:pt x="12170" y="6278"/>
                  </a:cubicBezTo>
                  <a:cubicBezTo>
                    <a:pt x="12093" y="6278"/>
                    <a:pt x="12015" y="6243"/>
                    <a:pt x="11956" y="6171"/>
                  </a:cubicBezTo>
                  <a:lnTo>
                    <a:pt x="10717" y="4933"/>
                  </a:lnTo>
                  <a:lnTo>
                    <a:pt x="11146" y="4504"/>
                  </a:lnTo>
                  <a:lnTo>
                    <a:pt x="11551" y="4885"/>
                  </a:lnTo>
                  <a:cubicBezTo>
                    <a:pt x="11575" y="4921"/>
                    <a:pt x="11616" y="4939"/>
                    <a:pt x="11658" y="4939"/>
                  </a:cubicBezTo>
                  <a:cubicBezTo>
                    <a:pt x="11700" y="4939"/>
                    <a:pt x="11741" y="4921"/>
                    <a:pt x="11765" y="4885"/>
                  </a:cubicBezTo>
                  <a:cubicBezTo>
                    <a:pt x="11837" y="4838"/>
                    <a:pt x="11837" y="4719"/>
                    <a:pt x="11765" y="4671"/>
                  </a:cubicBezTo>
                  <a:lnTo>
                    <a:pt x="11336" y="4218"/>
                  </a:lnTo>
                  <a:cubicBezTo>
                    <a:pt x="11289" y="4171"/>
                    <a:pt x="11217" y="4147"/>
                    <a:pt x="11146" y="4147"/>
                  </a:cubicBezTo>
                  <a:lnTo>
                    <a:pt x="11074" y="4147"/>
                  </a:lnTo>
                  <a:lnTo>
                    <a:pt x="10646" y="3718"/>
                  </a:lnTo>
                  <a:cubicBezTo>
                    <a:pt x="11408" y="2599"/>
                    <a:pt x="11074" y="1051"/>
                    <a:pt x="9908" y="337"/>
                  </a:cubicBezTo>
                  <a:cubicBezTo>
                    <a:pt x="9523" y="109"/>
                    <a:pt x="9100" y="1"/>
                    <a:pt x="86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57"/>
            <p:cNvSpPr/>
            <p:nvPr/>
          </p:nvSpPr>
          <p:spPr>
            <a:xfrm>
              <a:off x="2933325" y="2805650"/>
              <a:ext cx="106575" cy="89675"/>
            </a:xfrm>
            <a:custGeom>
              <a:rect b="b" l="l" r="r" t="t"/>
              <a:pathLst>
                <a:path extrusionOk="0" h="3587" w="4263">
                  <a:moveTo>
                    <a:pt x="2058" y="0"/>
                  </a:moveTo>
                  <a:cubicBezTo>
                    <a:pt x="1309" y="0"/>
                    <a:pt x="581" y="484"/>
                    <a:pt x="334" y="1276"/>
                  </a:cubicBezTo>
                  <a:cubicBezTo>
                    <a:pt x="0" y="2419"/>
                    <a:pt x="834" y="3562"/>
                    <a:pt x="2048" y="3586"/>
                  </a:cubicBezTo>
                  <a:lnTo>
                    <a:pt x="2048" y="3562"/>
                  </a:lnTo>
                  <a:cubicBezTo>
                    <a:pt x="3382" y="3562"/>
                    <a:pt x="4263" y="2110"/>
                    <a:pt x="3596" y="919"/>
                  </a:cubicBezTo>
                  <a:cubicBezTo>
                    <a:pt x="3565" y="873"/>
                    <a:pt x="3515" y="847"/>
                    <a:pt x="3464" y="847"/>
                  </a:cubicBezTo>
                  <a:cubicBezTo>
                    <a:pt x="3435" y="847"/>
                    <a:pt x="3407" y="855"/>
                    <a:pt x="3382" y="871"/>
                  </a:cubicBezTo>
                  <a:cubicBezTo>
                    <a:pt x="3310" y="895"/>
                    <a:pt x="3263" y="1014"/>
                    <a:pt x="3310" y="1086"/>
                  </a:cubicBezTo>
                  <a:cubicBezTo>
                    <a:pt x="3429" y="1300"/>
                    <a:pt x="3501" y="1538"/>
                    <a:pt x="3501" y="1776"/>
                  </a:cubicBezTo>
                  <a:cubicBezTo>
                    <a:pt x="3501" y="2665"/>
                    <a:pt x="2778" y="3246"/>
                    <a:pt x="2023" y="3246"/>
                  </a:cubicBezTo>
                  <a:cubicBezTo>
                    <a:pt x="1665" y="3246"/>
                    <a:pt x="1299" y="3115"/>
                    <a:pt x="1000" y="2824"/>
                  </a:cubicBezTo>
                  <a:cubicBezTo>
                    <a:pt x="72" y="1895"/>
                    <a:pt x="738" y="324"/>
                    <a:pt x="2048" y="324"/>
                  </a:cubicBezTo>
                  <a:cubicBezTo>
                    <a:pt x="2334" y="324"/>
                    <a:pt x="2620" y="419"/>
                    <a:pt x="2858" y="586"/>
                  </a:cubicBezTo>
                  <a:cubicBezTo>
                    <a:pt x="2883" y="602"/>
                    <a:pt x="2912" y="610"/>
                    <a:pt x="2940" y="610"/>
                  </a:cubicBezTo>
                  <a:cubicBezTo>
                    <a:pt x="2991" y="610"/>
                    <a:pt x="3041" y="584"/>
                    <a:pt x="3072" y="538"/>
                  </a:cubicBezTo>
                  <a:cubicBezTo>
                    <a:pt x="3120" y="467"/>
                    <a:pt x="3120" y="347"/>
                    <a:pt x="3025" y="300"/>
                  </a:cubicBezTo>
                  <a:cubicBezTo>
                    <a:pt x="2725" y="95"/>
                    <a:pt x="2390" y="0"/>
                    <a:pt x="20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57"/>
            <p:cNvSpPr/>
            <p:nvPr/>
          </p:nvSpPr>
          <p:spPr>
            <a:xfrm>
              <a:off x="2957725" y="2823850"/>
              <a:ext cx="58375" cy="53025"/>
            </a:xfrm>
            <a:custGeom>
              <a:rect b="b" l="l" r="r" t="t"/>
              <a:pathLst>
                <a:path extrusionOk="0" h="2121" w="2335">
                  <a:moveTo>
                    <a:pt x="628" y="295"/>
                  </a:moveTo>
                  <a:cubicBezTo>
                    <a:pt x="700" y="295"/>
                    <a:pt x="774" y="322"/>
                    <a:pt x="834" y="382"/>
                  </a:cubicBezTo>
                  <a:cubicBezTo>
                    <a:pt x="1018" y="566"/>
                    <a:pt x="891" y="883"/>
                    <a:pt x="625" y="883"/>
                  </a:cubicBezTo>
                  <a:cubicBezTo>
                    <a:pt x="615" y="883"/>
                    <a:pt x="606" y="882"/>
                    <a:pt x="596" y="882"/>
                  </a:cubicBezTo>
                  <a:cubicBezTo>
                    <a:pt x="585" y="883"/>
                    <a:pt x="575" y="884"/>
                    <a:pt x="564" y="884"/>
                  </a:cubicBezTo>
                  <a:cubicBezTo>
                    <a:pt x="433" y="884"/>
                    <a:pt x="310" y="752"/>
                    <a:pt x="310" y="620"/>
                  </a:cubicBezTo>
                  <a:lnTo>
                    <a:pt x="334" y="620"/>
                  </a:lnTo>
                  <a:cubicBezTo>
                    <a:pt x="318" y="424"/>
                    <a:pt x="469" y="295"/>
                    <a:pt x="628" y="295"/>
                  </a:cubicBezTo>
                  <a:close/>
                  <a:moveTo>
                    <a:pt x="1525" y="1215"/>
                  </a:moveTo>
                  <a:cubicBezTo>
                    <a:pt x="1668" y="1215"/>
                    <a:pt x="1787" y="1358"/>
                    <a:pt x="1787" y="1501"/>
                  </a:cubicBezTo>
                  <a:cubicBezTo>
                    <a:pt x="1787" y="1662"/>
                    <a:pt x="1644" y="1769"/>
                    <a:pt x="1501" y="1769"/>
                  </a:cubicBezTo>
                  <a:cubicBezTo>
                    <a:pt x="1432" y="1769"/>
                    <a:pt x="1364" y="1745"/>
                    <a:pt x="1310" y="1691"/>
                  </a:cubicBezTo>
                  <a:cubicBezTo>
                    <a:pt x="1144" y="1501"/>
                    <a:pt x="1263" y="1215"/>
                    <a:pt x="1525" y="1215"/>
                  </a:cubicBezTo>
                  <a:close/>
                  <a:moveTo>
                    <a:pt x="610" y="1199"/>
                  </a:moveTo>
                  <a:cubicBezTo>
                    <a:pt x="762" y="1199"/>
                    <a:pt x="906" y="1322"/>
                    <a:pt x="906" y="1501"/>
                  </a:cubicBezTo>
                  <a:cubicBezTo>
                    <a:pt x="906" y="1667"/>
                    <a:pt x="763" y="1787"/>
                    <a:pt x="596" y="1787"/>
                  </a:cubicBezTo>
                  <a:lnTo>
                    <a:pt x="596" y="1810"/>
                  </a:lnTo>
                  <a:cubicBezTo>
                    <a:pt x="334" y="1810"/>
                    <a:pt x="215" y="1477"/>
                    <a:pt x="405" y="1286"/>
                  </a:cubicBezTo>
                  <a:cubicBezTo>
                    <a:pt x="466" y="1226"/>
                    <a:pt x="539" y="1199"/>
                    <a:pt x="610" y="1199"/>
                  </a:cubicBezTo>
                  <a:close/>
                  <a:moveTo>
                    <a:pt x="596" y="0"/>
                  </a:moveTo>
                  <a:cubicBezTo>
                    <a:pt x="263" y="0"/>
                    <a:pt x="1" y="286"/>
                    <a:pt x="1" y="620"/>
                  </a:cubicBezTo>
                  <a:cubicBezTo>
                    <a:pt x="1" y="786"/>
                    <a:pt x="72" y="929"/>
                    <a:pt x="215" y="1048"/>
                  </a:cubicBezTo>
                  <a:cubicBezTo>
                    <a:pt x="72" y="1167"/>
                    <a:pt x="1" y="1334"/>
                    <a:pt x="1" y="1501"/>
                  </a:cubicBezTo>
                  <a:cubicBezTo>
                    <a:pt x="1" y="1870"/>
                    <a:pt x="314" y="2120"/>
                    <a:pt x="635" y="2120"/>
                  </a:cubicBezTo>
                  <a:cubicBezTo>
                    <a:pt x="791" y="2120"/>
                    <a:pt x="948" y="2061"/>
                    <a:pt x="1072" y="1929"/>
                  </a:cubicBezTo>
                  <a:cubicBezTo>
                    <a:pt x="1191" y="2049"/>
                    <a:pt x="1334" y="2120"/>
                    <a:pt x="1525" y="2120"/>
                  </a:cubicBezTo>
                  <a:cubicBezTo>
                    <a:pt x="2072" y="2120"/>
                    <a:pt x="2334" y="1429"/>
                    <a:pt x="1930" y="1048"/>
                  </a:cubicBezTo>
                  <a:cubicBezTo>
                    <a:pt x="2049" y="929"/>
                    <a:pt x="2120" y="786"/>
                    <a:pt x="2120" y="620"/>
                  </a:cubicBezTo>
                  <a:cubicBezTo>
                    <a:pt x="2018" y="583"/>
                    <a:pt x="1917" y="545"/>
                    <a:pt x="1817" y="506"/>
                  </a:cubicBezTo>
                  <a:lnTo>
                    <a:pt x="1817" y="506"/>
                  </a:lnTo>
                  <a:cubicBezTo>
                    <a:pt x="1876" y="683"/>
                    <a:pt x="1754" y="882"/>
                    <a:pt x="1525" y="882"/>
                  </a:cubicBezTo>
                  <a:cubicBezTo>
                    <a:pt x="1510" y="884"/>
                    <a:pt x="1496" y="885"/>
                    <a:pt x="1482" y="885"/>
                  </a:cubicBezTo>
                  <a:cubicBezTo>
                    <a:pt x="1335" y="885"/>
                    <a:pt x="1215" y="772"/>
                    <a:pt x="1215" y="620"/>
                  </a:cubicBezTo>
                  <a:lnTo>
                    <a:pt x="1239" y="620"/>
                  </a:lnTo>
                  <a:cubicBezTo>
                    <a:pt x="1228" y="488"/>
                    <a:pt x="1293" y="386"/>
                    <a:pt x="1385" y="334"/>
                  </a:cubicBezTo>
                  <a:lnTo>
                    <a:pt x="1385" y="334"/>
                  </a:lnTo>
                  <a:cubicBezTo>
                    <a:pt x="1528" y="392"/>
                    <a:pt x="1672" y="450"/>
                    <a:pt x="1817" y="506"/>
                  </a:cubicBezTo>
                  <a:lnTo>
                    <a:pt x="1817" y="506"/>
                  </a:lnTo>
                  <a:cubicBezTo>
                    <a:pt x="1803" y="462"/>
                    <a:pt x="1777" y="419"/>
                    <a:pt x="1739" y="382"/>
                  </a:cubicBezTo>
                  <a:cubicBezTo>
                    <a:pt x="1679" y="322"/>
                    <a:pt x="1605" y="295"/>
                    <a:pt x="1533" y="295"/>
                  </a:cubicBezTo>
                  <a:cubicBezTo>
                    <a:pt x="1481" y="295"/>
                    <a:pt x="1430" y="309"/>
                    <a:pt x="1385" y="334"/>
                  </a:cubicBezTo>
                  <a:lnTo>
                    <a:pt x="1385" y="334"/>
                  </a:lnTo>
                  <a:cubicBezTo>
                    <a:pt x="1120" y="225"/>
                    <a:pt x="858" y="113"/>
                    <a:pt x="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57"/>
            <p:cNvSpPr/>
            <p:nvPr/>
          </p:nvSpPr>
          <p:spPr>
            <a:xfrm>
              <a:off x="2872000" y="2989950"/>
              <a:ext cx="53600" cy="22650"/>
            </a:xfrm>
            <a:custGeom>
              <a:rect b="b" l="l" r="r" t="t"/>
              <a:pathLst>
                <a:path extrusionOk="0" h="906" w="2144">
                  <a:moveTo>
                    <a:pt x="1548" y="310"/>
                  </a:moveTo>
                  <a:cubicBezTo>
                    <a:pt x="1739" y="310"/>
                    <a:pt x="1739" y="596"/>
                    <a:pt x="1548" y="596"/>
                  </a:cubicBezTo>
                  <a:lnTo>
                    <a:pt x="596" y="596"/>
                  </a:lnTo>
                  <a:cubicBezTo>
                    <a:pt x="381" y="596"/>
                    <a:pt x="381" y="310"/>
                    <a:pt x="596" y="310"/>
                  </a:cubicBezTo>
                  <a:close/>
                  <a:moveTo>
                    <a:pt x="596" y="1"/>
                  </a:moveTo>
                  <a:cubicBezTo>
                    <a:pt x="0" y="1"/>
                    <a:pt x="0" y="906"/>
                    <a:pt x="596" y="906"/>
                  </a:cubicBezTo>
                  <a:lnTo>
                    <a:pt x="1548" y="906"/>
                  </a:lnTo>
                  <a:cubicBezTo>
                    <a:pt x="2144" y="906"/>
                    <a:pt x="2144" y="1"/>
                    <a:pt x="1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57"/>
            <p:cNvSpPr/>
            <p:nvPr/>
          </p:nvSpPr>
          <p:spPr>
            <a:xfrm>
              <a:off x="2839250" y="2922225"/>
              <a:ext cx="56000" cy="53475"/>
            </a:xfrm>
            <a:custGeom>
              <a:rect b="b" l="l" r="r" t="t"/>
              <a:pathLst>
                <a:path extrusionOk="0" h="2139" w="2240">
                  <a:moveTo>
                    <a:pt x="1155" y="530"/>
                  </a:moveTo>
                  <a:cubicBezTo>
                    <a:pt x="1428" y="530"/>
                    <a:pt x="1691" y="744"/>
                    <a:pt x="1691" y="1067"/>
                  </a:cubicBezTo>
                  <a:cubicBezTo>
                    <a:pt x="1691" y="1352"/>
                    <a:pt x="1453" y="1590"/>
                    <a:pt x="1167" y="1590"/>
                  </a:cubicBezTo>
                  <a:cubicBezTo>
                    <a:pt x="691" y="1590"/>
                    <a:pt x="453" y="1019"/>
                    <a:pt x="786" y="685"/>
                  </a:cubicBezTo>
                  <a:cubicBezTo>
                    <a:pt x="894" y="578"/>
                    <a:pt x="1026" y="530"/>
                    <a:pt x="1155" y="530"/>
                  </a:cubicBezTo>
                  <a:close/>
                  <a:moveTo>
                    <a:pt x="1120" y="1"/>
                  </a:moveTo>
                  <a:cubicBezTo>
                    <a:pt x="1048" y="1"/>
                    <a:pt x="977" y="54"/>
                    <a:pt x="977" y="162"/>
                  </a:cubicBezTo>
                  <a:lnTo>
                    <a:pt x="977" y="281"/>
                  </a:lnTo>
                  <a:cubicBezTo>
                    <a:pt x="929" y="281"/>
                    <a:pt x="882" y="281"/>
                    <a:pt x="834" y="304"/>
                  </a:cubicBezTo>
                  <a:lnTo>
                    <a:pt x="786" y="209"/>
                  </a:lnTo>
                  <a:cubicBezTo>
                    <a:pt x="749" y="165"/>
                    <a:pt x="703" y="145"/>
                    <a:pt x="658" y="145"/>
                  </a:cubicBezTo>
                  <a:cubicBezTo>
                    <a:pt x="561" y="145"/>
                    <a:pt x="475" y="238"/>
                    <a:pt x="524" y="352"/>
                  </a:cubicBezTo>
                  <a:lnTo>
                    <a:pt x="596" y="471"/>
                  </a:lnTo>
                  <a:cubicBezTo>
                    <a:pt x="548" y="495"/>
                    <a:pt x="524" y="519"/>
                    <a:pt x="501" y="543"/>
                  </a:cubicBezTo>
                  <a:lnTo>
                    <a:pt x="382" y="495"/>
                  </a:lnTo>
                  <a:cubicBezTo>
                    <a:pt x="356" y="478"/>
                    <a:pt x="331" y="470"/>
                    <a:pt x="307" y="470"/>
                  </a:cubicBezTo>
                  <a:cubicBezTo>
                    <a:pt x="262" y="470"/>
                    <a:pt x="222" y="496"/>
                    <a:pt x="191" y="543"/>
                  </a:cubicBezTo>
                  <a:cubicBezTo>
                    <a:pt x="143" y="614"/>
                    <a:pt x="167" y="709"/>
                    <a:pt x="239" y="733"/>
                  </a:cubicBezTo>
                  <a:lnTo>
                    <a:pt x="358" y="805"/>
                  </a:lnTo>
                  <a:cubicBezTo>
                    <a:pt x="358" y="852"/>
                    <a:pt x="358" y="876"/>
                    <a:pt x="334" y="924"/>
                  </a:cubicBezTo>
                  <a:lnTo>
                    <a:pt x="191" y="924"/>
                  </a:lnTo>
                  <a:cubicBezTo>
                    <a:pt x="0" y="924"/>
                    <a:pt x="0" y="1233"/>
                    <a:pt x="191" y="1233"/>
                  </a:cubicBezTo>
                  <a:lnTo>
                    <a:pt x="358" y="1233"/>
                  </a:lnTo>
                  <a:cubicBezTo>
                    <a:pt x="358" y="1257"/>
                    <a:pt x="382" y="1281"/>
                    <a:pt x="382" y="1328"/>
                  </a:cubicBezTo>
                  <a:lnTo>
                    <a:pt x="239" y="1400"/>
                  </a:lnTo>
                  <a:cubicBezTo>
                    <a:pt x="167" y="1448"/>
                    <a:pt x="143" y="1543"/>
                    <a:pt x="191" y="1614"/>
                  </a:cubicBezTo>
                  <a:cubicBezTo>
                    <a:pt x="215" y="1662"/>
                    <a:pt x="262" y="1686"/>
                    <a:pt x="310" y="1686"/>
                  </a:cubicBezTo>
                  <a:cubicBezTo>
                    <a:pt x="334" y="1686"/>
                    <a:pt x="358" y="1686"/>
                    <a:pt x="382" y="1662"/>
                  </a:cubicBezTo>
                  <a:lnTo>
                    <a:pt x="548" y="1567"/>
                  </a:lnTo>
                  <a:cubicBezTo>
                    <a:pt x="572" y="1590"/>
                    <a:pt x="596" y="1614"/>
                    <a:pt x="620" y="1638"/>
                  </a:cubicBezTo>
                  <a:lnTo>
                    <a:pt x="524" y="1805"/>
                  </a:lnTo>
                  <a:cubicBezTo>
                    <a:pt x="477" y="1876"/>
                    <a:pt x="501" y="1948"/>
                    <a:pt x="572" y="1995"/>
                  </a:cubicBezTo>
                  <a:cubicBezTo>
                    <a:pt x="596" y="2019"/>
                    <a:pt x="620" y="2019"/>
                    <a:pt x="643" y="2019"/>
                  </a:cubicBezTo>
                  <a:cubicBezTo>
                    <a:pt x="715" y="2019"/>
                    <a:pt x="763" y="1995"/>
                    <a:pt x="786" y="1948"/>
                  </a:cubicBezTo>
                  <a:lnTo>
                    <a:pt x="882" y="1781"/>
                  </a:lnTo>
                  <a:cubicBezTo>
                    <a:pt x="905" y="1781"/>
                    <a:pt x="929" y="1805"/>
                    <a:pt x="977" y="1805"/>
                  </a:cubicBezTo>
                  <a:lnTo>
                    <a:pt x="977" y="1995"/>
                  </a:lnTo>
                  <a:cubicBezTo>
                    <a:pt x="977" y="2091"/>
                    <a:pt x="1048" y="2138"/>
                    <a:pt x="1120" y="2138"/>
                  </a:cubicBezTo>
                  <a:cubicBezTo>
                    <a:pt x="1191" y="2138"/>
                    <a:pt x="1263" y="2091"/>
                    <a:pt x="1263" y="1995"/>
                  </a:cubicBezTo>
                  <a:lnTo>
                    <a:pt x="1263" y="1829"/>
                  </a:lnTo>
                  <a:cubicBezTo>
                    <a:pt x="1286" y="1805"/>
                    <a:pt x="1334" y="1805"/>
                    <a:pt x="1358" y="1805"/>
                  </a:cubicBezTo>
                  <a:lnTo>
                    <a:pt x="1453" y="1948"/>
                  </a:lnTo>
                  <a:cubicBezTo>
                    <a:pt x="1477" y="1995"/>
                    <a:pt x="1525" y="2019"/>
                    <a:pt x="1572" y="2019"/>
                  </a:cubicBezTo>
                  <a:cubicBezTo>
                    <a:pt x="1596" y="2019"/>
                    <a:pt x="1620" y="2019"/>
                    <a:pt x="1644" y="1995"/>
                  </a:cubicBezTo>
                  <a:cubicBezTo>
                    <a:pt x="1715" y="1948"/>
                    <a:pt x="1739" y="1876"/>
                    <a:pt x="1715" y="1805"/>
                  </a:cubicBezTo>
                  <a:lnTo>
                    <a:pt x="1620" y="1638"/>
                  </a:lnTo>
                  <a:cubicBezTo>
                    <a:pt x="1644" y="1614"/>
                    <a:pt x="1668" y="1590"/>
                    <a:pt x="1691" y="1567"/>
                  </a:cubicBezTo>
                  <a:lnTo>
                    <a:pt x="1834" y="1662"/>
                  </a:lnTo>
                  <a:cubicBezTo>
                    <a:pt x="1858" y="1686"/>
                    <a:pt x="1882" y="1686"/>
                    <a:pt x="1906" y="1686"/>
                  </a:cubicBezTo>
                  <a:cubicBezTo>
                    <a:pt x="2072" y="1686"/>
                    <a:pt x="2120" y="1471"/>
                    <a:pt x="1977" y="1400"/>
                  </a:cubicBezTo>
                  <a:lnTo>
                    <a:pt x="1834" y="1328"/>
                  </a:lnTo>
                  <a:cubicBezTo>
                    <a:pt x="1858" y="1281"/>
                    <a:pt x="1858" y="1257"/>
                    <a:pt x="1882" y="1233"/>
                  </a:cubicBezTo>
                  <a:lnTo>
                    <a:pt x="2025" y="1233"/>
                  </a:lnTo>
                  <a:cubicBezTo>
                    <a:pt x="2239" y="1233"/>
                    <a:pt x="2239" y="924"/>
                    <a:pt x="2025" y="924"/>
                  </a:cubicBezTo>
                  <a:lnTo>
                    <a:pt x="1882" y="924"/>
                  </a:lnTo>
                  <a:cubicBezTo>
                    <a:pt x="1882" y="876"/>
                    <a:pt x="1882" y="852"/>
                    <a:pt x="1858" y="805"/>
                  </a:cubicBezTo>
                  <a:lnTo>
                    <a:pt x="1977" y="733"/>
                  </a:lnTo>
                  <a:cubicBezTo>
                    <a:pt x="2150" y="656"/>
                    <a:pt x="2075" y="456"/>
                    <a:pt x="1940" y="456"/>
                  </a:cubicBezTo>
                  <a:cubicBezTo>
                    <a:pt x="1907" y="456"/>
                    <a:pt x="1871" y="467"/>
                    <a:pt x="1834" y="495"/>
                  </a:cubicBezTo>
                  <a:lnTo>
                    <a:pt x="1715" y="543"/>
                  </a:lnTo>
                  <a:cubicBezTo>
                    <a:pt x="1691" y="519"/>
                    <a:pt x="1668" y="495"/>
                    <a:pt x="1644" y="471"/>
                  </a:cubicBezTo>
                  <a:lnTo>
                    <a:pt x="1715" y="352"/>
                  </a:lnTo>
                  <a:cubicBezTo>
                    <a:pt x="1739" y="281"/>
                    <a:pt x="1715" y="185"/>
                    <a:pt x="1644" y="138"/>
                  </a:cubicBezTo>
                  <a:cubicBezTo>
                    <a:pt x="1626" y="132"/>
                    <a:pt x="1606" y="129"/>
                    <a:pt x="1587" y="129"/>
                  </a:cubicBezTo>
                  <a:cubicBezTo>
                    <a:pt x="1529" y="129"/>
                    <a:pt x="1471" y="156"/>
                    <a:pt x="1453" y="209"/>
                  </a:cubicBezTo>
                  <a:lnTo>
                    <a:pt x="1382" y="304"/>
                  </a:lnTo>
                  <a:cubicBezTo>
                    <a:pt x="1334" y="281"/>
                    <a:pt x="1310" y="281"/>
                    <a:pt x="1263" y="281"/>
                  </a:cubicBezTo>
                  <a:lnTo>
                    <a:pt x="1263" y="162"/>
                  </a:lnTo>
                  <a:cubicBezTo>
                    <a:pt x="1263" y="54"/>
                    <a:pt x="1191" y="1"/>
                    <a:pt x="1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57"/>
            <p:cNvSpPr/>
            <p:nvPr/>
          </p:nvSpPr>
          <p:spPr>
            <a:xfrm>
              <a:off x="2867825" y="2937575"/>
              <a:ext cx="8350" cy="7750"/>
            </a:xfrm>
            <a:custGeom>
              <a:rect b="b" l="l" r="r" t="t"/>
              <a:pathLst>
                <a:path extrusionOk="0" h="310" w="334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38"/>
                    <a:pt x="72" y="310"/>
                    <a:pt x="167" y="310"/>
                  </a:cubicBezTo>
                  <a:cubicBezTo>
                    <a:pt x="239" y="310"/>
                    <a:pt x="334" y="238"/>
                    <a:pt x="334" y="167"/>
                  </a:cubicBezTo>
                  <a:cubicBezTo>
                    <a:pt x="334" y="71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57"/>
            <p:cNvSpPr/>
            <p:nvPr/>
          </p:nvSpPr>
          <p:spPr>
            <a:xfrm>
              <a:off x="2868425" y="2950075"/>
              <a:ext cx="9550" cy="8350"/>
            </a:xfrm>
            <a:custGeom>
              <a:rect b="b" l="l" r="r" t="t"/>
              <a:pathLst>
                <a:path extrusionOk="0" h="334" w="382">
                  <a:moveTo>
                    <a:pt x="191" y="0"/>
                  </a:moveTo>
                  <a:cubicBezTo>
                    <a:pt x="0" y="24"/>
                    <a:pt x="0" y="310"/>
                    <a:pt x="191" y="334"/>
                  </a:cubicBezTo>
                  <a:cubicBezTo>
                    <a:pt x="381" y="310"/>
                    <a:pt x="381" y="24"/>
                    <a:pt x="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57"/>
            <p:cNvSpPr/>
            <p:nvPr/>
          </p:nvSpPr>
          <p:spPr>
            <a:xfrm>
              <a:off x="2857100" y="2945900"/>
              <a:ext cx="7775" cy="7775"/>
            </a:xfrm>
            <a:custGeom>
              <a:rect b="b" l="l" r="r" t="t"/>
              <a:pathLst>
                <a:path extrusionOk="0" h="311" w="311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39"/>
                    <a:pt x="72" y="310"/>
                    <a:pt x="168" y="310"/>
                  </a:cubicBezTo>
                  <a:cubicBezTo>
                    <a:pt x="239" y="310"/>
                    <a:pt x="311" y="239"/>
                    <a:pt x="311" y="167"/>
                  </a:cubicBezTo>
                  <a:cubicBezTo>
                    <a:pt x="311" y="72"/>
                    <a:pt x="239" y="0"/>
                    <a:pt x="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57"/>
            <p:cNvSpPr/>
            <p:nvPr/>
          </p:nvSpPr>
          <p:spPr>
            <a:xfrm>
              <a:off x="2926775" y="2943525"/>
              <a:ext cx="43475" cy="38125"/>
            </a:xfrm>
            <a:custGeom>
              <a:rect b="b" l="l" r="r" t="t"/>
              <a:pathLst>
                <a:path extrusionOk="0" h="1525" w="1739">
                  <a:moveTo>
                    <a:pt x="1301" y="0"/>
                  </a:moveTo>
                  <a:cubicBezTo>
                    <a:pt x="1233" y="0"/>
                    <a:pt x="1167" y="24"/>
                    <a:pt x="1119" y="72"/>
                  </a:cubicBezTo>
                  <a:cubicBezTo>
                    <a:pt x="1050" y="141"/>
                    <a:pt x="1021" y="228"/>
                    <a:pt x="1033" y="311"/>
                  </a:cubicBezTo>
                  <a:lnTo>
                    <a:pt x="1033" y="311"/>
                  </a:lnTo>
                  <a:cubicBezTo>
                    <a:pt x="1193" y="337"/>
                    <a:pt x="1349" y="398"/>
                    <a:pt x="1488" y="491"/>
                  </a:cubicBezTo>
                  <a:lnTo>
                    <a:pt x="1488" y="491"/>
                  </a:lnTo>
                  <a:cubicBezTo>
                    <a:pt x="1493" y="486"/>
                    <a:pt x="1497" y="481"/>
                    <a:pt x="1501" y="476"/>
                  </a:cubicBezTo>
                  <a:cubicBezTo>
                    <a:pt x="1620" y="357"/>
                    <a:pt x="1620" y="191"/>
                    <a:pt x="1501" y="72"/>
                  </a:cubicBezTo>
                  <a:cubicBezTo>
                    <a:pt x="1441" y="24"/>
                    <a:pt x="1370" y="0"/>
                    <a:pt x="1301" y="0"/>
                  </a:cubicBezTo>
                  <a:close/>
                  <a:moveTo>
                    <a:pt x="679" y="625"/>
                  </a:moveTo>
                  <a:cubicBezTo>
                    <a:pt x="750" y="625"/>
                    <a:pt x="822" y="655"/>
                    <a:pt x="881" y="715"/>
                  </a:cubicBezTo>
                  <a:cubicBezTo>
                    <a:pt x="929" y="762"/>
                    <a:pt x="953" y="834"/>
                    <a:pt x="953" y="905"/>
                  </a:cubicBezTo>
                  <a:cubicBezTo>
                    <a:pt x="953" y="977"/>
                    <a:pt x="929" y="1048"/>
                    <a:pt x="881" y="1096"/>
                  </a:cubicBezTo>
                  <a:cubicBezTo>
                    <a:pt x="822" y="1155"/>
                    <a:pt x="744" y="1185"/>
                    <a:pt x="670" y="1185"/>
                  </a:cubicBezTo>
                  <a:cubicBezTo>
                    <a:pt x="596" y="1185"/>
                    <a:pt x="524" y="1155"/>
                    <a:pt x="477" y="1096"/>
                  </a:cubicBezTo>
                  <a:cubicBezTo>
                    <a:pt x="429" y="1048"/>
                    <a:pt x="381" y="977"/>
                    <a:pt x="381" y="905"/>
                  </a:cubicBezTo>
                  <a:cubicBezTo>
                    <a:pt x="381" y="834"/>
                    <a:pt x="405" y="762"/>
                    <a:pt x="453" y="715"/>
                  </a:cubicBezTo>
                  <a:lnTo>
                    <a:pt x="477" y="715"/>
                  </a:lnTo>
                  <a:cubicBezTo>
                    <a:pt x="536" y="655"/>
                    <a:pt x="607" y="625"/>
                    <a:pt x="679" y="625"/>
                  </a:cubicBezTo>
                  <a:close/>
                  <a:moveTo>
                    <a:pt x="848" y="296"/>
                  </a:moveTo>
                  <a:cubicBezTo>
                    <a:pt x="637" y="296"/>
                    <a:pt x="425" y="355"/>
                    <a:pt x="238" y="476"/>
                  </a:cubicBezTo>
                  <a:cubicBezTo>
                    <a:pt x="0" y="715"/>
                    <a:pt x="0" y="1096"/>
                    <a:pt x="238" y="1334"/>
                  </a:cubicBezTo>
                  <a:cubicBezTo>
                    <a:pt x="357" y="1453"/>
                    <a:pt x="500" y="1524"/>
                    <a:pt x="667" y="1524"/>
                  </a:cubicBezTo>
                  <a:cubicBezTo>
                    <a:pt x="1000" y="1524"/>
                    <a:pt x="1286" y="1239"/>
                    <a:pt x="1286" y="905"/>
                  </a:cubicBezTo>
                  <a:lnTo>
                    <a:pt x="1286" y="881"/>
                  </a:lnTo>
                  <a:cubicBezTo>
                    <a:pt x="1453" y="881"/>
                    <a:pt x="1620" y="834"/>
                    <a:pt x="1739" y="715"/>
                  </a:cubicBezTo>
                  <a:cubicBezTo>
                    <a:pt x="1664" y="626"/>
                    <a:pt x="1580" y="551"/>
                    <a:pt x="1488" y="491"/>
                  </a:cubicBezTo>
                  <a:lnTo>
                    <a:pt x="1488" y="491"/>
                  </a:lnTo>
                  <a:cubicBezTo>
                    <a:pt x="1441" y="541"/>
                    <a:pt x="1376" y="566"/>
                    <a:pt x="1310" y="566"/>
                  </a:cubicBezTo>
                  <a:cubicBezTo>
                    <a:pt x="1239" y="566"/>
                    <a:pt x="1167" y="536"/>
                    <a:pt x="1119" y="476"/>
                  </a:cubicBezTo>
                  <a:cubicBezTo>
                    <a:pt x="1070" y="427"/>
                    <a:pt x="1041" y="370"/>
                    <a:pt x="1033" y="311"/>
                  </a:cubicBezTo>
                  <a:lnTo>
                    <a:pt x="1033" y="311"/>
                  </a:lnTo>
                  <a:cubicBezTo>
                    <a:pt x="972" y="301"/>
                    <a:pt x="910" y="296"/>
                    <a:pt x="848" y="29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57"/>
            <p:cNvSpPr/>
            <p:nvPr/>
          </p:nvSpPr>
          <p:spPr>
            <a:xfrm>
              <a:off x="2932125" y="2948275"/>
              <a:ext cx="85750" cy="77425"/>
            </a:xfrm>
            <a:custGeom>
              <a:rect b="b" l="l" r="r" t="t"/>
              <a:pathLst>
                <a:path extrusionOk="0" h="3097" w="3430">
                  <a:moveTo>
                    <a:pt x="3287" y="1"/>
                  </a:moveTo>
                  <a:cubicBezTo>
                    <a:pt x="2906" y="1"/>
                    <a:pt x="2596" y="286"/>
                    <a:pt x="2596" y="667"/>
                  </a:cubicBezTo>
                  <a:cubicBezTo>
                    <a:pt x="2573" y="882"/>
                    <a:pt x="2406" y="1072"/>
                    <a:pt x="2191" y="1072"/>
                  </a:cubicBezTo>
                  <a:lnTo>
                    <a:pt x="1977" y="1072"/>
                  </a:lnTo>
                  <a:cubicBezTo>
                    <a:pt x="1572" y="1072"/>
                    <a:pt x="1215" y="1430"/>
                    <a:pt x="1215" y="1834"/>
                  </a:cubicBezTo>
                  <a:cubicBezTo>
                    <a:pt x="1215" y="2073"/>
                    <a:pt x="1025" y="2263"/>
                    <a:pt x="786" y="2263"/>
                  </a:cubicBezTo>
                  <a:lnTo>
                    <a:pt x="691" y="2263"/>
                  </a:lnTo>
                  <a:cubicBezTo>
                    <a:pt x="310" y="2263"/>
                    <a:pt x="1" y="2573"/>
                    <a:pt x="1" y="2954"/>
                  </a:cubicBezTo>
                  <a:cubicBezTo>
                    <a:pt x="1" y="3025"/>
                    <a:pt x="72" y="3097"/>
                    <a:pt x="143" y="3097"/>
                  </a:cubicBezTo>
                  <a:cubicBezTo>
                    <a:pt x="215" y="3097"/>
                    <a:pt x="286" y="3025"/>
                    <a:pt x="286" y="2954"/>
                  </a:cubicBezTo>
                  <a:cubicBezTo>
                    <a:pt x="286" y="2739"/>
                    <a:pt x="477" y="2573"/>
                    <a:pt x="691" y="2573"/>
                  </a:cubicBezTo>
                  <a:lnTo>
                    <a:pt x="786" y="2573"/>
                  </a:lnTo>
                  <a:cubicBezTo>
                    <a:pt x="1215" y="2549"/>
                    <a:pt x="1548" y="2215"/>
                    <a:pt x="1548" y="1787"/>
                  </a:cubicBezTo>
                  <a:cubicBezTo>
                    <a:pt x="1548" y="1562"/>
                    <a:pt x="1718" y="1380"/>
                    <a:pt x="1937" y="1380"/>
                  </a:cubicBezTo>
                  <a:cubicBezTo>
                    <a:pt x="1950" y="1380"/>
                    <a:pt x="1964" y="1381"/>
                    <a:pt x="1977" y="1382"/>
                  </a:cubicBezTo>
                  <a:lnTo>
                    <a:pt x="2168" y="1382"/>
                  </a:lnTo>
                  <a:cubicBezTo>
                    <a:pt x="2549" y="1358"/>
                    <a:pt x="2882" y="1049"/>
                    <a:pt x="2882" y="644"/>
                  </a:cubicBezTo>
                  <a:cubicBezTo>
                    <a:pt x="2906" y="453"/>
                    <a:pt x="3073" y="286"/>
                    <a:pt x="3287" y="286"/>
                  </a:cubicBezTo>
                  <a:cubicBezTo>
                    <a:pt x="3358" y="286"/>
                    <a:pt x="3430" y="215"/>
                    <a:pt x="3430" y="144"/>
                  </a:cubicBezTo>
                  <a:cubicBezTo>
                    <a:pt x="3430" y="48"/>
                    <a:pt x="3358" y="1"/>
                    <a:pt x="3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57"/>
            <p:cNvSpPr/>
            <p:nvPr/>
          </p:nvSpPr>
          <p:spPr>
            <a:xfrm>
              <a:off x="2870800" y="2867300"/>
              <a:ext cx="35750" cy="30400"/>
            </a:xfrm>
            <a:custGeom>
              <a:rect b="b" l="l" r="r" t="t"/>
              <a:pathLst>
                <a:path extrusionOk="0" h="1216" w="1430">
                  <a:moveTo>
                    <a:pt x="564" y="332"/>
                  </a:moveTo>
                  <a:cubicBezTo>
                    <a:pt x="575" y="332"/>
                    <a:pt x="585" y="333"/>
                    <a:pt x="596" y="334"/>
                  </a:cubicBezTo>
                  <a:cubicBezTo>
                    <a:pt x="858" y="334"/>
                    <a:pt x="953" y="644"/>
                    <a:pt x="787" y="811"/>
                  </a:cubicBezTo>
                  <a:cubicBezTo>
                    <a:pt x="725" y="864"/>
                    <a:pt x="654" y="888"/>
                    <a:pt x="586" y="888"/>
                  </a:cubicBezTo>
                  <a:cubicBezTo>
                    <a:pt x="442" y="888"/>
                    <a:pt x="310" y="782"/>
                    <a:pt x="310" y="620"/>
                  </a:cubicBezTo>
                  <a:cubicBezTo>
                    <a:pt x="310" y="466"/>
                    <a:pt x="433" y="332"/>
                    <a:pt x="564" y="332"/>
                  </a:cubicBezTo>
                  <a:close/>
                  <a:moveTo>
                    <a:pt x="600" y="1"/>
                  </a:moveTo>
                  <a:cubicBezTo>
                    <a:pt x="293" y="1"/>
                    <a:pt x="1" y="251"/>
                    <a:pt x="1" y="620"/>
                  </a:cubicBezTo>
                  <a:cubicBezTo>
                    <a:pt x="1" y="954"/>
                    <a:pt x="263" y="1215"/>
                    <a:pt x="596" y="1215"/>
                  </a:cubicBezTo>
                  <a:cubicBezTo>
                    <a:pt x="1144" y="1215"/>
                    <a:pt x="1430" y="572"/>
                    <a:pt x="1025" y="191"/>
                  </a:cubicBezTo>
                  <a:cubicBezTo>
                    <a:pt x="900" y="59"/>
                    <a:pt x="748" y="1"/>
                    <a:pt x="6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805" name="Google Shape;1805;p57"/>
          <p:cNvCxnSpPr>
            <a:stCxn id="1791" idx="4"/>
            <a:endCxn id="1790" idx="0"/>
          </p:cNvCxnSpPr>
          <p:nvPr/>
        </p:nvCxnSpPr>
        <p:spPr>
          <a:xfrm>
            <a:off x="4600750" y="2403765"/>
            <a:ext cx="0" cy="41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806" name="Google Shape;1806;p57"/>
          <p:cNvCxnSpPr>
            <a:stCxn id="1785" idx="2"/>
            <a:endCxn id="1790" idx="2"/>
          </p:cNvCxnSpPr>
          <p:nvPr/>
        </p:nvCxnSpPr>
        <p:spPr>
          <a:xfrm flipH="1" rot="-5400000">
            <a:off x="3315625" y="2555500"/>
            <a:ext cx="600" cy="2569500"/>
          </a:xfrm>
          <a:prstGeom prst="curvedConnector3">
            <a:avLst>
              <a:gd fmla="val 39687519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7" name="Google Shape;1807;p57"/>
          <p:cNvCxnSpPr>
            <a:stCxn id="1790" idx="2"/>
            <a:endCxn id="1788" idx="2"/>
          </p:cNvCxnSpPr>
          <p:nvPr/>
        </p:nvCxnSpPr>
        <p:spPr>
          <a:xfrm flipH="1" rot="-5400000">
            <a:off x="5870825" y="2569900"/>
            <a:ext cx="600" cy="2540700"/>
          </a:xfrm>
          <a:prstGeom prst="curvedConnector3">
            <a:avLst>
              <a:gd fmla="val 39687500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58"/>
          <p:cNvGrpSpPr/>
          <p:nvPr/>
        </p:nvGrpSpPr>
        <p:grpSpPr>
          <a:xfrm>
            <a:off x="3133975" y="1494000"/>
            <a:ext cx="2869025" cy="2862025"/>
            <a:chOff x="3133975" y="1341600"/>
            <a:chExt cx="2869025" cy="2862025"/>
          </a:xfrm>
        </p:grpSpPr>
        <p:sp>
          <p:nvSpPr>
            <p:cNvPr id="1813" name="Google Shape;1813;p58"/>
            <p:cNvSpPr/>
            <p:nvPr/>
          </p:nvSpPr>
          <p:spPr>
            <a:xfrm>
              <a:off x="3134000" y="1341625"/>
              <a:ext cx="2862000" cy="2862000"/>
            </a:xfrm>
            <a:prstGeom prst="arc">
              <a:avLst>
                <a:gd fmla="val 17127666" name="adj1"/>
                <a:gd fmla="val 19331083" name="adj2"/>
              </a:avLst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triangl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58"/>
            <p:cNvSpPr/>
            <p:nvPr/>
          </p:nvSpPr>
          <p:spPr>
            <a:xfrm>
              <a:off x="3133975" y="1341625"/>
              <a:ext cx="2862000" cy="2862000"/>
            </a:xfrm>
            <a:prstGeom prst="arc">
              <a:avLst>
                <a:gd fmla="val 20942964" name="adj1"/>
                <a:gd fmla="val 525643" name="adj2"/>
              </a:avLst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triangl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58"/>
            <p:cNvSpPr/>
            <p:nvPr/>
          </p:nvSpPr>
          <p:spPr>
            <a:xfrm>
              <a:off x="3141000" y="1341600"/>
              <a:ext cx="2862000" cy="2862000"/>
            </a:xfrm>
            <a:prstGeom prst="arc">
              <a:avLst>
                <a:gd fmla="val 2174022" name="adj1"/>
                <a:gd fmla="val 3868528" name="adj2"/>
              </a:avLst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triangl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58"/>
            <p:cNvSpPr/>
            <p:nvPr/>
          </p:nvSpPr>
          <p:spPr>
            <a:xfrm>
              <a:off x="3141000" y="1341625"/>
              <a:ext cx="2862000" cy="2862000"/>
            </a:xfrm>
            <a:prstGeom prst="arc">
              <a:avLst>
                <a:gd fmla="val 6385981" name="adj1"/>
                <a:gd fmla="val 8470558" name="adj2"/>
              </a:avLst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triangl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58"/>
            <p:cNvSpPr/>
            <p:nvPr/>
          </p:nvSpPr>
          <p:spPr>
            <a:xfrm>
              <a:off x="3141000" y="1341625"/>
              <a:ext cx="2862000" cy="2862000"/>
            </a:xfrm>
            <a:prstGeom prst="arc">
              <a:avLst>
                <a:gd fmla="val 13131210" name="adj1"/>
                <a:gd fmla="val 15109675" name="adj2"/>
              </a:avLst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triangl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8" name="Google Shape;1818;p58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infographics</a:t>
            </a:r>
            <a:endParaRPr/>
          </a:p>
        </p:txBody>
      </p:sp>
      <p:sp>
        <p:nvSpPr>
          <p:cNvPr id="1819" name="Google Shape;1819;p58"/>
          <p:cNvSpPr txBox="1"/>
          <p:nvPr/>
        </p:nvSpPr>
        <p:spPr>
          <a:xfrm>
            <a:off x="3358542" y="2688348"/>
            <a:ext cx="24834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Mitosis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820" name="Google Shape;1820;p58"/>
          <p:cNvSpPr txBox="1"/>
          <p:nvPr/>
        </p:nvSpPr>
        <p:spPr>
          <a:xfrm>
            <a:off x="713225" y="1226000"/>
            <a:ext cx="21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Prophase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821" name="Google Shape;1821;p58"/>
          <p:cNvSpPr txBox="1"/>
          <p:nvPr/>
        </p:nvSpPr>
        <p:spPr>
          <a:xfrm>
            <a:off x="713225" y="1507979"/>
            <a:ext cx="20610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Jupiter is the biggest planet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822" name="Google Shape;1822;p58"/>
          <p:cNvSpPr/>
          <p:nvPr/>
        </p:nvSpPr>
        <p:spPr>
          <a:xfrm>
            <a:off x="2122700" y="1275200"/>
            <a:ext cx="175500" cy="175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1823" name="Google Shape;1823;p58"/>
          <p:cNvGrpSpPr/>
          <p:nvPr/>
        </p:nvGrpSpPr>
        <p:grpSpPr>
          <a:xfrm>
            <a:off x="2941919" y="2025717"/>
            <a:ext cx="522315" cy="534756"/>
            <a:chOff x="2941919" y="1873317"/>
            <a:chExt cx="522315" cy="534756"/>
          </a:xfrm>
        </p:grpSpPr>
        <p:sp>
          <p:nvSpPr>
            <p:cNvPr id="1824" name="Google Shape;1824;p58"/>
            <p:cNvSpPr/>
            <p:nvPr/>
          </p:nvSpPr>
          <p:spPr>
            <a:xfrm>
              <a:off x="2941919" y="1873317"/>
              <a:ext cx="522315" cy="534756"/>
            </a:xfrm>
            <a:custGeom>
              <a:rect b="b" l="l" r="r" t="t"/>
              <a:pathLst>
                <a:path extrusionOk="0" h="13290" w="12980">
                  <a:moveTo>
                    <a:pt x="7236" y="1"/>
                  </a:moveTo>
                  <a:cubicBezTo>
                    <a:pt x="5886" y="1"/>
                    <a:pt x="4553" y="517"/>
                    <a:pt x="3709" y="1572"/>
                  </a:cubicBezTo>
                  <a:lnTo>
                    <a:pt x="3982" y="1025"/>
                  </a:lnTo>
                  <a:lnTo>
                    <a:pt x="3982" y="1025"/>
                  </a:lnTo>
                  <a:cubicBezTo>
                    <a:pt x="2888" y="2849"/>
                    <a:pt x="1794" y="4673"/>
                    <a:pt x="700" y="6496"/>
                  </a:cubicBezTo>
                  <a:cubicBezTo>
                    <a:pt x="365" y="7074"/>
                    <a:pt x="1" y="7712"/>
                    <a:pt x="31" y="8381"/>
                  </a:cubicBezTo>
                  <a:cubicBezTo>
                    <a:pt x="61" y="9293"/>
                    <a:pt x="761" y="10053"/>
                    <a:pt x="1460" y="10661"/>
                  </a:cubicBezTo>
                  <a:cubicBezTo>
                    <a:pt x="2584" y="11603"/>
                    <a:pt x="3830" y="12454"/>
                    <a:pt x="5229" y="12910"/>
                  </a:cubicBezTo>
                  <a:cubicBezTo>
                    <a:pt x="5913" y="13153"/>
                    <a:pt x="6650" y="13290"/>
                    <a:pt x="7387" y="13290"/>
                  </a:cubicBezTo>
                  <a:cubicBezTo>
                    <a:pt x="8124" y="13290"/>
                    <a:pt x="8861" y="13153"/>
                    <a:pt x="9545" y="12849"/>
                  </a:cubicBezTo>
                  <a:cubicBezTo>
                    <a:pt x="11764" y="11876"/>
                    <a:pt x="12949" y="9293"/>
                    <a:pt x="12949" y="6831"/>
                  </a:cubicBezTo>
                  <a:cubicBezTo>
                    <a:pt x="12980" y="4521"/>
                    <a:pt x="11977" y="2089"/>
                    <a:pt x="10031" y="812"/>
                  </a:cubicBezTo>
                  <a:cubicBezTo>
                    <a:pt x="9212" y="274"/>
                    <a:pt x="8219" y="1"/>
                    <a:pt x="7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58"/>
            <p:cNvSpPr/>
            <p:nvPr/>
          </p:nvSpPr>
          <p:spPr>
            <a:xfrm>
              <a:off x="3142592" y="2032922"/>
              <a:ext cx="175547" cy="215559"/>
            </a:xfrm>
            <a:custGeom>
              <a:rect b="b" l="l" r="r" t="t"/>
              <a:pathLst>
                <a:path extrusionOk="0" h="9929" w="8086">
                  <a:moveTo>
                    <a:pt x="4114" y="0"/>
                  </a:moveTo>
                  <a:cubicBezTo>
                    <a:pt x="2857" y="0"/>
                    <a:pt x="1587" y="658"/>
                    <a:pt x="1034" y="1787"/>
                  </a:cubicBezTo>
                  <a:lnTo>
                    <a:pt x="1854" y="1832"/>
                  </a:lnTo>
                  <a:lnTo>
                    <a:pt x="1854" y="1832"/>
                  </a:lnTo>
                  <a:cubicBezTo>
                    <a:pt x="1221" y="1866"/>
                    <a:pt x="627" y="2357"/>
                    <a:pt x="334" y="2942"/>
                  </a:cubicBezTo>
                  <a:cubicBezTo>
                    <a:pt x="0" y="3611"/>
                    <a:pt x="0" y="4371"/>
                    <a:pt x="0" y="5130"/>
                  </a:cubicBezTo>
                  <a:cubicBezTo>
                    <a:pt x="31" y="6863"/>
                    <a:pt x="395" y="8900"/>
                    <a:pt x="1945" y="9659"/>
                  </a:cubicBezTo>
                  <a:cubicBezTo>
                    <a:pt x="2318" y="9845"/>
                    <a:pt x="2713" y="9928"/>
                    <a:pt x="3115" y="9928"/>
                  </a:cubicBezTo>
                  <a:cubicBezTo>
                    <a:pt x="4223" y="9928"/>
                    <a:pt x="5376" y="9299"/>
                    <a:pt x="6201" y="8474"/>
                  </a:cubicBezTo>
                  <a:cubicBezTo>
                    <a:pt x="7356" y="7289"/>
                    <a:pt x="8085" y="5678"/>
                    <a:pt x="7994" y="4006"/>
                  </a:cubicBezTo>
                  <a:cubicBezTo>
                    <a:pt x="7873" y="2364"/>
                    <a:pt x="6839" y="753"/>
                    <a:pt x="5289" y="206"/>
                  </a:cubicBezTo>
                  <a:cubicBezTo>
                    <a:pt x="4914" y="67"/>
                    <a:pt x="4515" y="0"/>
                    <a:pt x="4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58"/>
            <p:cNvSpPr/>
            <p:nvPr/>
          </p:nvSpPr>
          <p:spPr>
            <a:xfrm>
              <a:off x="2977688" y="1953788"/>
              <a:ext cx="175500" cy="1755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827" name="Google Shape;1827;p58"/>
          <p:cNvCxnSpPr>
            <a:stCxn id="1822" idx="6"/>
            <a:endCxn id="1826" idx="1"/>
          </p:cNvCxnSpPr>
          <p:nvPr/>
        </p:nvCxnSpPr>
        <p:spPr>
          <a:xfrm>
            <a:off x="2298200" y="1362950"/>
            <a:ext cx="705300" cy="7689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828" name="Google Shape;1828;p58"/>
          <p:cNvSpPr txBox="1"/>
          <p:nvPr/>
        </p:nvSpPr>
        <p:spPr>
          <a:xfrm>
            <a:off x="6274825" y="1226000"/>
            <a:ext cx="21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Prometaphase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829" name="Google Shape;1829;p58"/>
          <p:cNvSpPr txBox="1"/>
          <p:nvPr/>
        </p:nvSpPr>
        <p:spPr>
          <a:xfrm>
            <a:off x="6369775" y="1507979"/>
            <a:ext cx="20610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Neptune is very far from the Sun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830" name="Google Shape;1830;p58"/>
          <p:cNvSpPr/>
          <p:nvPr/>
        </p:nvSpPr>
        <p:spPr>
          <a:xfrm>
            <a:off x="6126450" y="1275200"/>
            <a:ext cx="175500" cy="175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1831" name="Google Shape;1831;p58"/>
          <p:cNvGrpSpPr/>
          <p:nvPr/>
        </p:nvGrpSpPr>
        <p:grpSpPr>
          <a:xfrm>
            <a:off x="4227351" y="1208000"/>
            <a:ext cx="756237" cy="534756"/>
            <a:chOff x="4227351" y="1055600"/>
            <a:chExt cx="756237" cy="534756"/>
          </a:xfrm>
        </p:grpSpPr>
        <p:sp>
          <p:nvSpPr>
            <p:cNvPr id="1832" name="Google Shape;1832;p58"/>
            <p:cNvSpPr/>
            <p:nvPr/>
          </p:nvSpPr>
          <p:spPr>
            <a:xfrm>
              <a:off x="4227351" y="1055600"/>
              <a:ext cx="675252" cy="534756"/>
            </a:xfrm>
            <a:custGeom>
              <a:rect b="b" l="l" r="r" t="t"/>
              <a:pathLst>
                <a:path extrusionOk="0" h="13290" w="12980">
                  <a:moveTo>
                    <a:pt x="7236" y="1"/>
                  </a:moveTo>
                  <a:cubicBezTo>
                    <a:pt x="5886" y="1"/>
                    <a:pt x="4553" y="517"/>
                    <a:pt x="3709" y="1572"/>
                  </a:cubicBezTo>
                  <a:lnTo>
                    <a:pt x="3982" y="1025"/>
                  </a:lnTo>
                  <a:lnTo>
                    <a:pt x="3982" y="1025"/>
                  </a:lnTo>
                  <a:cubicBezTo>
                    <a:pt x="2888" y="2849"/>
                    <a:pt x="1794" y="4673"/>
                    <a:pt x="700" y="6496"/>
                  </a:cubicBezTo>
                  <a:cubicBezTo>
                    <a:pt x="365" y="7074"/>
                    <a:pt x="1" y="7712"/>
                    <a:pt x="31" y="8381"/>
                  </a:cubicBezTo>
                  <a:cubicBezTo>
                    <a:pt x="61" y="9293"/>
                    <a:pt x="761" y="10053"/>
                    <a:pt x="1460" y="10661"/>
                  </a:cubicBezTo>
                  <a:cubicBezTo>
                    <a:pt x="2584" y="11603"/>
                    <a:pt x="3830" y="12454"/>
                    <a:pt x="5229" y="12910"/>
                  </a:cubicBezTo>
                  <a:cubicBezTo>
                    <a:pt x="5913" y="13153"/>
                    <a:pt x="6650" y="13290"/>
                    <a:pt x="7387" y="13290"/>
                  </a:cubicBezTo>
                  <a:cubicBezTo>
                    <a:pt x="8124" y="13290"/>
                    <a:pt x="8861" y="13153"/>
                    <a:pt x="9545" y="12849"/>
                  </a:cubicBezTo>
                  <a:cubicBezTo>
                    <a:pt x="11764" y="11876"/>
                    <a:pt x="12949" y="9293"/>
                    <a:pt x="12949" y="6831"/>
                  </a:cubicBezTo>
                  <a:cubicBezTo>
                    <a:pt x="12980" y="4521"/>
                    <a:pt x="11977" y="2089"/>
                    <a:pt x="10031" y="812"/>
                  </a:cubicBezTo>
                  <a:cubicBezTo>
                    <a:pt x="9212" y="274"/>
                    <a:pt x="8219" y="1"/>
                    <a:pt x="7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58"/>
            <p:cNvSpPr/>
            <p:nvPr/>
          </p:nvSpPr>
          <p:spPr>
            <a:xfrm>
              <a:off x="4486778" y="1215205"/>
              <a:ext cx="226954" cy="215559"/>
            </a:xfrm>
            <a:custGeom>
              <a:rect b="b" l="l" r="r" t="t"/>
              <a:pathLst>
                <a:path extrusionOk="0" h="9929" w="8086">
                  <a:moveTo>
                    <a:pt x="4114" y="0"/>
                  </a:moveTo>
                  <a:cubicBezTo>
                    <a:pt x="2857" y="0"/>
                    <a:pt x="1587" y="658"/>
                    <a:pt x="1034" y="1787"/>
                  </a:cubicBezTo>
                  <a:lnTo>
                    <a:pt x="1854" y="1832"/>
                  </a:lnTo>
                  <a:lnTo>
                    <a:pt x="1854" y="1832"/>
                  </a:lnTo>
                  <a:cubicBezTo>
                    <a:pt x="1221" y="1866"/>
                    <a:pt x="627" y="2357"/>
                    <a:pt x="334" y="2942"/>
                  </a:cubicBezTo>
                  <a:cubicBezTo>
                    <a:pt x="0" y="3611"/>
                    <a:pt x="0" y="4371"/>
                    <a:pt x="0" y="5130"/>
                  </a:cubicBezTo>
                  <a:cubicBezTo>
                    <a:pt x="31" y="6863"/>
                    <a:pt x="395" y="8900"/>
                    <a:pt x="1945" y="9659"/>
                  </a:cubicBezTo>
                  <a:cubicBezTo>
                    <a:pt x="2318" y="9845"/>
                    <a:pt x="2713" y="9928"/>
                    <a:pt x="3115" y="9928"/>
                  </a:cubicBezTo>
                  <a:cubicBezTo>
                    <a:pt x="4223" y="9928"/>
                    <a:pt x="5376" y="9299"/>
                    <a:pt x="6201" y="8474"/>
                  </a:cubicBezTo>
                  <a:cubicBezTo>
                    <a:pt x="7356" y="7289"/>
                    <a:pt x="8085" y="5678"/>
                    <a:pt x="7994" y="4006"/>
                  </a:cubicBezTo>
                  <a:cubicBezTo>
                    <a:pt x="7873" y="2364"/>
                    <a:pt x="6839" y="753"/>
                    <a:pt x="5289" y="206"/>
                  </a:cubicBezTo>
                  <a:cubicBezTo>
                    <a:pt x="4914" y="67"/>
                    <a:pt x="4515" y="0"/>
                    <a:pt x="4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58"/>
            <p:cNvSpPr/>
            <p:nvPr/>
          </p:nvSpPr>
          <p:spPr>
            <a:xfrm>
              <a:off x="4808088" y="1122800"/>
              <a:ext cx="175500" cy="1755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835" name="Google Shape;1835;p58"/>
          <p:cNvCxnSpPr>
            <a:stCxn id="1830" idx="2"/>
            <a:endCxn id="1834" idx="6"/>
          </p:cNvCxnSpPr>
          <p:nvPr/>
        </p:nvCxnSpPr>
        <p:spPr>
          <a:xfrm flipH="1">
            <a:off x="4983450" y="1362950"/>
            <a:ext cx="1143000" cy="600"/>
          </a:xfrm>
          <a:prstGeom prst="curvedConnector3">
            <a:avLst>
              <a:gd fmla="val 49994" name="adj1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grpSp>
        <p:nvGrpSpPr>
          <p:cNvPr id="1836" name="Google Shape;1836;p58"/>
          <p:cNvGrpSpPr/>
          <p:nvPr/>
        </p:nvGrpSpPr>
        <p:grpSpPr>
          <a:xfrm>
            <a:off x="5599579" y="2025718"/>
            <a:ext cx="751634" cy="534756"/>
            <a:chOff x="5599579" y="1873318"/>
            <a:chExt cx="751634" cy="534756"/>
          </a:xfrm>
        </p:grpSpPr>
        <p:sp>
          <p:nvSpPr>
            <p:cNvPr id="1837" name="Google Shape;1837;p58"/>
            <p:cNvSpPr/>
            <p:nvPr/>
          </p:nvSpPr>
          <p:spPr>
            <a:xfrm>
              <a:off x="5599579" y="1873318"/>
              <a:ext cx="675252" cy="534756"/>
            </a:xfrm>
            <a:custGeom>
              <a:rect b="b" l="l" r="r" t="t"/>
              <a:pathLst>
                <a:path extrusionOk="0" h="13290" w="12980">
                  <a:moveTo>
                    <a:pt x="7236" y="1"/>
                  </a:moveTo>
                  <a:cubicBezTo>
                    <a:pt x="5886" y="1"/>
                    <a:pt x="4553" y="517"/>
                    <a:pt x="3709" y="1572"/>
                  </a:cubicBezTo>
                  <a:lnTo>
                    <a:pt x="3982" y="1025"/>
                  </a:lnTo>
                  <a:lnTo>
                    <a:pt x="3982" y="1025"/>
                  </a:lnTo>
                  <a:cubicBezTo>
                    <a:pt x="2888" y="2849"/>
                    <a:pt x="1794" y="4673"/>
                    <a:pt x="700" y="6496"/>
                  </a:cubicBezTo>
                  <a:cubicBezTo>
                    <a:pt x="365" y="7074"/>
                    <a:pt x="1" y="7712"/>
                    <a:pt x="31" y="8381"/>
                  </a:cubicBezTo>
                  <a:cubicBezTo>
                    <a:pt x="61" y="9293"/>
                    <a:pt x="761" y="10053"/>
                    <a:pt x="1460" y="10661"/>
                  </a:cubicBezTo>
                  <a:cubicBezTo>
                    <a:pt x="2584" y="11603"/>
                    <a:pt x="3830" y="12454"/>
                    <a:pt x="5229" y="12910"/>
                  </a:cubicBezTo>
                  <a:cubicBezTo>
                    <a:pt x="5913" y="13153"/>
                    <a:pt x="6650" y="13290"/>
                    <a:pt x="7387" y="13290"/>
                  </a:cubicBezTo>
                  <a:cubicBezTo>
                    <a:pt x="8124" y="13290"/>
                    <a:pt x="8861" y="13153"/>
                    <a:pt x="9545" y="12849"/>
                  </a:cubicBezTo>
                  <a:cubicBezTo>
                    <a:pt x="11764" y="11876"/>
                    <a:pt x="12949" y="9293"/>
                    <a:pt x="12949" y="6831"/>
                  </a:cubicBezTo>
                  <a:cubicBezTo>
                    <a:pt x="12980" y="4521"/>
                    <a:pt x="11977" y="2089"/>
                    <a:pt x="10031" y="812"/>
                  </a:cubicBezTo>
                  <a:cubicBezTo>
                    <a:pt x="9212" y="274"/>
                    <a:pt x="8219" y="1"/>
                    <a:pt x="7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58"/>
            <p:cNvSpPr/>
            <p:nvPr/>
          </p:nvSpPr>
          <p:spPr>
            <a:xfrm>
              <a:off x="5820401" y="2032922"/>
              <a:ext cx="175547" cy="215559"/>
            </a:xfrm>
            <a:custGeom>
              <a:rect b="b" l="l" r="r" t="t"/>
              <a:pathLst>
                <a:path extrusionOk="0" h="9929" w="8086">
                  <a:moveTo>
                    <a:pt x="4114" y="0"/>
                  </a:moveTo>
                  <a:cubicBezTo>
                    <a:pt x="2857" y="0"/>
                    <a:pt x="1587" y="658"/>
                    <a:pt x="1034" y="1787"/>
                  </a:cubicBezTo>
                  <a:lnTo>
                    <a:pt x="1854" y="1832"/>
                  </a:lnTo>
                  <a:lnTo>
                    <a:pt x="1854" y="1832"/>
                  </a:lnTo>
                  <a:cubicBezTo>
                    <a:pt x="1221" y="1866"/>
                    <a:pt x="627" y="2357"/>
                    <a:pt x="334" y="2942"/>
                  </a:cubicBezTo>
                  <a:cubicBezTo>
                    <a:pt x="0" y="3611"/>
                    <a:pt x="0" y="4371"/>
                    <a:pt x="0" y="5130"/>
                  </a:cubicBezTo>
                  <a:cubicBezTo>
                    <a:pt x="31" y="6863"/>
                    <a:pt x="395" y="8900"/>
                    <a:pt x="1945" y="9659"/>
                  </a:cubicBezTo>
                  <a:cubicBezTo>
                    <a:pt x="2318" y="9845"/>
                    <a:pt x="2713" y="9928"/>
                    <a:pt x="3115" y="9928"/>
                  </a:cubicBezTo>
                  <a:cubicBezTo>
                    <a:pt x="4223" y="9928"/>
                    <a:pt x="5376" y="9299"/>
                    <a:pt x="6201" y="8474"/>
                  </a:cubicBezTo>
                  <a:cubicBezTo>
                    <a:pt x="7356" y="7289"/>
                    <a:pt x="8085" y="5678"/>
                    <a:pt x="7994" y="4006"/>
                  </a:cubicBezTo>
                  <a:cubicBezTo>
                    <a:pt x="7873" y="2364"/>
                    <a:pt x="6839" y="753"/>
                    <a:pt x="5289" y="206"/>
                  </a:cubicBezTo>
                  <a:cubicBezTo>
                    <a:pt x="4914" y="67"/>
                    <a:pt x="4515" y="0"/>
                    <a:pt x="4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58"/>
            <p:cNvSpPr/>
            <p:nvPr/>
          </p:nvSpPr>
          <p:spPr>
            <a:xfrm rot="8999888">
              <a:off x="5958070" y="2032911"/>
              <a:ext cx="175537" cy="215568"/>
            </a:xfrm>
            <a:custGeom>
              <a:rect b="b" l="l" r="r" t="t"/>
              <a:pathLst>
                <a:path extrusionOk="0" h="9929" w="8086">
                  <a:moveTo>
                    <a:pt x="4114" y="0"/>
                  </a:moveTo>
                  <a:cubicBezTo>
                    <a:pt x="2857" y="0"/>
                    <a:pt x="1587" y="658"/>
                    <a:pt x="1034" y="1787"/>
                  </a:cubicBezTo>
                  <a:lnTo>
                    <a:pt x="1854" y="1832"/>
                  </a:lnTo>
                  <a:lnTo>
                    <a:pt x="1854" y="1832"/>
                  </a:lnTo>
                  <a:cubicBezTo>
                    <a:pt x="1221" y="1866"/>
                    <a:pt x="627" y="2357"/>
                    <a:pt x="334" y="2942"/>
                  </a:cubicBezTo>
                  <a:cubicBezTo>
                    <a:pt x="0" y="3611"/>
                    <a:pt x="0" y="4371"/>
                    <a:pt x="0" y="5130"/>
                  </a:cubicBezTo>
                  <a:cubicBezTo>
                    <a:pt x="31" y="6863"/>
                    <a:pt x="395" y="8900"/>
                    <a:pt x="1945" y="9659"/>
                  </a:cubicBezTo>
                  <a:cubicBezTo>
                    <a:pt x="2318" y="9845"/>
                    <a:pt x="2713" y="9928"/>
                    <a:pt x="3115" y="9928"/>
                  </a:cubicBezTo>
                  <a:cubicBezTo>
                    <a:pt x="4223" y="9928"/>
                    <a:pt x="5376" y="9299"/>
                    <a:pt x="6201" y="8474"/>
                  </a:cubicBezTo>
                  <a:cubicBezTo>
                    <a:pt x="7356" y="7289"/>
                    <a:pt x="8085" y="5678"/>
                    <a:pt x="7994" y="4006"/>
                  </a:cubicBezTo>
                  <a:cubicBezTo>
                    <a:pt x="7873" y="2364"/>
                    <a:pt x="6839" y="753"/>
                    <a:pt x="5289" y="206"/>
                  </a:cubicBezTo>
                  <a:cubicBezTo>
                    <a:pt x="4914" y="67"/>
                    <a:pt x="4515" y="0"/>
                    <a:pt x="4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58"/>
            <p:cNvSpPr/>
            <p:nvPr/>
          </p:nvSpPr>
          <p:spPr>
            <a:xfrm>
              <a:off x="6175713" y="2018863"/>
              <a:ext cx="175500" cy="1755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1" name="Google Shape;1841;p58"/>
          <p:cNvSpPr txBox="1"/>
          <p:nvPr/>
        </p:nvSpPr>
        <p:spPr>
          <a:xfrm>
            <a:off x="6274825" y="2538146"/>
            <a:ext cx="2156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Metaphase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842" name="Google Shape;1842;p58"/>
          <p:cNvSpPr txBox="1"/>
          <p:nvPr/>
        </p:nvSpPr>
        <p:spPr>
          <a:xfrm>
            <a:off x="6369775" y="2815320"/>
            <a:ext cx="20610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Despite being red, Mars is a cold place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843" name="Google Shape;1843;p58"/>
          <p:cNvSpPr/>
          <p:nvPr/>
        </p:nvSpPr>
        <p:spPr>
          <a:xfrm>
            <a:off x="6912613" y="2561146"/>
            <a:ext cx="175500" cy="175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1844" name="Google Shape;1844;p58"/>
          <p:cNvCxnSpPr>
            <a:stCxn id="1843" idx="0"/>
            <a:endCxn id="1840" idx="6"/>
          </p:cNvCxnSpPr>
          <p:nvPr/>
        </p:nvCxnSpPr>
        <p:spPr>
          <a:xfrm flipH="1" rot="5400000">
            <a:off x="6524713" y="2085496"/>
            <a:ext cx="302100" cy="6492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grpSp>
        <p:nvGrpSpPr>
          <p:cNvPr id="1845" name="Google Shape;1845;p58"/>
          <p:cNvGrpSpPr/>
          <p:nvPr/>
        </p:nvGrpSpPr>
        <p:grpSpPr>
          <a:xfrm>
            <a:off x="5599579" y="3212808"/>
            <a:ext cx="751634" cy="534756"/>
            <a:chOff x="5599579" y="3060408"/>
            <a:chExt cx="751634" cy="534756"/>
          </a:xfrm>
        </p:grpSpPr>
        <p:sp>
          <p:nvSpPr>
            <p:cNvPr id="1846" name="Google Shape;1846;p58"/>
            <p:cNvSpPr/>
            <p:nvPr/>
          </p:nvSpPr>
          <p:spPr>
            <a:xfrm>
              <a:off x="5599579" y="3060408"/>
              <a:ext cx="675252" cy="534756"/>
            </a:xfrm>
            <a:custGeom>
              <a:rect b="b" l="l" r="r" t="t"/>
              <a:pathLst>
                <a:path extrusionOk="0" h="13290" w="12980">
                  <a:moveTo>
                    <a:pt x="7236" y="1"/>
                  </a:moveTo>
                  <a:cubicBezTo>
                    <a:pt x="5886" y="1"/>
                    <a:pt x="4553" y="517"/>
                    <a:pt x="3709" y="1572"/>
                  </a:cubicBezTo>
                  <a:lnTo>
                    <a:pt x="3982" y="1025"/>
                  </a:lnTo>
                  <a:lnTo>
                    <a:pt x="3982" y="1025"/>
                  </a:lnTo>
                  <a:cubicBezTo>
                    <a:pt x="2888" y="2849"/>
                    <a:pt x="1794" y="4673"/>
                    <a:pt x="700" y="6496"/>
                  </a:cubicBezTo>
                  <a:cubicBezTo>
                    <a:pt x="365" y="7074"/>
                    <a:pt x="1" y="7712"/>
                    <a:pt x="31" y="8381"/>
                  </a:cubicBezTo>
                  <a:cubicBezTo>
                    <a:pt x="61" y="9293"/>
                    <a:pt x="761" y="10053"/>
                    <a:pt x="1460" y="10661"/>
                  </a:cubicBezTo>
                  <a:cubicBezTo>
                    <a:pt x="2584" y="11603"/>
                    <a:pt x="3830" y="12454"/>
                    <a:pt x="5229" y="12910"/>
                  </a:cubicBezTo>
                  <a:cubicBezTo>
                    <a:pt x="5913" y="13153"/>
                    <a:pt x="6650" y="13290"/>
                    <a:pt x="7387" y="13290"/>
                  </a:cubicBezTo>
                  <a:cubicBezTo>
                    <a:pt x="8124" y="13290"/>
                    <a:pt x="8861" y="13153"/>
                    <a:pt x="9545" y="12849"/>
                  </a:cubicBezTo>
                  <a:cubicBezTo>
                    <a:pt x="11764" y="11876"/>
                    <a:pt x="12949" y="9293"/>
                    <a:pt x="12949" y="6831"/>
                  </a:cubicBezTo>
                  <a:cubicBezTo>
                    <a:pt x="12980" y="4521"/>
                    <a:pt x="11977" y="2089"/>
                    <a:pt x="10031" y="812"/>
                  </a:cubicBezTo>
                  <a:cubicBezTo>
                    <a:pt x="9212" y="274"/>
                    <a:pt x="8219" y="1"/>
                    <a:pt x="7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58"/>
            <p:cNvSpPr/>
            <p:nvPr/>
          </p:nvSpPr>
          <p:spPr>
            <a:xfrm>
              <a:off x="5763751" y="3220012"/>
              <a:ext cx="175547" cy="215559"/>
            </a:xfrm>
            <a:custGeom>
              <a:rect b="b" l="l" r="r" t="t"/>
              <a:pathLst>
                <a:path extrusionOk="0" h="9929" w="8086">
                  <a:moveTo>
                    <a:pt x="4114" y="0"/>
                  </a:moveTo>
                  <a:cubicBezTo>
                    <a:pt x="2857" y="0"/>
                    <a:pt x="1587" y="658"/>
                    <a:pt x="1034" y="1787"/>
                  </a:cubicBezTo>
                  <a:lnTo>
                    <a:pt x="1854" y="1832"/>
                  </a:lnTo>
                  <a:lnTo>
                    <a:pt x="1854" y="1832"/>
                  </a:lnTo>
                  <a:cubicBezTo>
                    <a:pt x="1221" y="1866"/>
                    <a:pt x="627" y="2357"/>
                    <a:pt x="334" y="2942"/>
                  </a:cubicBezTo>
                  <a:cubicBezTo>
                    <a:pt x="0" y="3611"/>
                    <a:pt x="0" y="4371"/>
                    <a:pt x="0" y="5130"/>
                  </a:cubicBezTo>
                  <a:cubicBezTo>
                    <a:pt x="31" y="6863"/>
                    <a:pt x="395" y="8900"/>
                    <a:pt x="1945" y="9659"/>
                  </a:cubicBezTo>
                  <a:cubicBezTo>
                    <a:pt x="2318" y="9845"/>
                    <a:pt x="2713" y="9928"/>
                    <a:pt x="3115" y="9928"/>
                  </a:cubicBezTo>
                  <a:cubicBezTo>
                    <a:pt x="4223" y="9928"/>
                    <a:pt x="5376" y="9299"/>
                    <a:pt x="6201" y="8474"/>
                  </a:cubicBezTo>
                  <a:cubicBezTo>
                    <a:pt x="7356" y="7289"/>
                    <a:pt x="8085" y="5678"/>
                    <a:pt x="7994" y="4006"/>
                  </a:cubicBezTo>
                  <a:cubicBezTo>
                    <a:pt x="7873" y="2364"/>
                    <a:pt x="6839" y="753"/>
                    <a:pt x="5289" y="206"/>
                  </a:cubicBezTo>
                  <a:cubicBezTo>
                    <a:pt x="4914" y="67"/>
                    <a:pt x="4515" y="0"/>
                    <a:pt x="4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58"/>
            <p:cNvSpPr/>
            <p:nvPr/>
          </p:nvSpPr>
          <p:spPr>
            <a:xfrm rot="8999888">
              <a:off x="6023495" y="3220002"/>
              <a:ext cx="175537" cy="215568"/>
            </a:xfrm>
            <a:custGeom>
              <a:rect b="b" l="l" r="r" t="t"/>
              <a:pathLst>
                <a:path extrusionOk="0" h="9929" w="8086">
                  <a:moveTo>
                    <a:pt x="4114" y="0"/>
                  </a:moveTo>
                  <a:cubicBezTo>
                    <a:pt x="2857" y="0"/>
                    <a:pt x="1587" y="658"/>
                    <a:pt x="1034" y="1787"/>
                  </a:cubicBezTo>
                  <a:lnTo>
                    <a:pt x="1854" y="1832"/>
                  </a:lnTo>
                  <a:lnTo>
                    <a:pt x="1854" y="1832"/>
                  </a:lnTo>
                  <a:cubicBezTo>
                    <a:pt x="1221" y="1866"/>
                    <a:pt x="627" y="2357"/>
                    <a:pt x="334" y="2942"/>
                  </a:cubicBezTo>
                  <a:cubicBezTo>
                    <a:pt x="0" y="3611"/>
                    <a:pt x="0" y="4371"/>
                    <a:pt x="0" y="5130"/>
                  </a:cubicBezTo>
                  <a:cubicBezTo>
                    <a:pt x="31" y="6863"/>
                    <a:pt x="395" y="8900"/>
                    <a:pt x="1945" y="9659"/>
                  </a:cubicBezTo>
                  <a:cubicBezTo>
                    <a:pt x="2318" y="9845"/>
                    <a:pt x="2713" y="9928"/>
                    <a:pt x="3115" y="9928"/>
                  </a:cubicBezTo>
                  <a:cubicBezTo>
                    <a:pt x="4223" y="9928"/>
                    <a:pt x="5376" y="9299"/>
                    <a:pt x="6201" y="8474"/>
                  </a:cubicBezTo>
                  <a:cubicBezTo>
                    <a:pt x="7356" y="7289"/>
                    <a:pt x="8085" y="5678"/>
                    <a:pt x="7994" y="4006"/>
                  </a:cubicBezTo>
                  <a:cubicBezTo>
                    <a:pt x="7873" y="2364"/>
                    <a:pt x="6839" y="753"/>
                    <a:pt x="5289" y="206"/>
                  </a:cubicBezTo>
                  <a:cubicBezTo>
                    <a:pt x="4914" y="67"/>
                    <a:pt x="4515" y="0"/>
                    <a:pt x="4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58"/>
            <p:cNvSpPr/>
            <p:nvPr/>
          </p:nvSpPr>
          <p:spPr>
            <a:xfrm>
              <a:off x="6175713" y="3258713"/>
              <a:ext cx="175500" cy="1755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0" name="Google Shape;1850;p58"/>
          <p:cNvSpPr txBox="1"/>
          <p:nvPr/>
        </p:nvSpPr>
        <p:spPr>
          <a:xfrm>
            <a:off x="6274825" y="3845500"/>
            <a:ext cx="21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Anaphase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851" name="Google Shape;1851;p58"/>
          <p:cNvSpPr txBox="1"/>
          <p:nvPr/>
        </p:nvSpPr>
        <p:spPr>
          <a:xfrm>
            <a:off x="6369775" y="4127479"/>
            <a:ext cx="20610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Pluto is considered a dwarf planet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852" name="Google Shape;1852;p58"/>
          <p:cNvSpPr/>
          <p:nvPr/>
        </p:nvSpPr>
        <p:spPr>
          <a:xfrm>
            <a:off x="6934713" y="3845488"/>
            <a:ext cx="175500" cy="175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1853" name="Google Shape;1853;p58"/>
          <p:cNvCxnSpPr>
            <a:stCxn id="1852" idx="0"/>
            <a:endCxn id="1849" idx="6"/>
          </p:cNvCxnSpPr>
          <p:nvPr/>
        </p:nvCxnSpPr>
        <p:spPr>
          <a:xfrm flipH="1" rot="5400000">
            <a:off x="6513663" y="3336688"/>
            <a:ext cx="346500" cy="6711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854" name="Google Shape;1854;p58"/>
          <p:cNvSpPr txBox="1"/>
          <p:nvPr/>
        </p:nvSpPr>
        <p:spPr>
          <a:xfrm>
            <a:off x="713225" y="3845500"/>
            <a:ext cx="21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Telophase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855" name="Google Shape;1855;p58"/>
          <p:cNvSpPr txBox="1"/>
          <p:nvPr/>
        </p:nvSpPr>
        <p:spPr>
          <a:xfrm>
            <a:off x="713225" y="4127495"/>
            <a:ext cx="20610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Venus is the second planet from the Sun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856" name="Google Shape;1856;p58"/>
          <p:cNvSpPr/>
          <p:nvPr/>
        </p:nvSpPr>
        <p:spPr>
          <a:xfrm>
            <a:off x="2387913" y="3894688"/>
            <a:ext cx="175500" cy="175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1857" name="Google Shape;1857;p58"/>
          <p:cNvGrpSpPr/>
          <p:nvPr/>
        </p:nvGrpSpPr>
        <p:grpSpPr>
          <a:xfrm>
            <a:off x="4078925" y="4127636"/>
            <a:ext cx="1084259" cy="534764"/>
            <a:chOff x="4078925" y="3975236"/>
            <a:chExt cx="1084259" cy="534764"/>
          </a:xfrm>
        </p:grpSpPr>
        <p:sp>
          <p:nvSpPr>
            <p:cNvPr id="1858" name="Google Shape;1858;p58"/>
            <p:cNvSpPr/>
            <p:nvPr/>
          </p:nvSpPr>
          <p:spPr>
            <a:xfrm>
              <a:off x="4640869" y="3975236"/>
              <a:ext cx="522315" cy="534756"/>
            </a:xfrm>
            <a:custGeom>
              <a:rect b="b" l="l" r="r" t="t"/>
              <a:pathLst>
                <a:path extrusionOk="0" h="13290" w="12980">
                  <a:moveTo>
                    <a:pt x="7236" y="1"/>
                  </a:moveTo>
                  <a:cubicBezTo>
                    <a:pt x="5886" y="1"/>
                    <a:pt x="4553" y="517"/>
                    <a:pt x="3709" y="1572"/>
                  </a:cubicBezTo>
                  <a:lnTo>
                    <a:pt x="3982" y="1025"/>
                  </a:lnTo>
                  <a:lnTo>
                    <a:pt x="3982" y="1025"/>
                  </a:lnTo>
                  <a:cubicBezTo>
                    <a:pt x="2888" y="2849"/>
                    <a:pt x="1794" y="4673"/>
                    <a:pt x="700" y="6496"/>
                  </a:cubicBezTo>
                  <a:cubicBezTo>
                    <a:pt x="365" y="7074"/>
                    <a:pt x="1" y="7712"/>
                    <a:pt x="31" y="8381"/>
                  </a:cubicBezTo>
                  <a:cubicBezTo>
                    <a:pt x="61" y="9293"/>
                    <a:pt x="761" y="10053"/>
                    <a:pt x="1460" y="10661"/>
                  </a:cubicBezTo>
                  <a:cubicBezTo>
                    <a:pt x="2584" y="11603"/>
                    <a:pt x="3830" y="12454"/>
                    <a:pt x="5229" y="12910"/>
                  </a:cubicBezTo>
                  <a:cubicBezTo>
                    <a:pt x="5913" y="13153"/>
                    <a:pt x="6650" y="13290"/>
                    <a:pt x="7387" y="13290"/>
                  </a:cubicBezTo>
                  <a:cubicBezTo>
                    <a:pt x="8124" y="13290"/>
                    <a:pt x="8861" y="13153"/>
                    <a:pt x="9545" y="12849"/>
                  </a:cubicBezTo>
                  <a:cubicBezTo>
                    <a:pt x="11764" y="11876"/>
                    <a:pt x="12949" y="9293"/>
                    <a:pt x="12949" y="6831"/>
                  </a:cubicBezTo>
                  <a:cubicBezTo>
                    <a:pt x="12980" y="4521"/>
                    <a:pt x="11977" y="2089"/>
                    <a:pt x="10031" y="812"/>
                  </a:cubicBezTo>
                  <a:cubicBezTo>
                    <a:pt x="9212" y="274"/>
                    <a:pt x="8219" y="1"/>
                    <a:pt x="7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58"/>
            <p:cNvSpPr/>
            <p:nvPr/>
          </p:nvSpPr>
          <p:spPr>
            <a:xfrm>
              <a:off x="4841542" y="4134841"/>
              <a:ext cx="175547" cy="215559"/>
            </a:xfrm>
            <a:custGeom>
              <a:rect b="b" l="l" r="r" t="t"/>
              <a:pathLst>
                <a:path extrusionOk="0" h="9929" w="8086">
                  <a:moveTo>
                    <a:pt x="4114" y="0"/>
                  </a:moveTo>
                  <a:cubicBezTo>
                    <a:pt x="2857" y="0"/>
                    <a:pt x="1587" y="658"/>
                    <a:pt x="1034" y="1787"/>
                  </a:cubicBezTo>
                  <a:lnTo>
                    <a:pt x="1854" y="1832"/>
                  </a:lnTo>
                  <a:lnTo>
                    <a:pt x="1854" y="1832"/>
                  </a:lnTo>
                  <a:cubicBezTo>
                    <a:pt x="1221" y="1866"/>
                    <a:pt x="627" y="2357"/>
                    <a:pt x="334" y="2942"/>
                  </a:cubicBezTo>
                  <a:cubicBezTo>
                    <a:pt x="0" y="3611"/>
                    <a:pt x="0" y="4371"/>
                    <a:pt x="0" y="5130"/>
                  </a:cubicBezTo>
                  <a:cubicBezTo>
                    <a:pt x="31" y="6863"/>
                    <a:pt x="395" y="8900"/>
                    <a:pt x="1945" y="9659"/>
                  </a:cubicBezTo>
                  <a:cubicBezTo>
                    <a:pt x="2318" y="9845"/>
                    <a:pt x="2713" y="9928"/>
                    <a:pt x="3115" y="9928"/>
                  </a:cubicBezTo>
                  <a:cubicBezTo>
                    <a:pt x="4223" y="9928"/>
                    <a:pt x="5376" y="9299"/>
                    <a:pt x="6201" y="8474"/>
                  </a:cubicBezTo>
                  <a:cubicBezTo>
                    <a:pt x="7356" y="7289"/>
                    <a:pt x="8085" y="5678"/>
                    <a:pt x="7994" y="4006"/>
                  </a:cubicBezTo>
                  <a:cubicBezTo>
                    <a:pt x="7873" y="2364"/>
                    <a:pt x="6839" y="753"/>
                    <a:pt x="5289" y="206"/>
                  </a:cubicBezTo>
                  <a:cubicBezTo>
                    <a:pt x="4914" y="67"/>
                    <a:pt x="4515" y="0"/>
                    <a:pt x="4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58"/>
            <p:cNvSpPr/>
            <p:nvPr/>
          </p:nvSpPr>
          <p:spPr>
            <a:xfrm rot="10800000">
              <a:off x="4227358" y="3975244"/>
              <a:ext cx="522315" cy="534756"/>
            </a:xfrm>
            <a:custGeom>
              <a:rect b="b" l="l" r="r" t="t"/>
              <a:pathLst>
                <a:path extrusionOk="0" h="13290" w="12980">
                  <a:moveTo>
                    <a:pt x="7236" y="1"/>
                  </a:moveTo>
                  <a:cubicBezTo>
                    <a:pt x="5886" y="1"/>
                    <a:pt x="4553" y="517"/>
                    <a:pt x="3709" y="1572"/>
                  </a:cubicBezTo>
                  <a:lnTo>
                    <a:pt x="3982" y="1025"/>
                  </a:lnTo>
                  <a:lnTo>
                    <a:pt x="3982" y="1025"/>
                  </a:lnTo>
                  <a:cubicBezTo>
                    <a:pt x="2888" y="2849"/>
                    <a:pt x="1794" y="4673"/>
                    <a:pt x="700" y="6496"/>
                  </a:cubicBezTo>
                  <a:cubicBezTo>
                    <a:pt x="365" y="7074"/>
                    <a:pt x="1" y="7712"/>
                    <a:pt x="31" y="8381"/>
                  </a:cubicBezTo>
                  <a:cubicBezTo>
                    <a:pt x="61" y="9293"/>
                    <a:pt x="761" y="10053"/>
                    <a:pt x="1460" y="10661"/>
                  </a:cubicBezTo>
                  <a:cubicBezTo>
                    <a:pt x="2584" y="11603"/>
                    <a:pt x="3830" y="12454"/>
                    <a:pt x="5229" y="12910"/>
                  </a:cubicBezTo>
                  <a:cubicBezTo>
                    <a:pt x="5913" y="13153"/>
                    <a:pt x="6650" y="13290"/>
                    <a:pt x="7387" y="13290"/>
                  </a:cubicBezTo>
                  <a:cubicBezTo>
                    <a:pt x="8124" y="13290"/>
                    <a:pt x="8861" y="13153"/>
                    <a:pt x="9545" y="12849"/>
                  </a:cubicBezTo>
                  <a:cubicBezTo>
                    <a:pt x="11764" y="11876"/>
                    <a:pt x="12949" y="9293"/>
                    <a:pt x="12949" y="6831"/>
                  </a:cubicBezTo>
                  <a:cubicBezTo>
                    <a:pt x="12980" y="4521"/>
                    <a:pt x="11977" y="2089"/>
                    <a:pt x="10031" y="812"/>
                  </a:cubicBezTo>
                  <a:cubicBezTo>
                    <a:pt x="9212" y="274"/>
                    <a:pt x="8219" y="1"/>
                    <a:pt x="7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58"/>
            <p:cNvSpPr/>
            <p:nvPr/>
          </p:nvSpPr>
          <p:spPr>
            <a:xfrm rot="10800000">
              <a:off x="4373454" y="4134836"/>
              <a:ext cx="175547" cy="215559"/>
            </a:xfrm>
            <a:custGeom>
              <a:rect b="b" l="l" r="r" t="t"/>
              <a:pathLst>
                <a:path extrusionOk="0" h="9929" w="8086">
                  <a:moveTo>
                    <a:pt x="4114" y="0"/>
                  </a:moveTo>
                  <a:cubicBezTo>
                    <a:pt x="2857" y="0"/>
                    <a:pt x="1587" y="658"/>
                    <a:pt x="1034" y="1787"/>
                  </a:cubicBezTo>
                  <a:lnTo>
                    <a:pt x="1854" y="1832"/>
                  </a:lnTo>
                  <a:lnTo>
                    <a:pt x="1854" y="1832"/>
                  </a:lnTo>
                  <a:cubicBezTo>
                    <a:pt x="1221" y="1866"/>
                    <a:pt x="627" y="2357"/>
                    <a:pt x="334" y="2942"/>
                  </a:cubicBezTo>
                  <a:cubicBezTo>
                    <a:pt x="0" y="3611"/>
                    <a:pt x="0" y="4371"/>
                    <a:pt x="0" y="5130"/>
                  </a:cubicBezTo>
                  <a:cubicBezTo>
                    <a:pt x="31" y="6863"/>
                    <a:pt x="395" y="8900"/>
                    <a:pt x="1945" y="9659"/>
                  </a:cubicBezTo>
                  <a:cubicBezTo>
                    <a:pt x="2318" y="9845"/>
                    <a:pt x="2713" y="9928"/>
                    <a:pt x="3115" y="9928"/>
                  </a:cubicBezTo>
                  <a:cubicBezTo>
                    <a:pt x="4223" y="9928"/>
                    <a:pt x="5376" y="9299"/>
                    <a:pt x="6201" y="8474"/>
                  </a:cubicBezTo>
                  <a:cubicBezTo>
                    <a:pt x="7356" y="7289"/>
                    <a:pt x="8085" y="5678"/>
                    <a:pt x="7994" y="4006"/>
                  </a:cubicBezTo>
                  <a:cubicBezTo>
                    <a:pt x="7873" y="2364"/>
                    <a:pt x="6839" y="753"/>
                    <a:pt x="5289" y="206"/>
                  </a:cubicBezTo>
                  <a:cubicBezTo>
                    <a:pt x="4914" y="67"/>
                    <a:pt x="4515" y="0"/>
                    <a:pt x="4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58"/>
            <p:cNvSpPr/>
            <p:nvPr/>
          </p:nvSpPr>
          <p:spPr>
            <a:xfrm>
              <a:off x="4078925" y="4222888"/>
              <a:ext cx="175500" cy="1755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863" name="Google Shape;1863;p58"/>
          <p:cNvCxnSpPr>
            <a:stCxn id="1856" idx="6"/>
            <a:endCxn id="1862" idx="2"/>
          </p:cNvCxnSpPr>
          <p:nvPr/>
        </p:nvCxnSpPr>
        <p:spPr>
          <a:xfrm>
            <a:off x="2563413" y="3982438"/>
            <a:ext cx="1515600" cy="480600"/>
          </a:xfrm>
          <a:prstGeom prst="curvedConnector3">
            <a:avLst>
              <a:gd fmla="val 49997" name="adj1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864" name="Google Shape;1864;p58"/>
          <p:cNvSpPr txBox="1"/>
          <p:nvPr/>
        </p:nvSpPr>
        <p:spPr>
          <a:xfrm>
            <a:off x="713225" y="2538153"/>
            <a:ext cx="2156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Cytokinesis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865" name="Google Shape;1865;p58"/>
          <p:cNvSpPr txBox="1"/>
          <p:nvPr/>
        </p:nvSpPr>
        <p:spPr>
          <a:xfrm>
            <a:off x="713225" y="2815326"/>
            <a:ext cx="20610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Mercury is quite a small planet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866" name="Google Shape;1866;p58"/>
          <p:cNvSpPr/>
          <p:nvPr/>
        </p:nvSpPr>
        <p:spPr>
          <a:xfrm>
            <a:off x="1781438" y="3076790"/>
            <a:ext cx="175500" cy="1755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1867" name="Google Shape;1867;p58"/>
          <p:cNvGrpSpPr/>
          <p:nvPr/>
        </p:nvGrpSpPr>
        <p:grpSpPr>
          <a:xfrm>
            <a:off x="2582663" y="3212807"/>
            <a:ext cx="1220398" cy="534756"/>
            <a:chOff x="2582663" y="3060407"/>
            <a:chExt cx="1220398" cy="534756"/>
          </a:xfrm>
        </p:grpSpPr>
        <p:sp>
          <p:nvSpPr>
            <p:cNvPr id="1868" name="Google Shape;1868;p58"/>
            <p:cNvSpPr/>
            <p:nvPr/>
          </p:nvSpPr>
          <p:spPr>
            <a:xfrm>
              <a:off x="2657625" y="3060407"/>
              <a:ext cx="522315" cy="534756"/>
            </a:xfrm>
            <a:custGeom>
              <a:rect b="b" l="l" r="r" t="t"/>
              <a:pathLst>
                <a:path extrusionOk="0" h="13290" w="12980">
                  <a:moveTo>
                    <a:pt x="7236" y="1"/>
                  </a:moveTo>
                  <a:cubicBezTo>
                    <a:pt x="5886" y="1"/>
                    <a:pt x="4553" y="517"/>
                    <a:pt x="3709" y="1572"/>
                  </a:cubicBezTo>
                  <a:lnTo>
                    <a:pt x="3982" y="1025"/>
                  </a:lnTo>
                  <a:lnTo>
                    <a:pt x="3982" y="1025"/>
                  </a:lnTo>
                  <a:cubicBezTo>
                    <a:pt x="2888" y="2849"/>
                    <a:pt x="1794" y="4673"/>
                    <a:pt x="700" y="6496"/>
                  </a:cubicBezTo>
                  <a:cubicBezTo>
                    <a:pt x="365" y="7074"/>
                    <a:pt x="1" y="7712"/>
                    <a:pt x="31" y="8381"/>
                  </a:cubicBezTo>
                  <a:cubicBezTo>
                    <a:pt x="61" y="9293"/>
                    <a:pt x="761" y="10053"/>
                    <a:pt x="1460" y="10661"/>
                  </a:cubicBezTo>
                  <a:cubicBezTo>
                    <a:pt x="2584" y="11603"/>
                    <a:pt x="3830" y="12454"/>
                    <a:pt x="5229" y="12910"/>
                  </a:cubicBezTo>
                  <a:cubicBezTo>
                    <a:pt x="5913" y="13153"/>
                    <a:pt x="6650" y="13290"/>
                    <a:pt x="7387" y="13290"/>
                  </a:cubicBezTo>
                  <a:cubicBezTo>
                    <a:pt x="8124" y="13290"/>
                    <a:pt x="8861" y="13153"/>
                    <a:pt x="9545" y="12849"/>
                  </a:cubicBezTo>
                  <a:cubicBezTo>
                    <a:pt x="11764" y="11876"/>
                    <a:pt x="12949" y="9293"/>
                    <a:pt x="12949" y="6831"/>
                  </a:cubicBezTo>
                  <a:cubicBezTo>
                    <a:pt x="12980" y="4521"/>
                    <a:pt x="11977" y="2089"/>
                    <a:pt x="10031" y="812"/>
                  </a:cubicBezTo>
                  <a:cubicBezTo>
                    <a:pt x="9212" y="274"/>
                    <a:pt x="8219" y="1"/>
                    <a:pt x="7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58"/>
            <p:cNvSpPr/>
            <p:nvPr/>
          </p:nvSpPr>
          <p:spPr>
            <a:xfrm>
              <a:off x="2858297" y="3220012"/>
              <a:ext cx="175547" cy="215559"/>
            </a:xfrm>
            <a:custGeom>
              <a:rect b="b" l="l" r="r" t="t"/>
              <a:pathLst>
                <a:path extrusionOk="0" h="9929" w="8086">
                  <a:moveTo>
                    <a:pt x="4114" y="0"/>
                  </a:moveTo>
                  <a:cubicBezTo>
                    <a:pt x="2857" y="0"/>
                    <a:pt x="1587" y="658"/>
                    <a:pt x="1034" y="1787"/>
                  </a:cubicBezTo>
                  <a:lnTo>
                    <a:pt x="1854" y="1832"/>
                  </a:lnTo>
                  <a:lnTo>
                    <a:pt x="1854" y="1832"/>
                  </a:lnTo>
                  <a:cubicBezTo>
                    <a:pt x="1221" y="1866"/>
                    <a:pt x="627" y="2357"/>
                    <a:pt x="334" y="2942"/>
                  </a:cubicBezTo>
                  <a:cubicBezTo>
                    <a:pt x="0" y="3611"/>
                    <a:pt x="0" y="4371"/>
                    <a:pt x="0" y="5130"/>
                  </a:cubicBezTo>
                  <a:cubicBezTo>
                    <a:pt x="31" y="6863"/>
                    <a:pt x="395" y="8900"/>
                    <a:pt x="1945" y="9659"/>
                  </a:cubicBezTo>
                  <a:cubicBezTo>
                    <a:pt x="2318" y="9845"/>
                    <a:pt x="2713" y="9928"/>
                    <a:pt x="3115" y="9928"/>
                  </a:cubicBezTo>
                  <a:cubicBezTo>
                    <a:pt x="4223" y="9928"/>
                    <a:pt x="5376" y="9299"/>
                    <a:pt x="6201" y="8474"/>
                  </a:cubicBezTo>
                  <a:cubicBezTo>
                    <a:pt x="7356" y="7289"/>
                    <a:pt x="8085" y="5678"/>
                    <a:pt x="7994" y="4006"/>
                  </a:cubicBezTo>
                  <a:cubicBezTo>
                    <a:pt x="7873" y="2364"/>
                    <a:pt x="6839" y="753"/>
                    <a:pt x="5289" y="206"/>
                  </a:cubicBezTo>
                  <a:cubicBezTo>
                    <a:pt x="4914" y="67"/>
                    <a:pt x="4515" y="0"/>
                    <a:pt x="4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58"/>
            <p:cNvSpPr/>
            <p:nvPr/>
          </p:nvSpPr>
          <p:spPr>
            <a:xfrm>
              <a:off x="3280745" y="3060407"/>
              <a:ext cx="522315" cy="534756"/>
            </a:xfrm>
            <a:custGeom>
              <a:rect b="b" l="l" r="r" t="t"/>
              <a:pathLst>
                <a:path extrusionOk="0" h="13290" w="12980">
                  <a:moveTo>
                    <a:pt x="7236" y="1"/>
                  </a:moveTo>
                  <a:cubicBezTo>
                    <a:pt x="5886" y="1"/>
                    <a:pt x="4553" y="517"/>
                    <a:pt x="3709" y="1572"/>
                  </a:cubicBezTo>
                  <a:lnTo>
                    <a:pt x="3982" y="1025"/>
                  </a:lnTo>
                  <a:lnTo>
                    <a:pt x="3982" y="1025"/>
                  </a:lnTo>
                  <a:cubicBezTo>
                    <a:pt x="2888" y="2849"/>
                    <a:pt x="1794" y="4673"/>
                    <a:pt x="700" y="6496"/>
                  </a:cubicBezTo>
                  <a:cubicBezTo>
                    <a:pt x="365" y="7074"/>
                    <a:pt x="1" y="7712"/>
                    <a:pt x="31" y="8381"/>
                  </a:cubicBezTo>
                  <a:cubicBezTo>
                    <a:pt x="61" y="9293"/>
                    <a:pt x="761" y="10053"/>
                    <a:pt x="1460" y="10661"/>
                  </a:cubicBezTo>
                  <a:cubicBezTo>
                    <a:pt x="2584" y="11603"/>
                    <a:pt x="3830" y="12454"/>
                    <a:pt x="5229" y="12910"/>
                  </a:cubicBezTo>
                  <a:cubicBezTo>
                    <a:pt x="5913" y="13153"/>
                    <a:pt x="6650" y="13290"/>
                    <a:pt x="7387" y="13290"/>
                  </a:cubicBezTo>
                  <a:cubicBezTo>
                    <a:pt x="8124" y="13290"/>
                    <a:pt x="8861" y="13153"/>
                    <a:pt x="9545" y="12849"/>
                  </a:cubicBezTo>
                  <a:cubicBezTo>
                    <a:pt x="11764" y="11876"/>
                    <a:pt x="12949" y="9293"/>
                    <a:pt x="12949" y="6831"/>
                  </a:cubicBezTo>
                  <a:cubicBezTo>
                    <a:pt x="12980" y="4521"/>
                    <a:pt x="11977" y="2089"/>
                    <a:pt x="10031" y="812"/>
                  </a:cubicBezTo>
                  <a:cubicBezTo>
                    <a:pt x="9212" y="274"/>
                    <a:pt x="8219" y="1"/>
                    <a:pt x="7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58"/>
            <p:cNvSpPr/>
            <p:nvPr/>
          </p:nvSpPr>
          <p:spPr>
            <a:xfrm>
              <a:off x="3481418" y="3220012"/>
              <a:ext cx="175547" cy="215559"/>
            </a:xfrm>
            <a:custGeom>
              <a:rect b="b" l="l" r="r" t="t"/>
              <a:pathLst>
                <a:path extrusionOk="0" h="9929" w="8086">
                  <a:moveTo>
                    <a:pt x="4114" y="0"/>
                  </a:moveTo>
                  <a:cubicBezTo>
                    <a:pt x="2857" y="0"/>
                    <a:pt x="1587" y="658"/>
                    <a:pt x="1034" y="1787"/>
                  </a:cubicBezTo>
                  <a:lnTo>
                    <a:pt x="1854" y="1832"/>
                  </a:lnTo>
                  <a:lnTo>
                    <a:pt x="1854" y="1832"/>
                  </a:lnTo>
                  <a:cubicBezTo>
                    <a:pt x="1221" y="1866"/>
                    <a:pt x="627" y="2357"/>
                    <a:pt x="334" y="2942"/>
                  </a:cubicBezTo>
                  <a:cubicBezTo>
                    <a:pt x="0" y="3611"/>
                    <a:pt x="0" y="4371"/>
                    <a:pt x="0" y="5130"/>
                  </a:cubicBezTo>
                  <a:cubicBezTo>
                    <a:pt x="31" y="6863"/>
                    <a:pt x="395" y="8900"/>
                    <a:pt x="1945" y="9659"/>
                  </a:cubicBezTo>
                  <a:cubicBezTo>
                    <a:pt x="2318" y="9845"/>
                    <a:pt x="2713" y="9928"/>
                    <a:pt x="3115" y="9928"/>
                  </a:cubicBezTo>
                  <a:cubicBezTo>
                    <a:pt x="4223" y="9928"/>
                    <a:pt x="5376" y="9299"/>
                    <a:pt x="6201" y="8474"/>
                  </a:cubicBezTo>
                  <a:cubicBezTo>
                    <a:pt x="7356" y="7289"/>
                    <a:pt x="8085" y="5678"/>
                    <a:pt x="7994" y="4006"/>
                  </a:cubicBezTo>
                  <a:cubicBezTo>
                    <a:pt x="7873" y="2364"/>
                    <a:pt x="6839" y="753"/>
                    <a:pt x="5289" y="206"/>
                  </a:cubicBezTo>
                  <a:cubicBezTo>
                    <a:pt x="4914" y="67"/>
                    <a:pt x="4515" y="0"/>
                    <a:pt x="4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58"/>
            <p:cNvSpPr/>
            <p:nvPr/>
          </p:nvSpPr>
          <p:spPr>
            <a:xfrm>
              <a:off x="2582663" y="3364188"/>
              <a:ext cx="175500" cy="1755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873" name="Google Shape;1873;p58"/>
          <p:cNvCxnSpPr>
            <a:stCxn id="1866" idx="4"/>
            <a:endCxn id="1872" idx="2"/>
          </p:cNvCxnSpPr>
          <p:nvPr/>
        </p:nvCxnSpPr>
        <p:spPr>
          <a:xfrm flipH="1" rot="-5400000">
            <a:off x="2049938" y="3071540"/>
            <a:ext cx="351900" cy="7134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77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59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infographics</a:t>
            </a:r>
            <a:endParaRPr/>
          </a:p>
        </p:txBody>
      </p:sp>
      <p:sp>
        <p:nvSpPr>
          <p:cNvPr id="1879" name="Google Shape;1879;p59"/>
          <p:cNvSpPr/>
          <p:nvPr/>
        </p:nvSpPr>
        <p:spPr>
          <a:xfrm>
            <a:off x="3146312" y="2740569"/>
            <a:ext cx="907912" cy="396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02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880" name="Google Shape;1880;p59"/>
          <p:cNvSpPr txBox="1"/>
          <p:nvPr/>
        </p:nvSpPr>
        <p:spPr>
          <a:xfrm>
            <a:off x="2656438" y="3323856"/>
            <a:ext cx="1887678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Lysosomes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881" name="Google Shape;1881;p59"/>
          <p:cNvSpPr txBox="1"/>
          <p:nvPr/>
        </p:nvSpPr>
        <p:spPr>
          <a:xfrm>
            <a:off x="2656439" y="3728531"/>
            <a:ext cx="1887678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Neptune is the farthest planet from the Sun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882" name="Google Shape;1882;p59"/>
          <p:cNvSpPr/>
          <p:nvPr/>
        </p:nvSpPr>
        <p:spPr>
          <a:xfrm>
            <a:off x="5089514" y="1375995"/>
            <a:ext cx="907912" cy="396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03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883" name="Google Shape;1883;p59"/>
          <p:cNvSpPr txBox="1"/>
          <p:nvPr/>
        </p:nvSpPr>
        <p:spPr>
          <a:xfrm>
            <a:off x="4599636" y="1959282"/>
            <a:ext cx="1887678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Vacuoles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884" name="Google Shape;1884;p59"/>
          <p:cNvSpPr txBox="1"/>
          <p:nvPr/>
        </p:nvSpPr>
        <p:spPr>
          <a:xfrm>
            <a:off x="4599636" y="2363258"/>
            <a:ext cx="1887678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Mercury is the closest planet to the Sun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885" name="Google Shape;1885;p59"/>
          <p:cNvSpPr txBox="1"/>
          <p:nvPr/>
        </p:nvSpPr>
        <p:spPr>
          <a:xfrm>
            <a:off x="713213" y="1959281"/>
            <a:ext cx="1887678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Ribosomes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886" name="Google Shape;1886;p59"/>
          <p:cNvSpPr txBox="1"/>
          <p:nvPr/>
        </p:nvSpPr>
        <p:spPr>
          <a:xfrm>
            <a:off x="713242" y="2363956"/>
            <a:ext cx="1887678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Jupiter is a gas giant and the biggest planet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887" name="Google Shape;1887;p59"/>
          <p:cNvSpPr/>
          <p:nvPr/>
        </p:nvSpPr>
        <p:spPr>
          <a:xfrm>
            <a:off x="1203109" y="1375994"/>
            <a:ext cx="907912" cy="396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01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888" name="Google Shape;1888;p59"/>
          <p:cNvSpPr txBox="1"/>
          <p:nvPr/>
        </p:nvSpPr>
        <p:spPr>
          <a:xfrm>
            <a:off x="6542833" y="3323857"/>
            <a:ext cx="1887678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Peroxisomes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889" name="Google Shape;1889;p59"/>
          <p:cNvSpPr txBox="1"/>
          <p:nvPr/>
        </p:nvSpPr>
        <p:spPr>
          <a:xfrm>
            <a:off x="6542834" y="3727833"/>
            <a:ext cx="1887678" cy="7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Despite being red, Mars is actually a very cold place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890" name="Google Shape;1890;p59"/>
          <p:cNvSpPr/>
          <p:nvPr/>
        </p:nvSpPr>
        <p:spPr>
          <a:xfrm>
            <a:off x="7032717" y="2740570"/>
            <a:ext cx="907912" cy="396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04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cxnSp>
        <p:nvCxnSpPr>
          <p:cNvPr id="1891" name="Google Shape;1891;p59"/>
          <p:cNvCxnSpPr>
            <a:stCxn id="1887" idx="3"/>
            <a:endCxn id="1879" idx="1"/>
          </p:cNvCxnSpPr>
          <p:nvPr/>
        </p:nvCxnSpPr>
        <p:spPr>
          <a:xfrm>
            <a:off x="2111022" y="1574294"/>
            <a:ext cx="1035300" cy="13647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2" name="Google Shape;1892;p59"/>
          <p:cNvCxnSpPr>
            <a:stCxn id="1879" idx="3"/>
            <a:endCxn id="1882" idx="1"/>
          </p:cNvCxnSpPr>
          <p:nvPr/>
        </p:nvCxnSpPr>
        <p:spPr>
          <a:xfrm flipH="1" rot="10800000">
            <a:off x="4054224" y="1574169"/>
            <a:ext cx="1035300" cy="13647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3" name="Google Shape;1893;p59"/>
          <p:cNvCxnSpPr>
            <a:stCxn id="1882" idx="3"/>
            <a:endCxn id="1890" idx="1"/>
          </p:cNvCxnSpPr>
          <p:nvPr/>
        </p:nvCxnSpPr>
        <p:spPr>
          <a:xfrm>
            <a:off x="5997426" y="1574295"/>
            <a:ext cx="1035300" cy="13647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94" name="Google Shape;1894;p59"/>
          <p:cNvSpPr/>
          <p:nvPr/>
        </p:nvSpPr>
        <p:spPr>
          <a:xfrm>
            <a:off x="1298725" y="3491815"/>
            <a:ext cx="716700" cy="716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5" name="Google Shape;1895;p59"/>
          <p:cNvSpPr/>
          <p:nvPr/>
        </p:nvSpPr>
        <p:spPr>
          <a:xfrm>
            <a:off x="3241925" y="1604590"/>
            <a:ext cx="716700" cy="71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6" name="Google Shape;1896;p59"/>
          <p:cNvSpPr/>
          <p:nvPr/>
        </p:nvSpPr>
        <p:spPr>
          <a:xfrm>
            <a:off x="5185125" y="3491815"/>
            <a:ext cx="716700" cy="716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7" name="Google Shape;1897;p59"/>
          <p:cNvSpPr/>
          <p:nvPr/>
        </p:nvSpPr>
        <p:spPr>
          <a:xfrm>
            <a:off x="7128325" y="1604590"/>
            <a:ext cx="716700" cy="716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98" name="Google Shape;1898;p59"/>
          <p:cNvGrpSpPr/>
          <p:nvPr/>
        </p:nvGrpSpPr>
        <p:grpSpPr>
          <a:xfrm>
            <a:off x="5313436" y="3643717"/>
            <a:ext cx="460067" cy="412890"/>
            <a:chOff x="2798175" y="2364925"/>
            <a:chExt cx="298900" cy="268250"/>
          </a:xfrm>
        </p:grpSpPr>
        <p:sp>
          <p:nvSpPr>
            <p:cNvPr id="1899" name="Google Shape;1899;p59"/>
            <p:cNvSpPr/>
            <p:nvPr/>
          </p:nvSpPr>
          <p:spPr>
            <a:xfrm>
              <a:off x="2798175" y="2364925"/>
              <a:ext cx="298900" cy="268250"/>
            </a:xfrm>
            <a:custGeom>
              <a:rect b="b" l="l" r="r" t="t"/>
              <a:pathLst>
                <a:path extrusionOk="0" h="10730" w="11956">
                  <a:moveTo>
                    <a:pt x="5998" y="1"/>
                  </a:moveTo>
                  <a:cubicBezTo>
                    <a:pt x="4847" y="1"/>
                    <a:pt x="3690" y="369"/>
                    <a:pt x="2715" y="1116"/>
                  </a:cubicBezTo>
                  <a:cubicBezTo>
                    <a:pt x="572" y="2759"/>
                    <a:pt x="0" y="5736"/>
                    <a:pt x="1382" y="8070"/>
                  </a:cubicBezTo>
                  <a:cubicBezTo>
                    <a:pt x="1411" y="8129"/>
                    <a:pt x="1460" y="8154"/>
                    <a:pt x="1508" y="8154"/>
                  </a:cubicBezTo>
                  <a:cubicBezTo>
                    <a:pt x="1616" y="8154"/>
                    <a:pt x="1725" y="8034"/>
                    <a:pt x="1643" y="7903"/>
                  </a:cubicBezTo>
                  <a:cubicBezTo>
                    <a:pt x="286" y="5545"/>
                    <a:pt x="1048" y="2569"/>
                    <a:pt x="3334" y="1140"/>
                  </a:cubicBezTo>
                  <a:cubicBezTo>
                    <a:pt x="4161" y="615"/>
                    <a:pt x="5083" y="363"/>
                    <a:pt x="5997" y="363"/>
                  </a:cubicBezTo>
                  <a:cubicBezTo>
                    <a:pt x="7611" y="363"/>
                    <a:pt x="9196" y="1148"/>
                    <a:pt x="10169" y="2592"/>
                  </a:cubicBezTo>
                  <a:cubicBezTo>
                    <a:pt x="11669" y="4831"/>
                    <a:pt x="11145" y="7855"/>
                    <a:pt x="8955" y="9451"/>
                  </a:cubicBezTo>
                  <a:cubicBezTo>
                    <a:pt x="8061" y="10102"/>
                    <a:pt x="7025" y="10416"/>
                    <a:pt x="5998" y="10416"/>
                  </a:cubicBezTo>
                  <a:cubicBezTo>
                    <a:pt x="4507" y="10416"/>
                    <a:pt x="3036" y="9753"/>
                    <a:pt x="2048" y="8498"/>
                  </a:cubicBezTo>
                  <a:cubicBezTo>
                    <a:pt x="2009" y="8453"/>
                    <a:pt x="1963" y="8434"/>
                    <a:pt x="1920" y="8434"/>
                  </a:cubicBezTo>
                  <a:cubicBezTo>
                    <a:pt x="1804" y="8434"/>
                    <a:pt x="1706" y="8568"/>
                    <a:pt x="1810" y="8689"/>
                  </a:cubicBezTo>
                  <a:cubicBezTo>
                    <a:pt x="2866" y="10035"/>
                    <a:pt x="4426" y="10730"/>
                    <a:pt x="6000" y="10730"/>
                  </a:cubicBezTo>
                  <a:cubicBezTo>
                    <a:pt x="7267" y="10730"/>
                    <a:pt x="8544" y="10280"/>
                    <a:pt x="9574" y="9356"/>
                  </a:cubicBezTo>
                  <a:cubicBezTo>
                    <a:pt x="11860" y="7308"/>
                    <a:pt x="11955" y="3759"/>
                    <a:pt x="9788" y="1568"/>
                  </a:cubicBezTo>
                  <a:cubicBezTo>
                    <a:pt x="8749" y="530"/>
                    <a:pt x="7378" y="1"/>
                    <a:pt x="5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59"/>
            <p:cNvSpPr/>
            <p:nvPr/>
          </p:nvSpPr>
          <p:spPr>
            <a:xfrm>
              <a:off x="2826750" y="2380300"/>
              <a:ext cx="239950" cy="237400"/>
            </a:xfrm>
            <a:custGeom>
              <a:rect b="b" l="l" r="r" t="t"/>
              <a:pathLst>
                <a:path extrusionOk="0" h="9496" w="9598">
                  <a:moveTo>
                    <a:pt x="4859" y="1"/>
                  </a:moveTo>
                  <a:cubicBezTo>
                    <a:pt x="2334" y="1"/>
                    <a:pt x="239" y="2001"/>
                    <a:pt x="119" y="4549"/>
                  </a:cubicBezTo>
                  <a:cubicBezTo>
                    <a:pt x="0" y="7097"/>
                    <a:pt x="1929" y="9265"/>
                    <a:pt x="4454" y="9479"/>
                  </a:cubicBezTo>
                  <a:cubicBezTo>
                    <a:pt x="4589" y="9490"/>
                    <a:pt x="4724" y="9496"/>
                    <a:pt x="4858" y="9496"/>
                  </a:cubicBezTo>
                  <a:cubicBezTo>
                    <a:pt x="7235" y="9496"/>
                    <a:pt x="9257" y="7725"/>
                    <a:pt x="9550" y="5335"/>
                  </a:cubicBezTo>
                  <a:cubicBezTo>
                    <a:pt x="9563" y="5228"/>
                    <a:pt x="9479" y="5166"/>
                    <a:pt x="9394" y="5166"/>
                  </a:cubicBezTo>
                  <a:cubicBezTo>
                    <a:pt x="9328" y="5166"/>
                    <a:pt x="9261" y="5204"/>
                    <a:pt x="9240" y="5288"/>
                  </a:cubicBezTo>
                  <a:cubicBezTo>
                    <a:pt x="8971" y="7534"/>
                    <a:pt x="7090" y="9187"/>
                    <a:pt x="4879" y="9187"/>
                  </a:cubicBezTo>
                  <a:cubicBezTo>
                    <a:pt x="4746" y="9187"/>
                    <a:pt x="4612" y="9181"/>
                    <a:pt x="4478" y="9169"/>
                  </a:cubicBezTo>
                  <a:cubicBezTo>
                    <a:pt x="2096" y="8979"/>
                    <a:pt x="310" y="6955"/>
                    <a:pt x="405" y="4573"/>
                  </a:cubicBezTo>
                  <a:cubicBezTo>
                    <a:pt x="524" y="2192"/>
                    <a:pt x="2477" y="310"/>
                    <a:pt x="4859" y="310"/>
                  </a:cubicBezTo>
                  <a:cubicBezTo>
                    <a:pt x="7240" y="334"/>
                    <a:pt x="9193" y="2216"/>
                    <a:pt x="9264" y="4597"/>
                  </a:cubicBezTo>
                  <a:cubicBezTo>
                    <a:pt x="9288" y="4668"/>
                    <a:pt x="9359" y="4740"/>
                    <a:pt x="9431" y="4740"/>
                  </a:cubicBezTo>
                  <a:cubicBezTo>
                    <a:pt x="9526" y="4740"/>
                    <a:pt x="9598" y="4668"/>
                    <a:pt x="9598" y="4573"/>
                  </a:cubicBezTo>
                  <a:cubicBezTo>
                    <a:pt x="9502" y="2025"/>
                    <a:pt x="7407" y="25"/>
                    <a:pt x="4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59"/>
            <p:cNvSpPr/>
            <p:nvPr/>
          </p:nvSpPr>
          <p:spPr>
            <a:xfrm>
              <a:off x="2907725" y="2454725"/>
              <a:ext cx="110750" cy="110775"/>
            </a:xfrm>
            <a:custGeom>
              <a:rect b="b" l="l" r="r" t="t"/>
              <a:pathLst>
                <a:path extrusionOk="0" h="4431" w="4430">
                  <a:moveTo>
                    <a:pt x="2120" y="96"/>
                  </a:moveTo>
                  <a:cubicBezTo>
                    <a:pt x="2334" y="96"/>
                    <a:pt x="2429" y="334"/>
                    <a:pt x="2286" y="477"/>
                  </a:cubicBezTo>
                  <a:cubicBezTo>
                    <a:pt x="2242" y="521"/>
                    <a:pt x="2190" y="540"/>
                    <a:pt x="2137" y="540"/>
                  </a:cubicBezTo>
                  <a:cubicBezTo>
                    <a:pt x="2020" y="540"/>
                    <a:pt x="1905" y="442"/>
                    <a:pt x="1905" y="310"/>
                  </a:cubicBezTo>
                  <a:cubicBezTo>
                    <a:pt x="1905" y="191"/>
                    <a:pt x="2001" y="96"/>
                    <a:pt x="2120" y="96"/>
                  </a:cubicBezTo>
                  <a:close/>
                  <a:moveTo>
                    <a:pt x="1000" y="810"/>
                  </a:moveTo>
                  <a:cubicBezTo>
                    <a:pt x="905" y="834"/>
                    <a:pt x="834" y="906"/>
                    <a:pt x="834" y="1001"/>
                  </a:cubicBezTo>
                  <a:cubicBezTo>
                    <a:pt x="834" y="1016"/>
                    <a:pt x="836" y="1032"/>
                    <a:pt x="840" y="1046"/>
                  </a:cubicBezTo>
                  <a:lnTo>
                    <a:pt x="840" y="1046"/>
                  </a:lnTo>
                  <a:cubicBezTo>
                    <a:pt x="919" y="975"/>
                    <a:pt x="1026" y="920"/>
                    <a:pt x="1135" y="892"/>
                  </a:cubicBezTo>
                  <a:lnTo>
                    <a:pt x="1135" y="892"/>
                  </a:lnTo>
                  <a:cubicBezTo>
                    <a:pt x="1131" y="888"/>
                    <a:pt x="1125" y="885"/>
                    <a:pt x="1119" y="882"/>
                  </a:cubicBezTo>
                  <a:cubicBezTo>
                    <a:pt x="1096" y="834"/>
                    <a:pt x="1048" y="810"/>
                    <a:pt x="1000" y="810"/>
                  </a:cubicBezTo>
                  <a:close/>
                  <a:moveTo>
                    <a:pt x="3224" y="825"/>
                  </a:moveTo>
                  <a:cubicBezTo>
                    <a:pt x="3237" y="825"/>
                    <a:pt x="3250" y="828"/>
                    <a:pt x="3263" y="834"/>
                  </a:cubicBezTo>
                  <a:cubicBezTo>
                    <a:pt x="3273" y="832"/>
                    <a:pt x="3283" y="830"/>
                    <a:pt x="3292" y="830"/>
                  </a:cubicBezTo>
                  <a:cubicBezTo>
                    <a:pt x="3372" y="830"/>
                    <a:pt x="3429" y="916"/>
                    <a:pt x="3429" y="1001"/>
                  </a:cubicBezTo>
                  <a:cubicBezTo>
                    <a:pt x="3429" y="1048"/>
                    <a:pt x="3406" y="1096"/>
                    <a:pt x="3382" y="1120"/>
                  </a:cubicBezTo>
                  <a:cubicBezTo>
                    <a:pt x="3344" y="1158"/>
                    <a:pt x="3301" y="1174"/>
                    <a:pt x="3259" y="1174"/>
                  </a:cubicBezTo>
                  <a:cubicBezTo>
                    <a:pt x="3118" y="1174"/>
                    <a:pt x="2991" y="992"/>
                    <a:pt x="3120" y="882"/>
                  </a:cubicBezTo>
                  <a:cubicBezTo>
                    <a:pt x="3155" y="847"/>
                    <a:pt x="3190" y="825"/>
                    <a:pt x="3224" y="825"/>
                  </a:cubicBezTo>
                  <a:close/>
                  <a:moveTo>
                    <a:pt x="316" y="1890"/>
                  </a:moveTo>
                  <a:cubicBezTo>
                    <a:pt x="434" y="1890"/>
                    <a:pt x="548" y="1988"/>
                    <a:pt x="548" y="2120"/>
                  </a:cubicBezTo>
                  <a:cubicBezTo>
                    <a:pt x="548" y="2239"/>
                    <a:pt x="453" y="2334"/>
                    <a:pt x="334" y="2334"/>
                  </a:cubicBezTo>
                  <a:cubicBezTo>
                    <a:pt x="119" y="2334"/>
                    <a:pt x="24" y="2096"/>
                    <a:pt x="167" y="1953"/>
                  </a:cubicBezTo>
                  <a:cubicBezTo>
                    <a:pt x="211" y="1910"/>
                    <a:pt x="264" y="1890"/>
                    <a:pt x="316" y="1890"/>
                  </a:cubicBezTo>
                  <a:close/>
                  <a:moveTo>
                    <a:pt x="3930" y="1906"/>
                  </a:moveTo>
                  <a:cubicBezTo>
                    <a:pt x="4192" y="1930"/>
                    <a:pt x="4192" y="2311"/>
                    <a:pt x="3930" y="2334"/>
                  </a:cubicBezTo>
                  <a:cubicBezTo>
                    <a:pt x="3668" y="2311"/>
                    <a:pt x="3668" y="1930"/>
                    <a:pt x="3930" y="1906"/>
                  </a:cubicBezTo>
                  <a:close/>
                  <a:moveTo>
                    <a:pt x="2113" y="1516"/>
                  </a:moveTo>
                  <a:cubicBezTo>
                    <a:pt x="2416" y="1516"/>
                    <a:pt x="2715" y="1763"/>
                    <a:pt x="2715" y="2120"/>
                  </a:cubicBezTo>
                  <a:cubicBezTo>
                    <a:pt x="2715" y="2453"/>
                    <a:pt x="2453" y="2715"/>
                    <a:pt x="2120" y="2715"/>
                  </a:cubicBezTo>
                  <a:cubicBezTo>
                    <a:pt x="1596" y="2715"/>
                    <a:pt x="1334" y="2072"/>
                    <a:pt x="1715" y="1691"/>
                  </a:cubicBezTo>
                  <a:cubicBezTo>
                    <a:pt x="1828" y="1570"/>
                    <a:pt x="1971" y="1516"/>
                    <a:pt x="2113" y="1516"/>
                  </a:cubicBezTo>
                  <a:close/>
                  <a:moveTo>
                    <a:pt x="1000" y="3073"/>
                  </a:moveTo>
                  <a:cubicBezTo>
                    <a:pt x="1048" y="3073"/>
                    <a:pt x="1096" y="3096"/>
                    <a:pt x="1119" y="3120"/>
                  </a:cubicBezTo>
                  <a:cubicBezTo>
                    <a:pt x="1167" y="3144"/>
                    <a:pt x="1191" y="3192"/>
                    <a:pt x="1191" y="3239"/>
                  </a:cubicBezTo>
                  <a:cubicBezTo>
                    <a:pt x="1167" y="3287"/>
                    <a:pt x="1167" y="3335"/>
                    <a:pt x="1119" y="3358"/>
                  </a:cubicBezTo>
                  <a:cubicBezTo>
                    <a:pt x="1084" y="3394"/>
                    <a:pt x="1042" y="3412"/>
                    <a:pt x="1000" y="3412"/>
                  </a:cubicBezTo>
                  <a:cubicBezTo>
                    <a:pt x="959" y="3412"/>
                    <a:pt x="917" y="3394"/>
                    <a:pt x="881" y="3358"/>
                  </a:cubicBezTo>
                  <a:cubicBezTo>
                    <a:pt x="810" y="3287"/>
                    <a:pt x="810" y="3192"/>
                    <a:pt x="881" y="3120"/>
                  </a:cubicBezTo>
                  <a:cubicBezTo>
                    <a:pt x="905" y="3096"/>
                    <a:pt x="953" y="3073"/>
                    <a:pt x="1000" y="3073"/>
                  </a:cubicBezTo>
                  <a:close/>
                  <a:moveTo>
                    <a:pt x="3263" y="3073"/>
                  </a:moveTo>
                  <a:cubicBezTo>
                    <a:pt x="3287" y="3073"/>
                    <a:pt x="3334" y="3096"/>
                    <a:pt x="3382" y="3120"/>
                  </a:cubicBezTo>
                  <a:cubicBezTo>
                    <a:pt x="3453" y="3192"/>
                    <a:pt x="3453" y="3287"/>
                    <a:pt x="3382" y="3358"/>
                  </a:cubicBezTo>
                  <a:cubicBezTo>
                    <a:pt x="3346" y="3394"/>
                    <a:pt x="3298" y="3412"/>
                    <a:pt x="3251" y="3412"/>
                  </a:cubicBezTo>
                  <a:cubicBezTo>
                    <a:pt x="3203" y="3412"/>
                    <a:pt x="3156" y="3394"/>
                    <a:pt x="3120" y="3358"/>
                  </a:cubicBezTo>
                  <a:cubicBezTo>
                    <a:pt x="3048" y="3287"/>
                    <a:pt x="3048" y="3192"/>
                    <a:pt x="3120" y="3120"/>
                  </a:cubicBezTo>
                  <a:cubicBezTo>
                    <a:pt x="3167" y="3096"/>
                    <a:pt x="3215" y="3073"/>
                    <a:pt x="3263" y="3073"/>
                  </a:cubicBezTo>
                  <a:close/>
                  <a:moveTo>
                    <a:pt x="2136" y="3695"/>
                  </a:moveTo>
                  <a:cubicBezTo>
                    <a:pt x="2250" y="3695"/>
                    <a:pt x="2358" y="3786"/>
                    <a:pt x="2358" y="3930"/>
                  </a:cubicBezTo>
                  <a:cubicBezTo>
                    <a:pt x="2358" y="4049"/>
                    <a:pt x="2239" y="4144"/>
                    <a:pt x="2120" y="4144"/>
                  </a:cubicBezTo>
                  <a:cubicBezTo>
                    <a:pt x="1929" y="4144"/>
                    <a:pt x="1834" y="3906"/>
                    <a:pt x="1977" y="3763"/>
                  </a:cubicBezTo>
                  <a:cubicBezTo>
                    <a:pt x="2023" y="3717"/>
                    <a:pt x="2080" y="3695"/>
                    <a:pt x="2136" y="3695"/>
                  </a:cubicBezTo>
                  <a:close/>
                  <a:moveTo>
                    <a:pt x="2191" y="1"/>
                  </a:moveTo>
                  <a:cubicBezTo>
                    <a:pt x="1620" y="1"/>
                    <a:pt x="1477" y="810"/>
                    <a:pt x="2048" y="977"/>
                  </a:cubicBezTo>
                  <a:lnTo>
                    <a:pt x="2048" y="1358"/>
                  </a:lnTo>
                  <a:cubicBezTo>
                    <a:pt x="1929" y="1382"/>
                    <a:pt x="1810" y="1429"/>
                    <a:pt x="1691" y="1501"/>
                  </a:cubicBezTo>
                  <a:lnTo>
                    <a:pt x="1548" y="1358"/>
                  </a:lnTo>
                  <a:cubicBezTo>
                    <a:pt x="1572" y="1287"/>
                    <a:pt x="1596" y="1215"/>
                    <a:pt x="1596" y="1144"/>
                  </a:cubicBezTo>
                  <a:cubicBezTo>
                    <a:pt x="1588" y="947"/>
                    <a:pt x="1453" y="870"/>
                    <a:pt x="1292" y="870"/>
                  </a:cubicBezTo>
                  <a:cubicBezTo>
                    <a:pt x="1241" y="870"/>
                    <a:pt x="1188" y="878"/>
                    <a:pt x="1135" y="892"/>
                  </a:cubicBezTo>
                  <a:lnTo>
                    <a:pt x="1135" y="892"/>
                  </a:lnTo>
                  <a:cubicBezTo>
                    <a:pt x="1167" y="917"/>
                    <a:pt x="1170" y="959"/>
                    <a:pt x="1191" y="1001"/>
                  </a:cubicBezTo>
                  <a:cubicBezTo>
                    <a:pt x="1191" y="1048"/>
                    <a:pt x="1167" y="1096"/>
                    <a:pt x="1119" y="1120"/>
                  </a:cubicBezTo>
                  <a:cubicBezTo>
                    <a:pt x="1096" y="1156"/>
                    <a:pt x="1054" y="1173"/>
                    <a:pt x="1009" y="1173"/>
                  </a:cubicBezTo>
                  <a:cubicBezTo>
                    <a:pt x="965" y="1173"/>
                    <a:pt x="917" y="1156"/>
                    <a:pt x="881" y="1120"/>
                  </a:cubicBezTo>
                  <a:cubicBezTo>
                    <a:pt x="865" y="1104"/>
                    <a:pt x="849" y="1077"/>
                    <a:pt x="840" y="1046"/>
                  </a:cubicBezTo>
                  <a:lnTo>
                    <a:pt x="840" y="1046"/>
                  </a:lnTo>
                  <a:cubicBezTo>
                    <a:pt x="709" y="1164"/>
                    <a:pt x="658" y="1325"/>
                    <a:pt x="810" y="1477"/>
                  </a:cubicBezTo>
                  <a:cubicBezTo>
                    <a:pt x="881" y="1549"/>
                    <a:pt x="1000" y="1596"/>
                    <a:pt x="1119" y="1596"/>
                  </a:cubicBezTo>
                  <a:cubicBezTo>
                    <a:pt x="1191" y="1596"/>
                    <a:pt x="1262" y="1596"/>
                    <a:pt x="1334" y="1549"/>
                  </a:cubicBezTo>
                  <a:lnTo>
                    <a:pt x="1477" y="1715"/>
                  </a:lnTo>
                  <a:cubicBezTo>
                    <a:pt x="1405" y="1810"/>
                    <a:pt x="1358" y="1930"/>
                    <a:pt x="1334" y="2072"/>
                  </a:cubicBezTo>
                  <a:lnTo>
                    <a:pt x="977" y="2072"/>
                  </a:lnTo>
                  <a:cubicBezTo>
                    <a:pt x="903" y="1822"/>
                    <a:pt x="707" y="1709"/>
                    <a:pt x="509" y="1709"/>
                  </a:cubicBezTo>
                  <a:cubicBezTo>
                    <a:pt x="255" y="1709"/>
                    <a:pt x="0" y="1894"/>
                    <a:pt x="0" y="2215"/>
                  </a:cubicBezTo>
                  <a:cubicBezTo>
                    <a:pt x="0" y="2534"/>
                    <a:pt x="252" y="2712"/>
                    <a:pt x="504" y="2712"/>
                  </a:cubicBezTo>
                  <a:cubicBezTo>
                    <a:pt x="703" y="2712"/>
                    <a:pt x="903" y="2600"/>
                    <a:pt x="977" y="2358"/>
                  </a:cubicBezTo>
                  <a:lnTo>
                    <a:pt x="1358" y="2358"/>
                  </a:lnTo>
                  <a:cubicBezTo>
                    <a:pt x="1381" y="2477"/>
                    <a:pt x="1429" y="2596"/>
                    <a:pt x="1500" y="2715"/>
                  </a:cubicBezTo>
                  <a:lnTo>
                    <a:pt x="1334" y="2858"/>
                  </a:lnTo>
                  <a:cubicBezTo>
                    <a:pt x="1268" y="2827"/>
                    <a:pt x="1202" y="2813"/>
                    <a:pt x="1139" y="2813"/>
                  </a:cubicBezTo>
                  <a:cubicBezTo>
                    <a:pt x="773" y="2813"/>
                    <a:pt x="505" y="3292"/>
                    <a:pt x="810" y="3597"/>
                  </a:cubicBezTo>
                  <a:cubicBezTo>
                    <a:pt x="905" y="3692"/>
                    <a:pt x="1024" y="3739"/>
                    <a:pt x="1143" y="3739"/>
                  </a:cubicBezTo>
                  <a:cubicBezTo>
                    <a:pt x="1262" y="3739"/>
                    <a:pt x="1381" y="3692"/>
                    <a:pt x="1477" y="3597"/>
                  </a:cubicBezTo>
                  <a:cubicBezTo>
                    <a:pt x="1596" y="3454"/>
                    <a:pt x="1643" y="3239"/>
                    <a:pt x="1548" y="3073"/>
                  </a:cubicBezTo>
                  <a:lnTo>
                    <a:pt x="1715" y="2906"/>
                  </a:lnTo>
                  <a:cubicBezTo>
                    <a:pt x="1810" y="2977"/>
                    <a:pt x="1929" y="3025"/>
                    <a:pt x="2048" y="3049"/>
                  </a:cubicBezTo>
                  <a:lnTo>
                    <a:pt x="2048" y="3430"/>
                  </a:lnTo>
                  <a:cubicBezTo>
                    <a:pt x="1500" y="3620"/>
                    <a:pt x="1620" y="4430"/>
                    <a:pt x="2215" y="4430"/>
                  </a:cubicBezTo>
                  <a:cubicBezTo>
                    <a:pt x="2786" y="4430"/>
                    <a:pt x="2906" y="3620"/>
                    <a:pt x="2358" y="3430"/>
                  </a:cubicBezTo>
                  <a:lnTo>
                    <a:pt x="2358" y="3049"/>
                  </a:lnTo>
                  <a:cubicBezTo>
                    <a:pt x="2477" y="3025"/>
                    <a:pt x="2596" y="2977"/>
                    <a:pt x="2691" y="2906"/>
                  </a:cubicBezTo>
                  <a:lnTo>
                    <a:pt x="2858" y="3073"/>
                  </a:lnTo>
                  <a:cubicBezTo>
                    <a:pt x="2715" y="3382"/>
                    <a:pt x="2929" y="3739"/>
                    <a:pt x="3263" y="3739"/>
                  </a:cubicBezTo>
                  <a:cubicBezTo>
                    <a:pt x="3668" y="3739"/>
                    <a:pt x="3882" y="3239"/>
                    <a:pt x="3596" y="2954"/>
                  </a:cubicBezTo>
                  <a:cubicBezTo>
                    <a:pt x="3504" y="2861"/>
                    <a:pt x="3382" y="2809"/>
                    <a:pt x="3262" y="2809"/>
                  </a:cubicBezTo>
                  <a:cubicBezTo>
                    <a:pt x="3196" y="2809"/>
                    <a:pt x="3131" y="2825"/>
                    <a:pt x="3072" y="2858"/>
                  </a:cubicBezTo>
                  <a:lnTo>
                    <a:pt x="2906" y="2715"/>
                  </a:lnTo>
                  <a:cubicBezTo>
                    <a:pt x="2977" y="2596"/>
                    <a:pt x="3025" y="2477"/>
                    <a:pt x="3048" y="2358"/>
                  </a:cubicBezTo>
                  <a:lnTo>
                    <a:pt x="3429" y="2358"/>
                  </a:lnTo>
                  <a:cubicBezTo>
                    <a:pt x="3503" y="2600"/>
                    <a:pt x="3703" y="2712"/>
                    <a:pt x="3904" y="2712"/>
                  </a:cubicBezTo>
                  <a:cubicBezTo>
                    <a:pt x="4158" y="2712"/>
                    <a:pt x="4416" y="2534"/>
                    <a:pt x="4430" y="2215"/>
                  </a:cubicBezTo>
                  <a:lnTo>
                    <a:pt x="4406" y="2215"/>
                  </a:lnTo>
                  <a:cubicBezTo>
                    <a:pt x="4406" y="1894"/>
                    <a:pt x="4151" y="1709"/>
                    <a:pt x="3897" y="1709"/>
                  </a:cubicBezTo>
                  <a:cubicBezTo>
                    <a:pt x="3699" y="1709"/>
                    <a:pt x="3503" y="1822"/>
                    <a:pt x="3429" y="2072"/>
                  </a:cubicBezTo>
                  <a:lnTo>
                    <a:pt x="3048" y="2072"/>
                  </a:lnTo>
                  <a:cubicBezTo>
                    <a:pt x="3025" y="1930"/>
                    <a:pt x="2977" y="1810"/>
                    <a:pt x="2906" y="1715"/>
                  </a:cubicBezTo>
                  <a:lnTo>
                    <a:pt x="3048" y="1549"/>
                  </a:lnTo>
                  <a:cubicBezTo>
                    <a:pt x="3120" y="1596"/>
                    <a:pt x="3191" y="1596"/>
                    <a:pt x="3263" y="1596"/>
                  </a:cubicBezTo>
                  <a:cubicBezTo>
                    <a:pt x="3382" y="1596"/>
                    <a:pt x="3501" y="1549"/>
                    <a:pt x="3572" y="1477"/>
                  </a:cubicBezTo>
                  <a:cubicBezTo>
                    <a:pt x="3834" y="1215"/>
                    <a:pt x="3691" y="763"/>
                    <a:pt x="3334" y="691"/>
                  </a:cubicBezTo>
                  <a:cubicBezTo>
                    <a:pt x="3303" y="685"/>
                    <a:pt x="3272" y="682"/>
                    <a:pt x="3242" y="682"/>
                  </a:cubicBezTo>
                  <a:cubicBezTo>
                    <a:pt x="2909" y="682"/>
                    <a:pt x="2681" y="1030"/>
                    <a:pt x="2834" y="1358"/>
                  </a:cubicBezTo>
                  <a:lnTo>
                    <a:pt x="2691" y="1501"/>
                  </a:lnTo>
                  <a:cubicBezTo>
                    <a:pt x="2572" y="1429"/>
                    <a:pt x="2453" y="1382"/>
                    <a:pt x="2334" y="1358"/>
                  </a:cubicBezTo>
                  <a:lnTo>
                    <a:pt x="2334" y="977"/>
                  </a:lnTo>
                  <a:cubicBezTo>
                    <a:pt x="2906" y="810"/>
                    <a:pt x="2763" y="1"/>
                    <a:pt x="2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59"/>
            <p:cNvSpPr/>
            <p:nvPr/>
          </p:nvSpPr>
          <p:spPr>
            <a:xfrm>
              <a:off x="2984525" y="2558325"/>
              <a:ext cx="35150" cy="29725"/>
            </a:xfrm>
            <a:custGeom>
              <a:rect b="b" l="l" r="r" t="t"/>
              <a:pathLst>
                <a:path extrusionOk="0" h="1189" w="1406">
                  <a:moveTo>
                    <a:pt x="589" y="309"/>
                  </a:moveTo>
                  <a:cubicBezTo>
                    <a:pt x="599" y="309"/>
                    <a:pt x="609" y="309"/>
                    <a:pt x="619" y="310"/>
                  </a:cubicBezTo>
                  <a:cubicBezTo>
                    <a:pt x="762" y="310"/>
                    <a:pt x="881" y="453"/>
                    <a:pt x="881" y="596"/>
                  </a:cubicBezTo>
                  <a:lnTo>
                    <a:pt x="905" y="596"/>
                  </a:lnTo>
                  <a:cubicBezTo>
                    <a:pt x="905" y="774"/>
                    <a:pt x="750" y="897"/>
                    <a:pt x="591" y="897"/>
                  </a:cubicBezTo>
                  <a:cubicBezTo>
                    <a:pt x="517" y="897"/>
                    <a:pt x="442" y="871"/>
                    <a:pt x="381" y="810"/>
                  </a:cubicBezTo>
                  <a:cubicBezTo>
                    <a:pt x="198" y="603"/>
                    <a:pt x="324" y="309"/>
                    <a:pt x="589" y="309"/>
                  </a:cubicBezTo>
                  <a:close/>
                  <a:moveTo>
                    <a:pt x="596" y="0"/>
                  </a:moveTo>
                  <a:cubicBezTo>
                    <a:pt x="262" y="0"/>
                    <a:pt x="0" y="262"/>
                    <a:pt x="0" y="596"/>
                  </a:cubicBezTo>
                  <a:cubicBezTo>
                    <a:pt x="0" y="953"/>
                    <a:pt x="300" y="1189"/>
                    <a:pt x="611" y="1189"/>
                  </a:cubicBezTo>
                  <a:cubicBezTo>
                    <a:pt x="756" y="1189"/>
                    <a:pt x="903" y="1138"/>
                    <a:pt x="1024" y="1024"/>
                  </a:cubicBezTo>
                  <a:cubicBezTo>
                    <a:pt x="1405" y="643"/>
                    <a:pt x="1120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59"/>
            <p:cNvSpPr/>
            <p:nvPr/>
          </p:nvSpPr>
          <p:spPr>
            <a:xfrm>
              <a:off x="2855925" y="2511300"/>
              <a:ext cx="36925" cy="31575"/>
            </a:xfrm>
            <a:custGeom>
              <a:rect b="b" l="l" r="r" t="t"/>
              <a:pathLst>
                <a:path extrusionOk="0" h="1263" w="1477">
                  <a:moveTo>
                    <a:pt x="619" y="310"/>
                  </a:moveTo>
                  <a:cubicBezTo>
                    <a:pt x="905" y="310"/>
                    <a:pt x="1048" y="667"/>
                    <a:pt x="858" y="857"/>
                  </a:cubicBezTo>
                  <a:cubicBezTo>
                    <a:pt x="789" y="918"/>
                    <a:pt x="709" y="945"/>
                    <a:pt x="631" y="945"/>
                  </a:cubicBezTo>
                  <a:cubicBezTo>
                    <a:pt x="465" y="945"/>
                    <a:pt x="310" y="822"/>
                    <a:pt x="310" y="643"/>
                  </a:cubicBezTo>
                  <a:cubicBezTo>
                    <a:pt x="310" y="452"/>
                    <a:pt x="453" y="310"/>
                    <a:pt x="619" y="310"/>
                  </a:cubicBezTo>
                  <a:close/>
                  <a:moveTo>
                    <a:pt x="628" y="1"/>
                  </a:moveTo>
                  <a:cubicBezTo>
                    <a:pt x="305" y="1"/>
                    <a:pt x="0" y="256"/>
                    <a:pt x="0" y="643"/>
                  </a:cubicBezTo>
                  <a:cubicBezTo>
                    <a:pt x="0" y="976"/>
                    <a:pt x="286" y="1262"/>
                    <a:pt x="619" y="1262"/>
                  </a:cubicBezTo>
                  <a:cubicBezTo>
                    <a:pt x="1191" y="1262"/>
                    <a:pt x="1477" y="571"/>
                    <a:pt x="1072" y="190"/>
                  </a:cubicBezTo>
                  <a:cubicBezTo>
                    <a:pt x="941" y="59"/>
                    <a:pt x="782" y="1"/>
                    <a:pt x="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59"/>
            <p:cNvSpPr/>
            <p:nvPr/>
          </p:nvSpPr>
          <p:spPr>
            <a:xfrm>
              <a:off x="3010725" y="2465450"/>
              <a:ext cx="32175" cy="27400"/>
            </a:xfrm>
            <a:custGeom>
              <a:rect b="b" l="l" r="r" t="t"/>
              <a:pathLst>
                <a:path extrusionOk="0" h="1096" w="1287">
                  <a:moveTo>
                    <a:pt x="731" y="313"/>
                  </a:moveTo>
                  <a:cubicBezTo>
                    <a:pt x="845" y="313"/>
                    <a:pt x="953" y="404"/>
                    <a:pt x="953" y="548"/>
                  </a:cubicBezTo>
                  <a:cubicBezTo>
                    <a:pt x="953" y="667"/>
                    <a:pt x="857" y="786"/>
                    <a:pt x="738" y="786"/>
                  </a:cubicBezTo>
                  <a:cubicBezTo>
                    <a:pt x="524" y="786"/>
                    <a:pt x="429" y="524"/>
                    <a:pt x="572" y="381"/>
                  </a:cubicBezTo>
                  <a:cubicBezTo>
                    <a:pt x="618" y="335"/>
                    <a:pt x="675" y="313"/>
                    <a:pt x="731" y="313"/>
                  </a:cubicBezTo>
                  <a:close/>
                  <a:moveTo>
                    <a:pt x="720" y="1"/>
                  </a:moveTo>
                  <a:cubicBezTo>
                    <a:pt x="586" y="1"/>
                    <a:pt x="449" y="52"/>
                    <a:pt x="333" y="167"/>
                  </a:cubicBezTo>
                  <a:cubicBezTo>
                    <a:pt x="0" y="500"/>
                    <a:pt x="238" y="1096"/>
                    <a:pt x="738" y="1096"/>
                  </a:cubicBezTo>
                  <a:cubicBezTo>
                    <a:pt x="1024" y="1096"/>
                    <a:pt x="1286" y="858"/>
                    <a:pt x="1286" y="548"/>
                  </a:cubicBezTo>
                  <a:cubicBezTo>
                    <a:pt x="1270" y="225"/>
                    <a:pt x="1002" y="1"/>
                    <a:pt x="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59"/>
            <p:cNvSpPr/>
            <p:nvPr/>
          </p:nvSpPr>
          <p:spPr>
            <a:xfrm>
              <a:off x="2876150" y="2415450"/>
              <a:ext cx="53625" cy="53000"/>
            </a:xfrm>
            <a:custGeom>
              <a:rect b="b" l="l" r="r" t="t"/>
              <a:pathLst>
                <a:path extrusionOk="0" h="2120" w="2145">
                  <a:moveTo>
                    <a:pt x="1470" y="375"/>
                  </a:moveTo>
                  <a:cubicBezTo>
                    <a:pt x="1534" y="375"/>
                    <a:pt x="1609" y="417"/>
                    <a:pt x="1668" y="476"/>
                  </a:cubicBezTo>
                  <a:cubicBezTo>
                    <a:pt x="1739" y="548"/>
                    <a:pt x="1787" y="643"/>
                    <a:pt x="1787" y="738"/>
                  </a:cubicBezTo>
                  <a:cubicBezTo>
                    <a:pt x="1787" y="810"/>
                    <a:pt x="1739" y="905"/>
                    <a:pt x="1668" y="976"/>
                  </a:cubicBezTo>
                  <a:lnTo>
                    <a:pt x="1096" y="1548"/>
                  </a:lnTo>
                  <a:cubicBezTo>
                    <a:pt x="1025" y="1619"/>
                    <a:pt x="930" y="1655"/>
                    <a:pt x="834" y="1655"/>
                  </a:cubicBezTo>
                  <a:cubicBezTo>
                    <a:pt x="739" y="1655"/>
                    <a:pt x="644" y="1619"/>
                    <a:pt x="573" y="1548"/>
                  </a:cubicBezTo>
                  <a:cubicBezTo>
                    <a:pt x="453" y="1405"/>
                    <a:pt x="453" y="1191"/>
                    <a:pt x="573" y="1048"/>
                  </a:cubicBezTo>
                  <a:lnTo>
                    <a:pt x="596" y="1048"/>
                  </a:lnTo>
                  <a:lnTo>
                    <a:pt x="1168" y="476"/>
                  </a:lnTo>
                  <a:cubicBezTo>
                    <a:pt x="1227" y="417"/>
                    <a:pt x="1302" y="375"/>
                    <a:pt x="1379" y="375"/>
                  </a:cubicBezTo>
                  <a:cubicBezTo>
                    <a:pt x="1396" y="375"/>
                    <a:pt x="1413" y="377"/>
                    <a:pt x="1430" y="381"/>
                  </a:cubicBezTo>
                  <a:cubicBezTo>
                    <a:pt x="1443" y="377"/>
                    <a:pt x="1456" y="375"/>
                    <a:pt x="1470" y="375"/>
                  </a:cubicBezTo>
                  <a:close/>
                  <a:moveTo>
                    <a:pt x="872" y="0"/>
                  </a:moveTo>
                  <a:cubicBezTo>
                    <a:pt x="754" y="0"/>
                    <a:pt x="653" y="152"/>
                    <a:pt x="763" y="262"/>
                  </a:cubicBezTo>
                  <a:lnTo>
                    <a:pt x="834" y="333"/>
                  </a:lnTo>
                  <a:lnTo>
                    <a:pt x="715" y="476"/>
                  </a:lnTo>
                  <a:lnTo>
                    <a:pt x="644" y="381"/>
                  </a:lnTo>
                  <a:cubicBezTo>
                    <a:pt x="608" y="357"/>
                    <a:pt x="567" y="345"/>
                    <a:pt x="525" y="345"/>
                  </a:cubicBezTo>
                  <a:cubicBezTo>
                    <a:pt x="483" y="345"/>
                    <a:pt x="442" y="357"/>
                    <a:pt x="406" y="381"/>
                  </a:cubicBezTo>
                  <a:cubicBezTo>
                    <a:pt x="358" y="452"/>
                    <a:pt x="358" y="548"/>
                    <a:pt x="406" y="619"/>
                  </a:cubicBezTo>
                  <a:lnTo>
                    <a:pt x="501" y="690"/>
                  </a:lnTo>
                  <a:lnTo>
                    <a:pt x="358" y="810"/>
                  </a:lnTo>
                  <a:lnTo>
                    <a:pt x="287" y="738"/>
                  </a:lnTo>
                  <a:cubicBezTo>
                    <a:pt x="251" y="702"/>
                    <a:pt x="209" y="685"/>
                    <a:pt x="171" y="685"/>
                  </a:cubicBezTo>
                  <a:cubicBezTo>
                    <a:pt x="132" y="685"/>
                    <a:pt x="96" y="702"/>
                    <a:pt x="72" y="738"/>
                  </a:cubicBezTo>
                  <a:cubicBezTo>
                    <a:pt x="1" y="810"/>
                    <a:pt x="1" y="905"/>
                    <a:pt x="72" y="952"/>
                  </a:cubicBezTo>
                  <a:lnTo>
                    <a:pt x="192" y="1095"/>
                  </a:lnTo>
                  <a:cubicBezTo>
                    <a:pt x="49" y="1524"/>
                    <a:pt x="358" y="1976"/>
                    <a:pt x="834" y="1976"/>
                  </a:cubicBezTo>
                  <a:cubicBezTo>
                    <a:pt x="906" y="1976"/>
                    <a:pt x="977" y="1976"/>
                    <a:pt x="1049" y="1953"/>
                  </a:cubicBezTo>
                  <a:lnTo>
                    <a:pt x="1168" y="2072"/>
                  </a:lnTo>
                  <a:cubicBezTo>
                    <a:pt x="1216" y="2096"/>
                    <a:pt x="1239" y="2119"/>
                    <a:pt x="1287" y="2119"/>
                  </a:cubicBezTo>
                  <a:cubicBezTo>
                    <a:pt x="1335" y="2119"/>
                    <a:pt x="1358" y="2096"/>
                    <a:pt x="1406" y="2072"/>
                  </a:cubicBezTo>
                  <a:cubicBezTo>
                    <a:pt x="1454" y="2024"/>
                    <a:pt x="1454" y="1905"/>
                    <a:pt x="1406" y="1857"/>
                  </a:cubicBezTo>
                  <a:lnTo>
                    <a:pt x="1311" y="1786"/>
                  </a:lnTo>
                  <a:lnTo>
                    <a:pt x="1454" y="1643"/>
                  </a:lnTo>
                  <a:lnTo>
                    <a:pt x="1525" y="1738"/>
                  </a:lnTo>
                  <a:cubicBezTo>
                    <a:pt x="1549" y="1762"/>
                    <a:pt x="1597" y="1786"/>
                    <a:pt x="1644" y="1786"/>
                  </a:cubicBezTo>
                  <a:cubicBezTo>
                    <a:pt x="1668" y="1786"/>
                    <a:pt x="1716" y="1762"/>
                    <a:pt x="1739" y="1738"/>
                  </a:cubicBezTo>
                  <a:cubicBezTo>
                    <a:pt x="1811" y="1667"/>
                    <a:pt x="1811" y="1572"/>
                    <a:pt x="1739" y="1500"/>
                  </a:cubicBezTo>
                  <a:lnTo>
                    <a:pt x="1668" y="1429"/>
                  </a:lnTo>
                  <a:lnTo>
                    <a:pt x="1787" y="1310"/>
                  </a:lnTo>
                  <a:lnTo>
                    <a:pt x="1882" y="1381"/>
                  </a:lnTo>
                  <a:cubicBezTo>
                    <a:pt x="1906" y="1405"/>
                    <a:pt x="1930" y="1429"/>
                    <a:pt x="1978" y="1429"/>
                  </a:cubicBezTo>
                  <a:cubicBezTo>
                    <a:pt x="2025" y="1429"/>
                    <a:pt x="2073" y="1405"/>
                    <a:pt x="2097" y="1381"/>
                  </a:cubicBezTo>
                  <a:cubicBezTo>
                    <a:pt x="2144" y="1310"/>
                    <a:pt x="2144" y="1214"/>
                    <a:pt x="2097" y="1167"/>
                  </a:cubicBezTo>
                  <a:lnTo>
                    <a:pt x="2001" y="1071"/>
                  </a:lnTo>
                  <a:cubicBezTo>
                    <a:pt x="2049" y="952"/>
                    <a:pt x="2073" y="857"/>
                    <a:pt x="2073" y="738"/>
                  </a:cubicBezTo>
                  <a:cubicBezTo>
                    <a:pt x="2091" y="340"/>
                    <a:pt x="1765" y="51"/>
                    <a:pt x="1408" y="51"/>
                  </a:cubicBezTo>
                  <a:cubicBezTo>
                    <a:pt x="1296" y="51"/>
                    <a:pt x="1181" y="80"/>
                    <a:pt x="1073" y="143"/>
                  </a:cubicBezTo>
                  <a:lnTo>
                    <a:pt x="977" y="47"/>
                  </a:lnTo>
                  <a:cubicBezTo>
                    <a:pt x="944" y="14"/>
                    <a:pt x="907" y="0"/>
                    <a:pt x="8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59"/>
            <p:cNvSpPr/>
            <p:nvPr/>
          </p:nvSpPr>
          <p:spPr>
            <a:xfrm>
              <a:off x="2850550" y="2459200"/>
              <a:ext cx="14925" cy="14000"/>
            </a:xfrm>
            <a:custGeom>
              <a:rect b="b" l="l" r="r" t="t"/>
              <a:pathLst>
                <a:path extrusionOk="0" h="560" w="597">
                  <a:moveTo>
                    <a:pt x="171" y="0"/>
                  </a:moveTo>
                  <a:cubicBezTo>
                    <a:pt x="132" y="0"/>
                    <a:pt x="96" y="12"/>
                    <a:pt x="72" y="36"/>
                  </a:cubicBezTo>
                  <a:cubicBezTo>
                    <a:pt x="1" y="107"/>
                    <a:pt x="1" y="203"/>
                    <a:pt x="72" y="274"/>
                  </a:cubicBezTo>
                  <a:lnTo>
                    <a:pt x="311" y="512"/>
                  </a:lnTo>
                  <a:cubicBezTo>
                    <a:pt x="334" y="536"/>
                    <a:pt x="382" y="560"/>
                    <a:pt x="430" y="560"/>
                  </a:cubicBezTo>
                  <a:cubicBezTo>
                    <a:pt x="453" y="560"/>
                    <a:pt x="501" y="536"/>
                    <a:pt x="525" y="512"/>
                  </a:cubicBezTo>
                  <a:cubicBezTo>
                    <a:pt x="596" y="465"/>
                    <a:pt x="596" y="346"/>
                    <a:pt x="525" y="298"/>
                  </a:cubicBezTo>
                  <a:lnTo>
                    <a:pt x="287" y="36"/>
                  </a:lnTo>
                  <a:cubicBezTo>
                    <a:pt x="251" y="12"/>
                    <a:pt x="209" y="0"/>
                    <a:pt x="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59"/>
            <p:cNvSpPr/>
            <p:nvPr/>
          </p:nvSpPr>
          <p:spPr>
            <a:xfrm>
              <a:off x="3029550" y="2508325"/>
              <a:ext cx="16325" cy="14300"/>
            </a:xfrm>
            <a:custGeom>
              <a:rect b="b" l="l" r="r" t="t"/>
              <a:pathLst>
                <a:path extrusionOk="0" h="572" w="653">
                  <a:moveTo>
                    <a:pt x="234" y="0"/>
                  </a:moveTo>
                  <a:cubicBezTo>
                    <a:pt x="111" y="0"/>
                    <a:pt x="0" y="152"/>
                    <a:pt x="128" y="262"/>
                  </a:cubicBezTo>
                  <a:lnTo>
                    <a:pt x="366" y="524"/>
                  </a:lnTo>
                  <a:cubicBezTo>
                    <a:pt x="390" y="548"/>
                    <a:pt x="438" y="571"/>
                    <a:pt x="485" y="571"/>
                  </a:cubicBezTo>
                  <a:cubicBezTo>
                    <a:pt x="509" y="571"/>
                    <a:pt x="557" y="548"/>
                    <a:pt x="581" y="524"/>
                  </a:cubicBezTo>
                  <a:cubicBezTo>
                    <a:pt x="652" y="452"/>
                    <a:pt x="652" y="357"/>
                    <a:pt x="581" y="286"/>
                  </a:cubicBezTo>
                  <a:lnTo>
                    <a:pt x="343" y="48"/>
                  </a:lnTo>
                  <a:cubicBezTo>
                    <a:pt x="309" y="14"/>
                    <a:pt x="271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59"/>
            <p:cNvSpPr/>
            <p:nvPr/>
          </p:nvSpPr>
          <p:spPr>
            <a:xfrm>
              <a:off x="2926775" y="2396825"/>
              <a:ext cx="14900" cy="13875"/>
            </a:xfrm>
            <a:custGeom>
              <a:rect b="b" l="l" r="r" t="t"/>
              <a:pathLst>
                <a:path extrusionOk="0" h="555" w="596">
                  <a:moveTo>
                    <a:pt x="417" y="1"/>
                  </a:moveTo>
                  <a:cubicBezTo>
                    <a:pt x="375" y="1"/>
                    <a:pt x="334" y="19"/>
                    <a:pt x="310" y="54"/>
                  </a:cubicBezTo>
                  <a:lnTo>
                    <a:pt x="72" y="292"/>
                  </a:lnTo>
                  <a:cubicBezTo>
                    <a:pt x="0" y="364"/>
                    <a:pt x="0" y="459"/>
                    <a:pt x="72" y="507"/>
                  </a:cubicBezTo>
                  <a:cubicBezTo>
                    <a:pt x="95" y="554"/>
                    <a:pt x="143" y="554"/>
                    <a:pt x="167" y="554"/>
                  </a:cubicBezTo>
                  <a:cubicBezTo>
                    <a:pt x="215" y="554"/>
                    <a:pt x="262" y="554"/>
                    <a:pt x="286" y="531"/>
                  </a:cubicBezTo>
                  <a:lnTo>
                    <a:pt x="524" y="269"/>
                  </a:lnTo>
                  <a:cubicBezTo>
                    <a:pt x="596" y="221"/>
                    <a:pt x="596" y="102"/>
                    <a:pt x="524" y="54"/>
                  </a:cubicBezTo>
                  <a:cubicBezTo>
                    <a:pt x="500" y="19"/>
                    <a:pt x="459" y="1"/>
                    <a:pt x="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59"/>
            <p:cNvSpPr/>
            <p:nvPr/>
          </p:nvSpPr>
          <p:spPr>
            <a:xfrm>
              <a:off x="3014875" y="2529450"/>
              <a:ext cx="14925" cy="14000"/>
            </a:xfrm>
            <a:custGeom>
              <a:rect b="b" l="l" r="r" t="t"/>
              <a:pathLst>
                <a:path extrusionOk="0" h="560" w="597">
                  <a:moveTo>
                    <a:pt x="409" y="0"/>
                  </a:moveTo>
                  <a:cubicBezTo>
                    <a:pt x="370" y="0"/>
                    <a:pt x="334" y="12"/>
                    <a:pt x="310" y="36"/>
                  </a:cubicBezTo>
                  <a:lnTo>
                    <a:pt x="48" y="298"/>
                  </a:lnTo>
                  <a:cubicBezTo>
                    <a:pt x="1" y="346"/>
                    <a:pt x="1" y="465"/>
                    <a:pt x="48" y="512"/>
                  </a:cubicBezTo>
                  <a:cubicBezTo>
                    <a:pt x="96" y="536"/>
                    <a:pt x="120" y="560"/>
                    <a:pt x="167" y="560"/>
                  </a:cubicBezTo>
                  <a:cubicBezTo>
                    <a:pt x="215" y="560"/>
                    <a:pt x="239" y="536"/>
                    <a:pt x="287" y="512"/>
                  </a:cubicBezTo>
                  <a:lnTo>
                    <a:pt x="525" y="274"/>
                  </a:lnTo>
                  <a:cubicBezTo>
                    <a:pt x="596" y="203"/>
                    <a:pt x="596" y="107"/>
                    <a:pt x="525" y="36"/>
                  </a:cubicBezTo>
                  <a:cubicBezTo>
                    <a:pt x="489" y="12"/>
                    <a:pt x="447" y="0"/>
                    <a:pt x="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59"/>
            <p:cNvSpPr/>
            <p:nvPr/>
          </p:nvSpPr>
          <p:spPr>
            <a:xfrm>
              <a:off x="2946425" y="2417225"/>
              <a:ext cx="18475" cy="7175"/>
            </a:xfrm>
            <a:custGeom>
              <a:rect b="b" l="l" r="r" t="t"/>
              <a:pathLst>
                <a:path extrusionOk="0" h="287" w="739">
                  <a:moveTo>
                    <a:pt x="214" y="0"/>
                  </a:moveTo>
                  <a:cubicBezTo>
                    <a:pt x="0" y="0"/>
                    <a:pt x="0" y="286"/>
                    <a:pt x="214" y="286"/>
                  </a:cubicBezTo>
                  <a:lnTo>
                    <a:pt x="524" y="286"/>
                  </a:lnTo>
                  <a:cubicBezTo>
                    <a:pt x="738" y="286"/>
                    <a:pt x="738" y="0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59"/>
            <p:cNvSpPr/>
            <p:nvPr/>
          </p:nvSpPr>
          <p:spPr>
            <a:xfrm>
              <a:off x="2861275" y="2482725"/>
              <a:ext cx="15875" cy="14300"/>
            </a:xfrm>
            <a:custGeom>
              <a:rect b="b" l="l" r="r" t="t"/>
              <a:pathLst>
                <a:path extrusionOk="0" h="572" w="635">
                  <a:moveTo>
                    <a:pt x="415" y="1"/>
                  </a:moveTo>
                  <a:cubicBezTo>
                    <a:pt x="380" y="1"/>
                    <a:pt x="343" y="15"/>
                    <a:pt x="310" y="47"/>
                  </a:cubicBezTo>
                  <a:lnTo>
                    <a:pt x="48" y="309"/>
                  </a:lnTo>
                  <a:cubicBezTo>
                    <a:pt x="1" y="357"/>
                    <a:pt x="1" y="452"/>
                    <a:pt x="48" y="524"/>
                  </a:cubicBezTo>
                  <a:cubicBezTo>
                    <a:pt x="96" y="548"/>
                    <a:pt x="120" y="571"/>
                    <a:pt x="167" y="571"/>
                  </a:cubicBezTo>
                  <a:cubicBezTo>
                    <a:pt x="215" y="571"/>
                    <a:pt x="239" y="548"/>
                    <a:pt x="286" y="524"/>
                  </a:cubicBezTo>
                  <a:lnTo>
                    <a:pt x="525" y="286"/>
                  </a:lnTo>
                  <a:cubicBezTo>
                    <a:pt x="635" y="157"/>
                    <a:pt x="533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59"/>
            <p:cNvSpPr/>
            <p:nvPr/>
          </p:nvSpPr>
          <p:spPr>
            <a:xfrm>
              <a:off x="2871400" y="2551900"/>
              <a:ext cx="104200" cy="49300"/>
            </a:xfrm>
            <a:custGeom>
              <a:rect b="b" l="l" r="r" t="t"/>
              <a:pathLst>
                <a:path extrusionOk="0" h="1972" w="4168">
                  <a:moveTo>
                    <a:pt x="477" y="281"/>
                  </a:moveTo>
                  <a:cubicBezTo>
                    <a:pt x="524" y="281"/>
                    <a:pt x="572" y="305"/>
                    <a:pt x="620" y="329"/>
                  </a:cubicBezTo>
                  <a:cubicBezTo>
                    <a:pt x="786" y="472"/>
                    <a:pt x="953" y="591"/>
                    <a:pt x="1120" y="686"/>
                  </a:cubicBezTo>
                  <a:cubicBezTo>
                    <a:pt x="1215" y="734"/>
                    <a:pt x="1263" y="829"/>
                    <a:pt x="1215" y="924"/>
                  </a:cubicBezTo>
                  <a:cubicBezTo>
                    <a:pt x="1215" y="948"/>
                    <a:pt x="1191" y="972"/>
                    <a:pt x="1144" y="972"/>
                  </a:cubicBezTo>
                  <a:cubicBezTo>
                    <a:pt x="1130" y="979"/>
                    <a:pt x="1114" y="982"/>
                    <a:pt x="1097" y="982"/>
                  </a:cubicBezTo>
                  <a:cubicBezTo>
                    <a:pt x="1056" y="982"/>
                    <a:pt x="1011" y="965"/>
                    <a:pt x="977" y="948"/>
                  </a:cubicBezTo>
                  <a:cubicBezTo>
                    <a:pt x="786" y="829"/>
                    <a:pt x="596" y="710"/>
                    <a:pt x="429" y="567"/>
                  </a:cubicBezTo>
                  <a:cubicBezTo>
                    <a:pt x="382" y="543"/>
                    <a:pt x="334" y="472"/>
                    <a:pt x="334" y="424"/>
                  </a:cubicBezTo>
                  <a:cubicBezTo>
                    <a:pt x="334" y="376"/>
                    <a:pt x="334" y="353"/>
                    <a:pt x="358" y="329"/>
                  </a:cubicBezTo>
                  <a:cubicBezTo>
                    <a:pt x="382" y="305"/>
                    <a:pt x="429" y="281"/>
                    <a:pt x="477" y="281"/>
                  </a:cubicBezTo>
                  <a:close/>
                  <a:moveTo>
                    <a:pt x="1667" y="972"/>
                  </a:moveTo>
                  <a:cubicBezTo>
                    <a:pt x="1691" y="972"/>
                    <a:pt x="1715" y="972"/>
                    <a:pt x="1739" y="996"/>
                  </a:cubicBezTo>
                  <a:cubicBezTo>
                    <a:pt x="1929" y="1067"/>
                    <a:pt x="2144" y="1138"/>
                    <a:pt x="2334" y="1186"/>
                  </a:cubicBezTo>
                  <a:cubicBezTo>
                    <a:pt x="2430" y="1186"/>
                    <a:pt x="2501" y="1281"/>
                    <a:pt x="2501" y="1377"/>
                  </a:cubicBezTo>
                  <a:cubicBezTo>
                    <a:pt x="2501" y="1400"/>
                    <a:pt x="2477" y="1448"/>
                    <a:pt x="2453" y="1448"/>
                  </a:cubicBezTo>
                  <a:cubicBezTo>
                    <a:pt x="2412" y="1476"/>
                    <a:pt x="2378" y="1487"/>
                    <a:pt x="2343" y="1487"/>
                  </a:cubicBezTo>
                  <a:cubicBezTo>
                    <a:pt x="2318" y="1487"/>
                    <a:pt x="2292" y="1482"/>
                    <a:pt x="2263" y="1472"/>
                  </a:cubicBezTo>
                  <a:cubicBezTo>
                    <a:pt x="2049" y="1424"/>
                    <a:pt x="1858" y="1353"/>
                    <a:pt x="1644" y="1281"/>
                  </a:cubicBezTo>
                  <a:cubicBezTo>
                    <a:pt x="1596" y="1257"/>
                    <a:pt x="1548" y="1210"/>
                    <a:pt x="1525" y="1162"/>
                  </a:cubicBezTo>
                  <a:cubicBezTo>
                    <a:pt x="1501" y="1115"/>
                    <a:pt x="1501" y="1091"/>
                    <a:pt x="1525" y="1067"/>
                  </a:cubicBezTo>
                  <a:lnTo>
                    <a:pt x="1501" y="1067"/>
                  </a:lnTo>
                  <a:cubicBezTo>
                    <a:pt x="1525" y="996"/>
                    <a:pt x="1596" y="972"/>
                    <a:pt x="1667" y="972"/>
                  </a:cubicBezTo>
                  <a:close/>
                  <a:moveTo>
                    <a:pt x="2948" y="1300"/>
                  </a:moveTo>
                  <a:cubicBezTo>
                    <a:pt x="2958" y="1300"/>
                    <a:pt x="2968" y="1302"/>
                    <a:pt x="2977" y="1305"/>
                  </a:cubicBezTo>
                  <a:lnTo>
                    <a:pt x="3001" y="1305"/>
                  </a:lnTo>
                  <a:cubicBezTo>
                    <a:pt x="3144" y="1305"/>
                    <a:pt x="3287" y="1316"/>
                    <a:pt x="3423" y="1316"/>
                  </a:cubicBezTo>
                  <a:cubicBezTo>
                    <a:pt x="3491" y="1316"/>
                    <a:pt x="3557" y="1313"/>
                    <a:pt x="3620" y="1305"/>
                  </a:cubicBezTo>
                  <a:cubicBezTo>
                    <a:pt x="3716" y="1305"/>
                    <a:pt x="3811" y="1377"/>
                    <a:pt x="3835" y="1472"/>
                  </a:cubicBezTo>
                  <a:cubicBezTo>
                    <a:pt x="3835" y="1496"/>
                    <a:pt x="3835" y="1519"/>
                    <a:pt x="3811" y="1543"/>
                  </a:cubicBezTo>
                  <a:cubicBezTo>
                    <a:pt x="3763" y="1591"/>
                    <a:pt x="3692" y="1615"/>
                    <a:pt x="3644" y="1615"/>
                  </a:cubicBezTo>
                  <a:cubicBezTo>
                    <a:pt x="3565" y="1623"/>
                    <a:pt x="3488" y="1625"/>
                    <a:pt x="3413" y="1625"/>
                  </a:cubicBezTo>
                  <a:cubicBezTo>
                    <a:pt x="3263" y="1625"/>
                    <a:pt x="3120" y="1615"/>
                    <a:pt x="2977" y="1615"/>
                  </a:cubicBezTo>
                  <a:cubicBezTo>
                    <a:pt x="2906" y="1591"/>
                    <a:pt x="2858" y="1567"/>
                    <a:pt x="2811" y="1519"/>
                  </a:cubicBezTo>
                  <a:cubicBezTo>
                    <a:pt x="2787" y="1496"/>
                    <a:pt x="2787" y="1472"/>
                    <a:pt x="2787" y="1424"/>
                  </a:cubicBezTo>
                  <a:cubicBezTo>
                    <a:pt x="2807" y="1362"/>
                    <a:pt x="2882" y="1300"/>
                    <a:pt x="2948" y="1300"/>
                  </a:cubicBezTo>
                  <a:close/>
                  <a:moveTo>
                    <a:pt x="482" y="1"/>
                  </a:moveTo>
                  <a:cubicBezTo>
                    <a:pt x="351" y="1"/>
                    <a:pt x="222" y="49"/>
                    <a:pt x="120" y="138"/>
                  </a:cubicBezTo>
                  <a:cubicBezTo>
                    <a:pt x="48" y="233"/>
                    <a:pt x="0" y="353"/>
                    <a:pt x="24" y="472"/>
                  </a:cubicBezTo>
                  <a:cubicBezTo>
                    <a:pt x="24" y="615"/>
                    <a:pt x="96" y="757"/>
                    <a:pt x="239" y="853"/>
                  </a:cubicBezTo>
                  <a:lnTo>
                    <a:pt x="239" y="829"/>
                  </a:lnTo>
                  <a:cubicBezTo>
                    <a:pt x="405" y="972"/>
                    <a:pt x="620" y="1115"/>
                    <a:pt x="810" y="1234"/>
                  </a:cubicBezTo>
                  <a:cubicBezTo>
                    <a:pt x="905" y="1281"/>
                    <a:pt x="1001" y="1305"/>
                    <a:pt x="1096" y="1305"/>
                  </a:cubicBezTo>
                  <a:lnTo>
                    <a:pt x="1215" y="1305"/>
                  </a:lnTo>
                  <a:cubicBezTo>
                    <a:pt x="1286" y="1448"/>
                    <a:pt x="1382" y="1543"/>
                    <a:pt x="1525" y="1591"/>
                  </a:cubicBezTo>
                  <a:cubicBezTo>
                    <a:pt x="1739" y="1686"/>
                    <a:pt x="1953" y="1758"/>
                    <a:pt x="2168" y="1805"/>
                  </a:cubicBezTo>
                  <a:cubicBezTo>
                    <a:pt x="2215" y="1829"/>
                    <a:pt x="2263" y="1829"/>
                    <a:pt x="2310" y="1829"/>
                  </a:cubicBezTo>
                  <a:cubicBezTo>
                    <a:pt x="2406" y="1829"/>
                    <a:pt x="2501" y="1805"/>
                    <a:pt x="2596" y="1758"/>
                  </a:cubicBezTo>
                  <a:cubicBezTo>
                    <a:pt x="2668" y="1853"/>
                    <a:pt x="2811" y="1924"/>
                    <a:pt x="2953" y="1948"/>
                  </a:cubicBezTo>
                  <a:cubicBezTo>
                    <a:pt x="3120" y="1948"/>
                    <a:pt x="3287" y="1972"/>
                    <a:pt x="3454" y="1972"/>
                  </a:cubicBezTo>
                  <a:lnTo>
                    <a:pt x="3644" y="1972"/>
                  </a:lnTo>
                  <a:cubicBezTo>
                    <a:pt x="3811" y="1972"/>
                    <a:pt x="3954" y="1900"/>
                    <a:pt x="4049" y="1781"/>
                  </a:cubicBezTo>
                  <a:cubicBezTo>
                    <a:pt x="4120" y="1686"/>
                    <a:pt x="4168" y="1567"/>
                    <a:pt x="4144" y="1448"/>
                  </a:cubicBezTo>
                  <a:cubicBezTo>
                    <a:pt x="4097" y="1186"/>
                    <a:pt x="3882" y="1019"/>
                    <a:pt x="3620" y="1019"/>
                  </a:cubicBezTo>
                  <a:cubicBezTo>
                    <a:pt x="3557" y="1027"/>
                    <a:pt x="3493" y="1030"/>
                    <a:pt x="3430" y="1030"/>
                  </a:cubicBezTo>
                  <a:cubicBezTo>
                    <a:pt x="3303" y="1030"/>
                    <a:pt x="3176" y="1019"/>
                    <a:pt x="3049" y="1019"/>
                  </a:cubicBezTo>
                  <a:cubicBezTo>
                    <a:pt x="3019" y="1013"/>
                    <a:pt x="2989" y="1010"/>
                    <a:pt x="2959" y="1010"/>
                  </a:cubicBezTo>
                  <a:cubicBezTo>
                    <a:pt x="2870" y="1010"/>
                    <a:pt x="2781" y="1037"/>
                    <a:pt x="2692" y="1091"/>
                  </a:cubicBezTo>
                  <a:cubicBezTo>
                    <a:pt x="2620" y="996"/>
                    <a:pt x="2525" y="924"/>
                    <a:pt x="2406" y="900"/>
                  </a:cubicBezTo>
                  <a:cubicBezTo>
                    <a:pt x="2215" y="853"/>
                    <a:pt x="2025" y="805"/>
                    <a:pt x="1858" y="734"/>
                  </a:cubicBezTo>
                  <a:cubicBezTo>
                    <a:pt x="1788" y="706"/>
                    <a:pt x="1718" y="694"/>
                    <a:pt x="1649" y="694"/>
                  </a:cubicBezTo>
                  <a:cubicBezTo>
                    <a:pt x="1599" y="694"/>
                    <a:pt x="1550" y="700"/>
                    <a:pt x="1501" y="710"/>
                  </a:cubicBezTo>
                  <a:cubicBezTo>
                    <a:pt x="1477" y="591"/>
                    <a:pt x="1382" y="495"/>
                    <a:pt x="1286" y="448"/>
                  </a:cubicBezTo>
                  <a:cubicBezTo>
                    <a:pt x="1120" y="353"/>
                    <a:pt x="953" y="233"/>
                    <a:pt x="810" y="114"/>
                  </a:cubicBezTo>
                  <a:cubicBezTo>
                    <a:pt x="711" y="37"/>
                    <a:pt x="596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59"/>
            <p:cNvSpPr/>
            <p:nvPr/>
          </p:nvSpPr>
          <p:spPr>
            <a:xfrm>
              <a:off x="2972025" y="2401625"/>
              <a:ext cx="61925" cy="58475"/>
            </a:xfrm>
            <a:custGeom>
              <a:rect b="b" l="l" r="r" t="t"/>
              <a:pathLst>
                <a:path extrusionOk="0" h="2339" w="2477">
                  <a:moveTo>
                    <a:pt x="1548" y="1196"/>
                  </a:moveTo>
                  <a:cubicBezTo>
                    <a:pt x="1596" y="1220"/>
                    <a:pt x="1667" y="1243"/>
                    <a:pt x="1715" y="1291"/>
                  </a:cubicBezTo>
                  <a:cubicBezTo>
                    <a:pt x="1858" y="1434"/>
                    <a:pt x="1977" y="1624"/>
                    <a:pt x="2120" y="1791"/>
                  </a:cubicBezTo>
                  <a:cubicBezTo>
                    <a:pt x="2143" y="1839"/>
                    <a:pt x="2167" y="1910"/>
                    <a:pt x="2143" y="1958"/>
                  </a:cubicBezTo>
                  <a:cubicBezTo>
                    <a:pt x="2143" y="2006"/>
                    <a:pt x="2120" y="2029"/>
                    <a:pt x="2096" y="2053"/>
                  </a:cubicBezTo>
                  <a:cubicBezTo>
                    <a:pt x="2073" y="2059"/>
                    <a:pt x="2051" y="2062"/>
                    <a:pt x="2029" y="2062"/>
                  </a:cubicBezTo>
                  <a:cubicBezTo>
                    <a:pt x="1958" y="2062"/>
                    <a:pt x="1894" y="2031"/>
                    <a:pt x="1858" y="1958"/>
                  </a:cubicBezTo>
                  <a:cubicBezTo>
                    <a:pt x="1739" y="1791"/>
                    <a:pt x="1620" y="1648"/>
                    <a:pt x="1477" y="1482"/>
                  </a:cubicBezTo>
                  <a:cubicBezTo>
                    <a:pt x="1405" y="1434"/>
                    <a:pt x="1405" y="1315"/>
                    <a:pt x="1453" y="1243"/>
                  </a:cubicBezTo>
                  <a:cubicBezTo>
                    <a:pt x="1477" y="1220"/>
                    <a:pt x="1524" y="1196"/>
                    <a:pt x="1548" y="1196"/>
                  </a:cubicBezTo>
                  <a:close/>
                  <a:moveTo>
                    <a:pt x="511" y="1"/>
                  </a:moveTo>
                  <a:cubicBezTo>
                    <a:pt x="345" y="1"/>
                    <a:pt x="179" y="93"/>
                    <a:pt x="95" y="243"/>
                  </a:cubicBezTo>
                  <a:cubicBezTo>
                    <a:pt x="0" y="481"/>
                    <a:pt x="95" y="767"/>
                    <a:pt x="310" y="886"/>
                  </a:cubicBezTo>
                  <a:cubicBezTo>
                    <a:pt x="476" y="982"/>
                    <a:pt x="619" y="1101"/>
                    <a:pt x="786" y="1220"/>
                  </a:cubicBezTo>
                  <a:cubicBezTo>
                    <a:pt x="881" y="1291"/>
                    <a:pt x="977" y="1339"/>
                    <a:pt x="1119" y="1339"/>
                  </a:cubicBezTo>
                  <a:cubicBezTo>
                    <a:pt x="1119" y="1458"/>
                    <a:pt x="1167" y="1577"/>
                    <a:pt x="1238" y="1672"/>
                  </a:cubicBezTo>
                  <a:cubicBezTo>
                    <a:pt x="1381" y="1815"/>
                    <a:pt x="1500" y="1958"/>
                    <a:pt x="1596" y="2125"/>
                  </a:cubicBezTo>
                  <a:cubicBezTo>
                    <a:pt x="1691" y="2267"/>
                    <a:pt x="1858" y="2339"/>
                    <a:pt x="2024" y="2339"/>
                  </a:cubicBezTo>
                  <a:cubicBezTo>
                    <a:pt x="2096" y="2339"/>
                    <a:pt x="2191" y="2339"/>
                    <a:pt x="2262" y="2291"/>
                  </a:cubicBezTo>
                  <a:cubicBezTo>
                    <a:pt x="2358" y="2220"/>
                    <a:pt x="2429" y="2125"/>
                    <a:pt x="2453" y="2006"/>
                  </a:cubicBezTo>
                  <a:cubicBezTo>
                    <a:pt x="2477" y="1863"/>
                    <a:pt x="2453" y="1720"/>
                    <a:pt x="2382" y="1577"/>
                  </a:cubicBezTo>
                  <a:cubicBezTo>
                    <a:pt x="2239" y="1386"/>
                    <a:pt x="2096" y="1220"/>
                    <a:pt x="1929" y="1029"/>
                  </a:cubicBezTo>
                  <a:cubicBezTo>
                    <a:pt x="1834" y="934"/>
                    <a:pt x="1715" y="862"/>
                    <a:pt x="1572" y="862"/>
                  </a:cubicBezTo>
                  <a:cubicBezTo>
                    <a:pt x="1548" y="720"/>
                    <a:pt x="1477" y="600"/>
                    <a:pt x="1381" y="505"/>
                  </a:cubicBezTo>
                  <a:cubicBezTo>
                    <a:pt x="1349" y="484"/>
                    <a:pt x="1312" y="472"/>
                    <a:pt x="1275" y="472"/>
                  </a:cubicBezTo>
                  <a:cubicBezTo>
                    <a:pt x="1229" y="472"/>
                    <a:pt x="1183" y="490"/>
                    <a:pt x="1143" y="529"/>
                  </a:cubicBezTo>
                  <a:cubicBezTo>
                    <a:pt x="1096" y="600"/>
                    <a:pt x="1096" y="696"/>
                    <a:pt x="1167" y="743"/>
                  </a:cubicBezTo>
                  <a:cubicBezTo>
                    <a:pt x="1215" y="791"/>
                    <a:pt x="1262" y="839"/>
                    <a:pt x="1262" y="910"/>
                  </a:cubicBezTo>
                  <a:cubicBezTo>
                    <a:pt x="1262" y="934"/>
                    <a:pt x="1262" y="958"/>
                    <a:pt x="1238" y="1005"/>
                  </a:cubicBezTo>
                  <a:cubicBezTo>
                    <a:pt x="1203" y="1029"/>
                    <a:pt x="1155" y="1041"/>
                    <a:pt x="1107" y="1041"/>
                  </a:cubicBezTo>
                  <a:cubicBezTo>
                    <a:pt x="1060" y="1041"/>
                    <a:pt x="1012" y="1029"/>
                    <a:pt x="977" y="1005"/>
                  </a:cubicBezTo>
                  <a:cubicBezTo>
                    <a:pt x="834" y="862"/>
                    <a:pt x="667" y="720"/>
                    <a:pt x="500" y="624"/>
                  </a:cubicBezTo>
                  <a:cubicBezTo>
                    <a:pt x="405" y="577"/>
                    <a:pt x="357" y="458"/>
                    <a:pt x="405" y="386"/>
                  </a:cubicBezTo>
                  <a:cubicBezTo>
                    <a:pt x="420" y="340"/>
                    <a:pt x="466" y="314"/>
                    <a:pt x="521" y="314"/>
                  </a:cubicBezTo>
                  <a:cubicBezTo>
                    <a:pt x="552" y="314"/>
                    <a:pt x="586" y="322"/>
                    <a:pt x="619" y="339"/>
                  </a:cubicBezTo>
                  <a:lnTo>
                    <a:pt x="595" y="339"/>
                  </a:lnTo>
                  <a:cubicBezTo>
                    <a:pt x="615" y="352"/>
                    <a:pt x="637" y="358"/>
                    <a:pt x="659" y="358"/>
                  </a:cubicBezTo>
                  <a:cubicBezTo>
                    <a:pt x="716" y="358"/>
                    <a:pt x="775" y="319"/>
                    <a:pt x="810" y="267"/>
                  </a:cubicBezTo>
                  <a:cubicBezTo>
                    <a:pt x="834" y="196"/>
                    <a:pt x="810" y="100"/>
                    <a:pt x="715" y="53"/>
                  </a:cubicBezTo>
                  <a:cubicBezTo>
                    <a:pt x="651" y="17"/>
                    <a:pt x="581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4" name="Google Shape;1914;p59"/>
          <p:cNvGrpSpPr/>
          <p:nvPr/>
        </p:nvGrpSpPr>
        <p:grpSpPr>
          <a:xfrm>
            <a:off x="7227325" y="1758529"/>
            <a:ext cx="518710" cy="408850"/>
            <a:chOff x="5095075" y="2369075"/>
            <a:chExt cx="337000" cy="265625"/>
          </a:xfrm>
        </p:grpSpPr>
        <p:sp>
          <p:nvSpPr>
            <p:cNvPr id="1915" name="Google Shape;1915;p59"/>
            <p:cNvSpPr/>
            <p:nvPr/>
          </p:nvSpPr>
          <p:spPr>
            <a:xfrm>
              <a:off x="5190325" y="2422575"/>
              <a:ext cx="56000" cy="153025"/>
            </a:xfrm>
            <a:custGeom>
              <a:rect b="b" l="l" r="r" t="t"/>
              <a:pathLst>
                <a:path extrusionOk="0" h="6121" w="2240">
                  <a:moveTo>
                    <a:pt x="1787" y="977"/>
                  </a:moveTo>
                  <a:lnTo>
                    <a:pt x="1787" y="1263"/>
                  </a:lnTo>
                  <a:lnTo>
                    <a:pt x="1692" y="1263"/>
                  </a:lnTo>
                  <a:cubicBezTo>
                    <a:pt x="1573" y="1263"/>
                    <a:pt x="1501" y="1358"/>
                    <a:pt x="1501" y="1453"/>
                  </a:cubicBezTo>
                  <a:cubicBezTo>
                    <a:pt x="1501" y="1572"/>
                    <a:pt x="1692" y="1572"/>
                    <a:pt x="1692" y="1572"/>
                  </a:cubicBezTo>
                  <a:lnTo>
                    <a:pt x="1787" y="1572"/>
                  </a:lnTo>
                  <a:lnTo>
                    <a:pt x="1787" y="1858"/>
                  </a:lnTo>
                  <a:lnTo>
                    <a:pt x="501" y="1858"/>
                  </a:lnTo>
                  <a:cubicBezTo>
                    <a:pt x="501" y="1936"/>
                    <a:pt x="454" y="1957"/>
                    <a:pt x="405" y="1957"/>
                  </a:cubicBezTo>
                  <a:cubicBezTo>
                    <a:pt x="348" y="1957"/>
                    <a:pt x="287" y="1930"/>
                    <a:pt x="287" y="1930"/>
                  </a:cubicBezTo>
                  <a:lnTo>
                    <a:pt x="287" y="1572"/>
                  </a:lnTo>
                  <a:lnTo>
                    <a:pt x="787" y="1572"/>
                  </a:lnTo>
                  <a:cubicBezTo>
                    <a:pt x="820" y="1592"/>
                    <a:pt x="849" y="1601"/>
                    <a:pt x="874" y="1601"/>
                  </a:cubicBezTo>
                  <a:cubicBezTo>
                    <a:pt x="940" y="1601"/>
                    <a:pt x="977" y="1540"/>
                    <a:pt x="977" y="1453"/>
                  </a:cubicBezTo>
                  <a:cubicBezTo>
                    <a:pt x="977" y="1358"/>
                    <a:pt x="787" y="1263"/>
                    <a:pt x="787" y="1263"/>
                  </a:cubicBezTo>
                  <a:lnTo>
                    <a:pt x="287" y="1263"/>
                  </a:lnTo>
                  <a:lnTo>
                    <a:pt x="287" y="977"/>
                  </a:lnTo>
                  <a:close/>
                  <a:moveTo>
                    <a:pt x="1668" y="2453"/>
                  </a:moveTo>
                  <a:cubicBezTo>
                    <a:pt x="1620" y="2477"/>
                    <a:pt x="1596" y="2501"/>
                    <a:pt x="1573" y="2525"/>
                  </a:cubicBezTo>
                  <a:lnTo>
                    <a:pt x="1168" y="2811"/>
                  </a:lnTo>
                  <a:lnTo>
                    <a:pt x="763" y="2525"/>
                  </a:lnTo>
                  <a:cubicBezTo>
                    <a:pt x="739" y="2501"/>
                    <a:pt x="715" y="2477"/>
                    <a:pt x="692" y="2453"/>
                  </a:cubicBezTo>
                  <a:close/>
                  <a:moveTo>
                    <a:pt x="1168" y="3287"/>
                  </a:moveTo>
                  <a:lnTo>
                    <a:pt x="1573" y="3573"/>
                  </a:lnTo>
                  <a:cubicBezTo>
                    <a:pt x="1596" y="3597"/>
                    <a:pt x="1620" y="3620"/>
                    <a:pt x="1644" y="3644"/>
                  </a:cubicBezTo>
                  <a:lnTo>
                    <a:pt x="692" y="3644"/>
                  </a:lnTo>
                  <a:cubicBezTo>
                    <a:pt x="715" y="3620"/>
                    <a:pt x="739" y="3597"/>
                    <a:pt x="763" y="3573"/>
                  </a:cubicBezTo>
                  <a:lnTo>
                    <a:pt x="1168" y="3287"/>
                  </a:lnTo>
                  <a:close/>
                  <a:moveTo>
                    <a:pt x="456" y="4144"/>
                  </a:moveTo>
                  <a:cubicBezTo>
                    <a:pt x="483" y="4144"/>
                    <a:pt x="489" y="4168"/>
                    <a:pt x="501" y="4240"/>
                  </a:cubicBezTo>
                  <a:lnTo>
                    <a:pt x="1787" y="4240"/>
                  </a:lnTo>
                  <a:lnTo>
                    <a:pt x="1787" y="4549"/>
                  </a:lnTo>
                  <a:lnTo>
                    <a:pt x="287" y="4549"/>
                  </a:lnTo>
                  <a:lnTo>
                    <a:pt x="287" y="4192"/>
                  </a:lnTo>
                  <a:cubicBezTo>
                    <a:pt x="382" y="4168"/>
                    <a:pt x="430" y="4144"/>
                    <a:pt x="456" y="4144"/>
                  </a:cubicBezTo>
                  <a:close/>
                  <a:moveTo>
                    <a:pt x="1787" y="4835"/>
                  </a:moveTo>
                  <a:lnTo>
                    <a:pt x="1787" y="5145"/>
                  </a:lnTo>
                  <a:lnTo>
                    <a:pt x="287" y="5145"/>
                  </a:lnTo>
                  <a:lnTo>
                    <a:pt x="287" y="4835"/>
                  </a:lnTo>
                  <a:close/>
                  <a:moveTo>
                    <a:pt x="287" y="1"/>
                  </a:moveTo>
                  <a:cubicBezTo>
                    <a:pt x="191" y="1"/>
                    <a:pt x="96" y="72"/>
                    <a:pt x="1" y="191"/>
                  </a:cubicBezTo>
                  <a:lnTo>
                    <a:pt x="1" y="1930"/>
                  </a:lnTo>
                  <a:cubicBezTo>
                    <a:pt x="72" y="2287"/>
                    <a:pt x="263" y="2596"/>
                    <a:pt x="549" y="2835"/>
                  </a:cubicBezTo>
                  <a:lnTo>
                    <a:pt x="834" y="3049"/>
                  </a:lnTo>
                  <a:lnTo>
                    <a:pt x="549" y="3287"/>
                  </a:lnTo>
                  <a:cubicBezTo>
                    <a:pt x="263" y="3525"/>
                    <a:pt x="72" y="3835"/>
                    <a:pt x="1" y="4192"/>
                  </a:cubicBezTo>
                  <a:lnTo>
                    <a:pt x="1" y="5930"/>
                  </a:lnTo>
                  <a:cubicBezTo>
                    <a:pt x="96" y="6049"/>
                    <a:pt x="191" y="6121"/>
                    <a:pt x="287" y="6121"/>
                  </a:cubicBezTo>
                  <a:cubicBezTo>
                    <a:pt x="406" y="6121"/>
                    <a:pt x="477" y="6049"/>
                    <a:pt x="287" y="5930"/>
                  </a:cubicBezTo>
                  <a:lnTo>
                    <a:pt x="287" y="5740"/>
                  </a:lnTo>
                  <a:lnTo>
                    <a:pt x="1787" y="5740"/>
                  </a:lnTo>
                  <a:lnTo>
                    <a:pt x="1787" y="5930"/>
                  </a:lnTo>
                  <a:cubicBezTo>
                    <a:pt x="1858" y="6049"/>
                    <a:pt x="1954" y="6121"/>
                    <a:pt x="2049" y="6121"/>
                  </a:cubicBezTo>
                  <a:cubicBezTo>
                    <a:pt x="2168" y="6121"/>
                    <a:pt x="2239" y="6049"/>
                    <a:pt x="2073" y="5930"/>
                  </a:cubicBezTo>
                  <a:lnTo>
                    <a:pt x="2073" y="4192"/>
                  </a:lnTo>
                  <a:cubicBezTo>
                    <a:pt x="2216" y="3859"/>
                    <a:pt x="2097" y="3478"/>
                    <a:pt x="1787" y="3287"/>
                  </a:cubicBezTo>
                  <a:lnTo>
                    <a:pt x="1501" y="3073"/>
                  </a:lnTo>
                  <a:lnTo>
                    <a:pt x="1787" y="2835"/>
                  </a:lnTo>
                  <a:cubicBezTo>
                    <a:pt x="2097" y="2644"/>
                    <a:pt x="2216" y="2263"/>
                    <a:pt x="2073" y="1930"/>
                  </a:cubicBezTo>
                  <a:lnTo>
                    <a:pt x="2073" y="191"/>
                  </a:lnTo>
                  <a:cubicBezTo>
                    <a:pt x="2239" y="72"/>
                    <a:pt x="2168" y="1"/>
                    <a:pt x="2049" y="1"/>
                  </a:cubicBezTo>
                  <a:cubicBezTo>
                    <a:pt x="1954" y="1"/>
                    <a:pt x="1858" y="72"/>
                    <a:pt x="1787" y="191"/>
                  </a:cubicBezTo>
                  <a:lnTo>
                    <a:pt x="1787" y="667"/>
                  </a:lnTo>
                  <a:lnTo>
                    <a:pt x="287" y="667"/>
                  </a:lnTo>
                  <a:lnTo>
                    <a:pt x="287" y="191"/>
                  </a:lnTo>
                  <a:cubicBezTo>
                    <a:pt x="477" y="72"/>
                    <a:pt x="382" y="1"/>
                    <a:pt x="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59"/>
            <p:cNvSpPr/>
            <p:nvPr/>
          </p:nvSpPr>
          <p:spPr>
            <a:xfrm>
              <a:off x="5095075" y="2369075"/>
              <a:ext cx="337000" cy="265625"/>
            </a:xfrm>
            <a:custGeom>
              <a:rect b="b" l="l" r="r" t="t"/>
              <a:pathLst>
                <a:path extrusionOk="0" h="10625" w="13480">
                  <a:moveTo>
                    <a:pt x="4900" y="223"/>
                  </a:moveTo>
                  <a:cubicBezTo>
                    <a:pt x="5180" y="223"/>
                    <a:pt x="5454" y="436"/>
                    <a:pt x="5454" y="759"/>
                  </a:cubicBezTo>
                  <a:cubicBezTo>
                    <a:pt x="5454" y="1045"/>
                    <a:pt x="5192" y="1283"/>
                    <a:pt x="4906" y="1283"/>
                  </a:cubicBezTo>
                  <a:cubicBezTo>
                    <a:pt x="4430" y="1283"/>
                    <a:pt x="4192" y="712"/>
                    <a:pt x="4525" y="378"/>
                  </a:cubicBezTo>
                  <a:cubicBezTo>
                    <a:pt x="4633" y="271"/>
                    <a:pt x="4767" y="223"/>
                    <a:pt x="4900" y="223"/>
                  </a:cubicBezTo>
                  <a:close/>
                  <a:moveTo>
                    <a:pt x="1071" y="2446"/>
                  </a:moveTo>
                  <a:cubicBezTo>
                    <a:pt x="1340" y="2446"/>
                    <a:pt x="1596" y="2663"/>
                    <a:pt x="1596" y="2998"/>
                  </a:cubicBezTo>
                  <a:cubicBezTo>
                    <a:pt x="1596" y="3280"/>
                    <a:pt x="1364" y="3516"/>
                    <a:pt x="1060" y="3522"/>
                  </a:cubicBezTo>
                  <a:lnTo>
                    <a:pt x="1060" y="3522"/>
                  </a:lnTo>
                  <a:cubicBezTo>
                    <a:pt x="568" y="3513"/>
                    <a:pt x="337" y="2948"/>
                    <a:pt x="691" y="2617"/>
                  </a:cubicBezTo>
                  <a:cubicBezTo>
                    <a:pt x="801" y="2499"/>
                    <a:pt x="938" y="2446"/>
                    <a:pt x="1071" y="2446"/>
                  </a:cubicBezTo>
                  <a:close/>
                  <a:moveTo>
                    <a:pt x="8753" y="2461"/>
                  </a:moveTo>
                  <a:cubicBezTo>
                    <a:pt x="8882" y="2461"/>
                    <a:pt x="9014" y="2510"/>
                    <a:pt x="9122" y="2617"/>
                  </a:cubicBezTo>
                  <a:cubicBezTo>
                    <a:pt x="9479" y="2950"/>
                    <a:pt x="9241" y="3522"/>
                    <a:pt x="8764" y="3522"/>
                  </a:cubicBezTo>
                  <a:cubicBezTo>
                    <a:pt x="8455" y="3522"/>
                    <a:pt x="8217" y="3284"/>
                    <a:pt x="8217" y="2998"/>
                  </a:cubicBezTo>
                  <a:cubicBezTo>
                    <a:pt x="8217" y="2675"/>
                    <a:pt x="8479" y="2461"/>
                    <a:pt x="8753" y="2461"/>
                  </a:cubicBezTo>
                  <a:close/>
                  <a:moveTo>
                    <a:pt x="12420" y="2877"/>
                  </a:moveTo>
                  <a:cubicBezTo>
                    <a:pt x="12641" y="2877"/>
                    <a:pt x="12813" y="3082"/>
                    <a:pt x="12813" y="3308"/>
                  </a:cubicBezTo>
                  <a:cubicBezTo>
                    <a:pt x="12813" y="3403"/>
                    <a:pt x="12765" y="3522"/>
                    <a:pt x="12694" y="3593"/>
                  </a:cubicBezTo>
                  <a:cubicBezTo>
                    <a:pt x="12622" y="3665"/>
                    <a:pt x="12503" y="3712"/>
                    <a:pt x="12408" y="3712"/>
                  </a:cubicBezTo>
                  <a:cubicBezTo>
                    <a:pt x="12170" y="3712"/>
                    <a:pt x="11979" y="3522"/>
                    <a:pt x="11979" y="3284"/>
                  </a:cubicBezTo>
                  <a:cubicBezTo>
                    <a:pt x="11979" y="3188"/>
                    <a:pt x="12003" y="3069"/>
                    <a:pt x="12098" y="2998"/>
                  </a:cubicBezTo>
                  <a:cubicBezTo>
                    <a:pt x="12170" y="2903"/>
                    <a:pt x="12289" y="2879"/>
                    <a:pt x="12384" y="2879"/>
                  </a:cubicBezTo>
                  <a:cubicBezTo>
                    <a:pt x="12396" y="2878"/>
                    <a:pt x="12408" y="2877"/>
                    <a:pt x="12420" y="2877"/>
                  </a:cubicBezTo>
                  <a:close/>
                  <a:moveTo>
                    <a:pt x="8759" y="4782"/>
                  </a:moveTo>
                  <a:cubicBezTo>
                    <a:pt x="8983" y="4782"/>
                    <a:pt x="9193" y="4953"/>
                    <a:pt x="9193" y="5213"/>
                  </a:cubicBezTo>
                  <a:cubicBezTo>
                    <a:pt x="9193" y="5451"/>
                    <a:pt x="9002" y="5641"/>
                    <a:pt x="8764" y="5641"/>
                  </a:cubicBezTo>
                  <a:cubicBezTo>
                    <a:pt x="8383" y="5641"/>
                    <a:pt x="8193" y="5189"/>
                    <a:pt x="8455" y="4903"/>
                  </a:cubicBezTo>
                  <a:cubicBezTo>
                    <a:pt x="8546" y="4820"/>
                    <a:pt x="8654" y="4782"/>
                    <a:pt x="8759" y="4782"/>
                  </a:cubicBezTo>
                  <a:close/>
                  <a:moveTo>
                    <a:pt x="12408" y="6689"/>
                  </a:moveTo>
                  <a:cubicBezTo>
                    <a:pt x="12527" y="6689"/>
                    <a:pt x="12622" y="6737"/>
                    <a:pt x="12718" y="6832"/>
                  </a:cubicBezTo>
                  <a:cubicBezTo>
                    <a:pt x="12860" y="6999"/>
                    <a:pt x="12860" y="7261"/>
                    <a:pt x="12718" y="7427"/>
                  </a:cubicBezTo>
                  <a:cubicBezTo>
                    <a:pt x="12622" y="7499"/>
                    <a:pt x="12527" y="7546"/>
                    <a:pt x="12408" y="7546"/>
                  </a:cubicBezTo>
                  <a:cubicBezTo>
                    <a:pt x="12289" y="7546"/>
                    <a:pt x="12194" y="7499"/>
                    <a:pt x="12122" y="7427"/>
                  </a:cubicBezTo>
                  <a:cubicBezTo>
                    <a:pt x="11836" y="7165"/>
                    <a:pt x="12027" y="6713"/>
                    <a:pt x="12408" y="6689"/>
                  </a:cubicBezTo>
                  <a:close/>
                  <a:moveTo>
                    <a:pt x="1072" y="6903"/>
                  </a:moveTo>
                  <a:cubicBezTo>
                    <a:pt x="1358" y="6903"/>
                    <a:pt x="1596" y="7142"/>
                    <a:pt x="1596" y="7451"/>
                  </a:cubicBezTo>
                  <a:cubicBezTo>
                    <a:pt x="1596" y="7774"/>
                    <a:pt x="1333" y="7988"/>
                    <a:pt x="1060" y="7988"/>
                  </a:cubicBezTo>
                  <a:cubicBezTo>
                    <a:pt x="931" y="7988"/>
                    <a:pt x="799" y="7940"/>
                    <a:pt x="691" y="7832"/>
                  </a:cubicBezTo>
                  <a:cubicBezTo>
                    <a:pt x="334" y="7475"/>
                    <a:pt x="572" y="6903"/>
                    <a:pt x="1072" y="6903"/>
                  </a:cubicBezTo>
                  <a:close/>
                  <a:moveTo>
                    <a:pt x="8764" y="6927"/>
                  </a:moveTo>
                  <a:cubicBezTo>
                    <a:pt x="9050" y="6927"/>
                    <a:pt x="9264" y="7142"/>
                    <a:pt x="9288" y="7451"/>
                  </a:cubicBezTo>
                  <a:cubicBezTo>
                    <a:pt x="9288" y="7774"/>
                    <a:pt x="9025" y="7988"/>
                    <a:pt x="8752" y="7988"/>
                  </a:cubicBezTo>
                  <a:cubicBezTo>
                    <a:pt x="8623" y="7988"/>
                    <a:pt x="8491" y="7940"/>
                    <a:pt x="8383" y="7832"/>
                  </a:cubicBezTo>
                  <a:cubicBezTo>
                    <a:pt x="8050" y="7499"/>
                    <a:pt x="8288" y="6927"/>
                    <a:pt x="8764" y="6927"/>
                  </a:cubicBezTo>
                  <a:close/>
                  <a:moveTo>
                    <a:pt x="4906" y="9118"/>
                  </a:moveTo>
                  <a:cubicBezTo>
                    <a:pt x="5383" y="9118"/>
                    <a:pt x="5621" y="9690"/>
                    <a:pt x="5287" y="10023"/>
                  </a:cubicBezTo>
                  <a:cubicBezTo>
                    <a:pt x="5172" y="10130"/>
                    <a:pt x="5035" y="10179"/>
                    <a:pt x="4902" y="10179"/>
                  </a:cubicBezTo>
                  <a:cubicBezTo>
                    <a:pt x="4621" y="10179"/>
                    <a:pt x="4359" y="9965"/>
                    <a:pt x="4359" y="9642"/>
                  </a:cubicBezTo>
                  <a:cubicBezTo>
                    <a:pt x="4359" y="9356"/>
                    <a:pt x="4597" y="9118"/>
                    <a:pt x="4906" y="9118"/>
                  </a:cubicBezTo>
                  <a:close/>
                  <a:moveTo>
                    <a:pt x="4850" y="1"/>
                  </a:moveTo>
                  <a:cubicBezTo>
                    <a:pt x="4370" y="1"/>
                    <a:pt x="3930" y="404"/>
                    <a:pt x="3930" y="926"/>
                  </a:cubicBezTo>
                  <a:cubicBezTo>
                    <a:pt x="3930" y="1021"/>
                    <a:pt x="3954" y="1117"/>
                    <a:pt x="3978" y="1212"/>
                  </a:cubicBezTo>
                  <a:lnTo>
                    <a:pt x="1691" y="2522"/>
                  </a:lnTo>
                  <a:cubicBezTo>
                    <a:pt x="1515" y="2345"/>
                    <a:pt x="1260" y="2247"/>
                    <a:pt x="1003" y="2247"/>
                  </a:cubicBezTo>
                  <a:cubicBezTo>
                    <a:pt x="914" y="2247"/>
                    <a:pt x="825" y="2259"/>
                    <a:pt x="739" y="2284"/>
                  </a:cubicBezTo>
                  <a:cubicBezTo>
                    <a:pt x="477" y="2379"/>
                    <a:pt x="263" y="2593"/>
                    <a:pt x="167" y="2879"/>
                  </a:cubicBezTo>
                  <a:cubicBezTo>
                    <a:pt x="1" y="3379"/>
                    <a:pt x="310" y="3927"/>
                    <a:pt x="834" y="4070"/>
                  </a:cubicBezTo>
                  <a:lnTo>
                    <a:pt x="834" y="6546"/>
                  </a:lnTo>
                  <a:cubicBezTo>
                    <a:pt x="834" y="6546"/>
                    <a:pt x="143" y="6999"/>
                    <a:pt x="143" y="7451"/>
                  </a:cubicBezTo>
                  <a:cubicBezTo>
                    <a:pt x="128" y="8000"/>
                    <a:pt x="577" y="8363"/>
                    <a:pt x="1049" y="8363"/>
                  </a:cubicBezTo>
                  <a:cubicBezTo>
                    <a:pt x="1294" y="8363"/>
                    <a:pt x="1544" y="8266"/>
                    <a:pt x="1739" y="8047"/>
                  </a:cubicBezTo>
                  <a:lnTo>
                    <a:pt x="4025" y="9380"/>
                  </a:lnTo>
                  <a:cubicBezTo>
                    <a:pt x="4001" y="9475"/>
                    <a:pt x="3978" y="9571"/>
                    <a:pt x="3978" y="9642"/>
                  </a:cubicBezTo>
                  <a:cubicBezTo>
                    <a:pt x="3942" y="10297"/>
                    <a:pt x="4418" y="10624"/>
                    <a:pt x="4894" y="10624"/>
                  </a:cubicBezTo>
                  <a:cubicBezTo>
                    <a:pt x="5371" y="10624"/>
                    <a:pt x="5847" y="10297"/>
                    <a:pt x="5811" y="9642"/>
                  </a:cubicBezTo>
                  <a:cubicBezTo>
                    <a:pt x="5811" y="9571"/>
                    <a:pt x="5787" y="9475"/>
                    <a:pt x="5764" y="9380"/>
                  </a:cubicBezTo>
                  <a:lnTo>
                    <a:pt x="6573" y="8904"/>
                  </a:lnTo>
                  <a:cubicBezTo>
                    <a:pt x="6751" y="8805"/>
                    <a:pt x="6651" y="8559"/>
                    <a:pt x="6489" y="8559"/>
                  </a:cubicBezTo>
                  <a:cubicBezTo>
                    <a:pt x="6456" y="8559"/>
                    <a:pt x="6420" y="8570"/>
                    <a:pt x="6383" y="8594"/>
                  </a:cubicBezTo>
                  <a:lnTo>
                    <a:pt x="5573" y="9047"/>
                  </a:lnTo>
                  <a:cubicBezTo>
                    <a:pt x="5395" y="8844"/>
                    <a:pt x="5145" y="8743"/>
                    <a:pt x="4894" y="8743"/>
                  </a:cubicBezTo>
                  <a:cubicBezTo>
                    <a:pt x="4644" y="8743"/>
                    <a:pt x="4394" y="8844"/>
                    <a:pt x="4216" y="9047"/>
                  </a:cubicBezTo>
                  <a:lnTo>
                    <a:pt x="1930" y="7713"/>
                  </a:lnTo>
                  <a:cubicBezTo>
                    <a:pt x="1953" y="7618"/>
                    <a:pt x="1977" y="7546"/>
                    <a:pt x="1977" y="7451"/>
                  </a:cubicBezTo>
                  <a:cubicBezTo>
                    <a:pt x="1977" y="6999"/>
                    <a:pt x="1120" y="6546"/>
                    <a:pt x="1120" y="6546"/>
                  </a:cubicBezTo>
                  <a:lnTo>
                    <a:pt x="1120" y="3903"/>
                  </a:lnTo>
                  <a:cubicBezTo>
                    <a:pt x="1572" y="3831"/>
                    <a:pt x="1882" y="3450"/>
                    <a:pt x="1882" y="2998"/>
                  </a:cubicBezTo>
                  <a:cubicBezTo>
                    <a:pt x="1882" y="2903"/>
                    <a:pt x="1858" y="2807"/>
                    <a:pt x="1834" y="2712"/>
                  </a:cubicBezTo>
                  <a:lnTo>
                    <a:pt x="4144" y="1355"/>
                  </a:lnTo>
                  <a:cubicBezTo>
                    <a:pt x="4335" y="1569"/>
                    <a:pt x="4591" y="1676"/>
                    <a:pt x="4847" y="1676"/>
                  </a:cubicBezTo>
                  <a:cubicBezTo>
                    <a:pt x="5103" y="1676"/>
                    <a:pt x="5359" y="1569"/>
                    <a:pt x="5549" y="1355"/>
                  </a:cubicBezTo>
                  <a:lnTo>
                    <a:pt x="7883" y="2712"/>
                  </a:lnTo>
                  <a:cubicBezTo>
                    <a:pt x="7836" y="2807"/>
                    <a:pt x="7812" y="2903"/>
                    <a:pt x="7812" y="2998"/>
                  </a:cubicBezTo>
                  <a:cubicBezTo>
                    <a:pt x="7812" y="3450"/>
                    <a:pt x="8121" y="3831"/>
                    <a:pt x="8574" y="3903"/>
                  </a:cubicBezTo>
                  <a:lnTo>
                    <a:pt x="8574" y="4427"/>
                  </a:lnTo>
                  <a:cubicBezTo>
                    <a:pt x="8574" y="4427"/>
                    <a:pt x="7955" y="4832"/>
                    <a:pt x="7955" y="5213"/>
                  </a:cubicBezTo>
                  <a:cubicBezTo>
                    <a:pt x="7931" y="5594"/>
                    <a:pt x="8193" y="5903"/>
                    <a:pt x="8574" y="5999"/>
                  </a:cubicBezTo>
                  <a:lnTo>
                    <a:pt x="8574" y="6546"/>
                  </a:lnTo>
                  <a:cubicBezTo>
                    <a:pt x="8145" y="6642"/>
                    <a:pt x="7836" y="6999"/>
                    <a:pt x="7836" y="7451"/>
                  </a:cubicBezTo>
                  <a:cubicBezTo>
                    <a:pt x="7836" y="7546"/>
                    <a:pt x="7836" y="7642"/>
                    <a:pt x="7883" y="7713"/>
                  </a:cubicBezTo>
                  <a:lnTo>
                    <a:pt x="7145" y="8142"/>
                  </a:lnTo>
                  <a:cubicBezTo>
                    <a:pt x="6975" y="8248"/>
                    <a:pt x="7089" y="8487"/>
                    <a:pt x="7268" y="8487"/>
                  </a:cubicBezTo>
                  <a:cubicBezTo>
                    <a:pt x="7289" y="8487"/>
                    <a:pt x="7312" y="8483"/>
                    <a:pt x="7335" y="8475"/>
                  </a:cubicBezTo>
                  <a:lnTo>
                    <a:pt x="8050" y="8047"/>
                  </a:lnTo>
                  <a:cubicBezTo>
                    <a:pt x="8245" y="8266"/>
                    <a:pt x="8495" y="8363"/>
                    <a:pt x="8741" y="8363"/>
                  </a:cubicBezTo>
                  <a:cubicBezTo>
                    <a:pt x="9214" y="8363"/>
                    <a:pt x="9669" y="8000"/>
                    <a:pt x="9669" y="7451"/>
                  </a:cubicBezTo>
                  <a:cubicBezTo>
                    <a:pt x="9645" y="6999"/>
                    <a:pt x="9312" y="6618"/>
                    <a:pt x="8860" y="6546"/>
                  </a:cubicBezTo>
                  <a:lnTo>
                    <a:pt x="8860" y="5999"/>
                  </a:lnTo>
                  <a:cubicBezTo>
                    <a:pt x="9169" y="5951"/>
                    <a:pt x="9431" y="5760"/>
                    <a:pt x="9550" y="5498"/>
                  </a:cubicBezTo>
                  <a:lnTo>
                    <a:pt x="9812" y="5498"/>
                  </a:lnTo>
                  <a:cubicBezTo>
                    <a:pt x="9955" y="6022"/>
                    <a:pt x="10431" y="6403"/>
                    <a:pt x="11003" y="6403"/>
                  </a:cubicBezTo>
                  <a:cubicBezTo>
                    <a:pt x="11122" y="6403"/>
                    <a:pt x="11241" y="6380"/>
                    <a:pt x="11360" y="6332"/>
                  </a:cubicBezTo>
                  <a:lnTo>
                    <a:pt x="11717" y="6689"/>
                  </a:lnTo>
                  <a:cubicBezTo>
                    <a:pt x="11622" y="6808"/>
                    <a:pt x="11598" y="6951"/>
                    <a:pt x="11598" y="7118"/>
                  </a:cubicBezTo>
                  <a:cubicBezTo>
                    <a:pt x="11598" y="7602"/>
                    <a:pt x="11992" y="7922"/>
                    <a:pt x="12410" y="7922"/>
                  </a:cubicBezTo>
                  <a:cubicBezTo>
                    <a:pt x="12608" y="7922"/>
                    <a:pt x="12811" y="7850"/>
                    <a:pt x="12979" y="7689"/>
                  </a:cubicBezTo>
                  <a:cubicBezTo>
                    <a:pt x="13480" y="7165"/>
                    <a:pt x="13122" y="6308"/>
                    <a:pt x="12408" y="6308"/>
                  </a:cubicBezTo>
                  <a:lnTo>
                    <a:pt x="12384" y="6308"/>
                  </a:lnTo>
                  <a:cubicBezTo>
                    <a:pt x="12360" y="6304"/>
                    <a:pt x="12335" y="6302"/>
                    <a:pt x="12311" y="6302"/>
                  </a:cubicBezTo>
                  <a:cubicBezTo>
                    <a:pt x="12193" y="6302"/>
                    <a:pt x="12078" y="6348"/>
                    <a:pt x="11979" y="6427"/>
                  </a:cubicBezTo>
                  <a:lnTo>
                    <a:pt x="11717" y="6165"/>
                  </a:lnTo>
                  <a:cubicBezTo>
                    <a:pt x="11860" y="6046"/>
                    <a:pt x="11955" y="5927"/>
                    <a:pt x="12051" y="5784"/>
                  </a:cubicBezTo>
                  <a:cubicBezTo>
                    <a:pt x="12098" y="5689"/>
                    <a:pt x="12051" y="5570"/>
                    <a:pt x="11979" y="5522"/>
                  </a:cubicBezTo>
                  <a:cubicBezTo>
                    <a:pt x="11948" y="5506"/>
                    <a:pt x="11913" y="5498"/>
                    <a:pt x="11880" y="5498"/>
                  </a:cubicBezTo>
                  <a:cubicBezTo>
                    <a:pt x="11813" y="5498"/>
                    <a:pt x="11749" y="5530"/>
                    <a:pt x="11717" y="5594"/>
                  </a:cubicBezTo>
                  <a:cubicBezTo>
                    <a:pt x="11551" y="5889"/>
                    <a:pt x="11279" y="6019"/>
                    <a:pt x="11009" y="6019"/>
                  </a:cubicBezTo>
                  <a:cubicBezTo>
                    <a:pt x="10582" y="6019"/>
                    <a:pt x="10164" y="5691"/>
                    <a:pt x="10193" y="5165"/>
                  </a:cubicBezTo>
                  <a:cubicBezTo>
                    <a:pt x="10207" y="4672"/>
                    <a:pt x="10598" y="4392"/>
                    <a:pt x="10997" y="4392"/>
                  </a:cubicBezTo>
                  <a:cubicBezTo>
                    <a:pt x="11291" y="4392"/>
                    <a:pt x="11589" y="4545"/>
                    <a:pt x="11741" y="4879"/>
                  </a:cubicBezTo>
                  <a:cubicBezTo>
                    <a:pt x="11774" y="4953"/>
                    <a:pt x="11837" y="4984"/>
                    <a:pt x="11903" y="4984"/>
                  </a:cubicBezTo>
                  <a:cubicBezTo>
                    <a:pt x="12028" y="4984"/>
                    <a:pt x="12161" y="4869"/>
                    <a:pt x="12098" y="4713"/>
                  </a:cubicBezTo>
                  <a:cubicBezTo>
                    <a:pt x="12003" y="4522"/>
                    <a:pt x="11884" y="4379"/>
                    <a:pt x="11717" y="4236"/>
                  </a:cubicBezTo>
                  <a:lnTo>
                    <a:pt x="11979" y="3998"/>
                  </a:lnTo>
                  <a:cubicBezTo>
                    <a:pt x="12106" y="4076"/>
                    <a:pt x="12248" y="4114"/>
                    <a:pt x="12392" y="4114"/>
                  </a:cubicBezTo>
                  <a:cubicBezTo>
                    <a:pt x="12600" y="4114"/>
                    <a:pt x="12810" y="4034"/>
                    <a:pt x="12979" y="3879"/>
                  </a:cubicBezTo>
                  <a:cubicBezTo>
                    <a:pt x="13384" y="3450"/>
                    <a:pt x="13241" y="2760"/>
                    <a:pt x="12718" y="2545"/>
                  </a:cubicBezTo>
                  <a:cubicBezTo>
                    <a:pt x="12608" y="2498"/>
                    <a:pt x="12497" y="2476"/>
                    <a:pt x="12388" y="2476"/>
                  </a:cubicBezTo>
                  <a:cubicBezTo>
                    <a:pt x="11955" y="2476"/>
                    <a:pt x="11574" y="2826"/>
                    <a:pt x="11574" y="3284"/>
                  </a:cubicBezTo>
                  <a:cubicBezTo>
                    <a:pt x="11574" y="3450"/>
                    <a:pt x="11622" y="3593"/>
                    <a:pt x="11693" y="3712"/>
                  </a:cubicBezTo>
                  <a:lnTo>
                    <a:pt x="11360" y="4070"/>
                  </a:lnTo>
                  <a:cubicBezTo>
                    <a:pt x="11241" y="4022"/>
                    <a:pt x="11122" y="3998"/>
                    <a:pt x="11003" y="3998"/>
                  </a:cubicBezTo>
                  <a:cubicBezTo>
                    <a:pt x="10408" y="3998"/>
                    <a:pt x="9812" y="5189"/>
                    <a:pt x="9812" y="5189"/>
                  </a:cubicBezTo>
                  <a:lnTo>
                    <a:pt x="9455" y="5189"/>
                  </a:lnTo>
                  <a:cubicBezTo>
                    <a:pt x="9383" y="4903"/>
                    <a:pt x="9145" y="4665"/>
                    <a:pt x="8860" y="4593"/>
                  </a:cubicBezTo>
                  <a:lnTo>
                    <a:pt x="8860" y="4070"/>
                  </a:lnTo>
                  <a:cubicBezTo>
                    <a:pt x="9383" y="3951"/>
                    <a:pt x="9693" y="3379"/>
                    <a:pt x="9526" y="2879"/>
                  </a:cubicBezTo>
                  <a:cubicBezTo>
                    <a:pt x="9431" y="2593"/>
                    <a:pt x="9217" y="2379"/>
                    <a:pt x="8955" y="2284"/>
                  </a:cubicBezTo>
                  <a:cubicBezTo>
                    <a:pt x="8863" y="2259"/>
                    <a:pt x="8770" y="2247"/>
                    <a:pt x="8680" y="2247"/>
                  </a:cubicBezTo>
                  <a:cubicBezTo>
                    <a:pt x="8421" y="2247"/>
                    <a:pt x="8179" y="2345"/>
                    <a:pt x="8002" y="2522"/>
                  </a:cubicBezTo>
                  <a:lnTo>
                    <a:pt x="5716" y="1212"/>
                  </a:lnTo>
                  <a:cubicBezTo>
                    <a:pt x="5764" y="1021"/>
                    <a:pt x="5764" y="807"/>
                    <a:pt x="5716" y="616"/>
                  </a:cubicBezTo>
                  <a:cubicBezTo>
                    <a:pt x="5621" y="355"/>
                    <a:pt x="5406" y="140"/>
                    <a:pt x="5121" y="45"/>
                  </a:cubicBezTo>
                  <a:cubicBezTo>
                    <a:pt x="5031" y="15"/>
                    <a:pt x="4940" y="1"/>
                    <a:pt x="4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59"/>
            <p:cNvSpPr/>
            <p:nvPr/>
          </p:nvSpPr>
          <p:spPr>
            <a:xfrm>
              <a:off x="5138550" y="2483800"/>
              <a:ext cx="47650" cy="8225"/>
            </a:xfrm>
            <a:custGeom>
              <a:rect b="b" l="l" r="r" t="t"/>
              <a:pathLst>
                <a:path extrusionOk="0" h="329" w="1906">
                  <a:moveTo>
                    <a:pt x="154" y="1"/>
                  </a:moveTo>
                  <a:cubicBezTo>
                    <a:pt x="57" y="1"/>
                    <a:pt x="0" y="86"/>
                    <a:pt x="0" y="171"/>
                  </a:cubicBezTo>
                  <a:cubicBezTo>
                    <a:pt x="0" y="265"/>
                    <a:pt x="44" y="329"/>
                    <a:pt x="121" y="329"/>
                  </a:cubicBezTo>
                  <a:cubicBezTo>
                    <a:pt x="142" y="329"/>
                    <a:pt x="165" y="324"/>
                    <a:pt x="191" y="314"/>
                  </a:cubicBezTo>
                  <a:lnTo>
                    <a:pt x="1715" y="314"/>
                  </a:lnTo>
                  <a:cubicBezTo>
                    <a:pt x="1740" y="324"/>
                    <a:pt x="1763" y="329"/>
                    <a:pt x="1784" y="329"/>
                  </a:cubicBezTo>
                  <a:cubicBezTo>
                    <a:pt x="1861" y="329"/>
                    <a:pt x="1905" y="265"/>
                    <a:pt x="1905" y="171"/>
                  </a:cubicBezTo>
                  <a:cubicBezTo>
                    <a:pt x="1905" y="86"/>
                    <a:pt x="1829" y="1"/>
                    <a:pt x="1745" y="1"/>
                  </a:cubicBezTo>
                  <a:cubicBezTo>
                    <a:pt x="1735" y="1"/>
                    <a:pt x="1725" y="2"/>
                    <a:pt x="1715" y="4"/>
                  </a:cubicBezTo>
                  <a:lnTo>
                    <a:pt x="191" y="4"/>
                  </a:lnTo>
                  <a:cubicBezTo>
                    <a:pt x="178" y="2"/>
                    <a:pt x="166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59"/>
            <p:cNvSpPr/>
            <p:nvPr/>
          </p:nvSpPr>
          <p:spPr>
            <a:xfrm>
              <a:off x="5138550" y="2498775"/>
              <a:ext cx="47650" cy="9300"/>
            </a:xfrm>
            <a:custGeom>
              <a:rect b="b" l="l" r="r" t="t"/>
              <a:pathLst>
                <a:path extrusionOk="0" h="372" w="1906">
                  <a:moveTo>
                    <a:pt x="191" y="1"/>
                  </a:moveTo>
                  <a:cubicBezTo>
                    <a:pt x="71" y="48"/>
                    <a:pt x="0" y="144"/>
                    <a:pt x="0" y="239"/>
                  </a:cubicBezTo>
                  <a:cubicBezTo>
                    <a:pt x="0" y="315"/>
                    <a:pt x="29" y="372"/>
                    <a:pt x="81" y="372"/>
                  </a:cubicBezTo>
                  <a:cubicBezTo>
                    <a:pt x="111" y="372"/>
                    <a:pt x="148" y="353"/>
                    <a:pt x="191" y="310"/>
                  </a:cubicBezTo>
                  <a:lnTo>
                    <a:pt x="1715" y="310"/>
                  </a:lnTo>
                  <a:cubicBezTo>
                    <a:pt x="1758" y="353"/>
                    <a:pt x="1795" y="372"/>
                    <a:pt x="1824" y="372"/>
                  </a:cubicBezTo>
                  <a:cubicBezTo>
                    <a:pt x="1876" y="372"/>
                    <a:pt x="1905" y="315"/>
                    <a:pt x="1905" y="239"/>
                  </a:cubicBezTo>
                  <a:cubicBezTo>
                    <a:pt x="1905" y="120"/>
                    <a:pt x="1810" y="48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59"/>
            <p:cNvSpPr/>
            <p:nvPr/>
          </p:nvSpPr>
          <p:spPr>
            <a:xfrm>
              <a:off x="5138550" y="2518475"/>
              <a:ext cx="30975" cy="10100"/>
            </a:xfrm>
            <a:custGeom>
              <a:rect b="b" l="l" r="r" t="t"/>
              <a:pathLst>
                <a:path extrusionOk="0" h="404" w="1239">
                  <a:moveTo>
                    <a:pt x="1167" y="0"/>
                  </a:moveTo>
                  <a:cubicBezTo>
                    <a:pt x="1133" y="0"/>
                    <a:pt x="1090" y="33"/>
                    <a:pt x="1048" y="118"/>
                  </a:cubicBezTo>
                  <a:lnTo>
                    <a:pt x="191" y="118"/>
                  </a:lnTo>
                  <a:cubicBezTo>
                    <a:pt x="140" y="37"/>
                    <a:pt x="98" y="8"/>
                    <a:pt x="67" y="8"/>
                  </a:cubicBezTo>
                  <a:cubicBezTo>
                    <a:pt x="24" y="8"/>
                    <a:pt x="0" y="63"/>
                    <a:pt x="0" y="118"/>
                  </a:cubicBezTo>
                  <a:cubicBezTo>
                    <a:pt x="0" y="189"/>
                    <a:pt x="71" y="308"/>
                    <a:pt x="191" y="404"/>
                  </a:cubicBezTo>
                  <a:lnTo>
                    <a:pt x="1048" y="404"/>
                  </a:lnTo>
                  <a:cubicBezTo>
                    <a:pt x="1143" y="308"/>
                    <a:pt x="1238" y="237"/>
                    <a:pt x="1238" y="118"/>
                  </a:cubicBezTo>
                  <a:cubicBezTo>
                    <a:pt x="1238" y="52"/>
                    <a:pt x="1209" y="0"/>
                    <a:pt x="1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0" name="Google Shape;1920;p59"/>
          <p:cNvGrpSpPr/>
          <p:nvPr/>
        </p:nvGrpSpPr>
        <p:grpSpPr>
          <a:xfrm>
            <a:off x="1454171" y="3643284"/>
            <a:ext cx="405810" cy="413775"/>
            <a:chOff x="4550325" y="2790425"/>
            <a:chExt cx="263650" cy="268825"/>
          </a:xfrm>
        </p:grpSpPr>
        <p:sp>
          <p:nvSpPr>
            <p:cNvPr id="1921" name="Google Shape;1921;p59"/>
            <p:cNvSpPr/>
            <p:nvPr/>
          </p:nvSpPr>
          <p:spPr>
            <a:xfrm>
              <a:off x="4550325" y="2819500"/>
              <a:ext cx="253000" cy="226450"/>
            </a:xfrm>
            <a:custGeom>
              <a:rect b="b" l="l" r="r" t="t"/>
              <a:pathLst>
                <a:path extrusionOk="0" h="9058" w="10120">
                  <a:moveTo>
                    <a:pt x="6659" y="0"/>
                  </a:moveTo>
                  <a:cubicBezTo>
                    <a:pt x="6200" y="0"/>
                    <a:pt x="5714" y="139"/>
                    <a:pt x="5240" y="460"/>
                  </a:cubicBezTo>
                  <a:cubicBezTo>
                    <a:pt x="5168" y="508"/>
                    <a:pt x="5144" y="603"/>
                    <a:pt x="5216" y="675"/>
                  </a:cubicBezTo>
                  <a:cubicBezTo>
                    <a:pt x="5246" y="721"/>
                    <a:pt x="5297" y="747"/>
                    <a:pt x="5348" y="747"/>
                  </a:cubicBezTo>
                  <a:cubicBezTo>
                    <a:pt x="5376" y="747"/>
                    <a:pt x="5405" y="739"/>
                    <a:pt x="5430" y="722"/>
                  </a:cubicBezTo>
                  <a:cubicBezTo>
                    <a:pt x="5808" y="462"/>
                    <a:pt x="6231" y="340"/>
                    <a:pt x="6646" y="340"/>
                  </a:cubicBezTo>
                  <a:cubicBezTo>
                    <a:pt x="7486" y="340"/>
                    <a:pt x="8294" y="838"/>
                    <a:pt x="8645" y="1699"/>
                  </a:cubicBezTo>
                  <a:cubicBezTo>
                    <a:pt x="9169" y="2961"/>
                    <a:pt x="8359" y="4390"/>
                    <a:pt x="7026" y="4628"/>
                  </a:cubicBezTo>
                  <a:cubicBezTo>
                    <a:pt x="6430" y="4723"/>
                    <a:pt x="6002" y="5247"/>
                    <a:pt x="6025" y="5866"/>
                  </a:cubicBezTo>
                  <a:cubicBezTo>
                    <a:pt x="6090" y="7618"/>
                    <a:pt x="4652" y="8807"/>
                    <a:pt x="3157" y="8807"/>
                  </a:cubicBezTo>
                  <a:cubicBezTo>
                    <a:pt x="2457" y="8807"/>
                    <a:pt x="1744" y="8546"/>
                    <a:pt x="1167" y="7962"/>
                  </a:cubicBezTo>
                  <a:cubicBezTo>
                    <a:pt x="72" y="6843"/>
                    <a:pt x="72" y="5056"/>
                    <a:pt x="1167" y="3961"/>
                  </a:cubicBezTo>
                  <a:cubicBezTo>
                    <a:pt x="1694" y="3411"/>
                    <a:pt x="2419" y="3126"/>
                    <a:pt x="3172" y="3126"/>
                  </a:cubicBezTo>
                  <a:cubicBezTo>
                    <a:pt x="3202" y="3126"/>
                    <a:pt x="3233" y="3127"/>
                    <a:pt x="3263" y="3127"/>
                  </a:cubicBezTo>
                  <a:cubicBezTo>
                    <a:pt x="3279" y="3128"/>
                    <a:pt x="3294" y="3128"/>
                    <a:pt x="3310" y="3128"/>
                  </a:cubicBezTo>
                  <a:cubicBezTo>
                    <a:pt x="3886" y="3128"/>
                    <a:pt x="4385" y="2707"/>
                    <a:pt x="4501" y="2127"/>
                  </a:cubicBezTo>
                  <a:cubicBezTo>
                    <a:pt x="4549" y="1794"/>
                    <a:pt x="4692" y="1460"/>
                    <a:pt x="4906" y="1199"/>
                  </a:cubicBezTo>
                  <a:cubicBezTo>
                    <a:pt x="4954" y="1127"/>
                    <a:pt x="4954" y="1032"/>
                    <a:pt x="4882" y="960"/>
                  </a:cubicBezTo>
                  <a:cubicBezTo>
                    <a:pt x="4857" y="943"/>
                    <a:pt x="4829" y="936"/>
                    <a:pt x="4801" y="936"/>
                  </a:cubicBezTo>
                  <a:cubicBezTo>
                    <a:pt x="4749" y="936"/>
                    <a:pt x="4699" y="962"/>
                    <a:pt x="4668" y="1008"/>
                  </a:cubicBezTo>
                  <a:cubicBezTo>
                    <a:pt x="4430" y="1318"/>
                    <a:pt x="4263" y="1699"/>
                    <a:pt x="4192" y="2080"/>
                  </a:cubicBezTo>
                  <a:cubicBezTo>
                    <a:pt x="4120" y="2508"/>
                    <a:pt x="3715" y="2818"/>
                    <a:pt x="3263" y="2818"/>
                  </a:cubicBezTo>
                  <a:cubicBezTo>
                    <a:pt x="3221" y="2816"/>
                    <a:pt x="3178" y="2815"/>
                    <a:pt x="3136" y="2815"/>
                  </a:cubicBezTo>
                  <a:cubicBezTo>
                    <a:pt x="1429" y="2815"/>
                    <a:pt x="0" y="4218"/>
                    <a:pt x="0" y="5961"/>
                  </a:cubicBezTo>
                  <a:cubicBezTo>
                    <a:pt x="24" y="7685"/>
                    <a:pt x="1429" y="9058"/>
                    <a:pt x="3147" y="9058"/>
                  </a:cubicBezTo>
                  <a:cubicBezTo>
                    <a:pt x="3162" y="9058"/>
                    <a:pt x="3177" y="9057"/>
                    <a:pt x="3191" y="9057"/>
                  </a:cubicBezTo>
                  <a:cubicBezTo>
                    <a:pt x="4954" y="9010"/>
                    <a:pt x="6335" y="7581"/>
                    <a:pt x="6287" y="5842"/>
                  </a:cubicBezTo>
                  <a:cubicBezTo>
                    <a:pt x="6287" y="5390"/>
                    <a:pt x="6597" y="5009"/>
                    <a:pt x="7026" y="4937"/>
                  </a:cubicBezTo>
                  <a:lnTo>
                    <a:pt x="7073" y="4937"/>
                  </a:lnTo>
                  <a:cubicBezTo>
                    <a:pt x="7573" y="4842"/>
                    <a:pt x="8026" y="4604"/>
                    <a:pt x="8383" y="4247"/>
                  </a:cubicBezTo>
                  <a:cubicBezTo>
                    <a:pt x="10119" y="2530"/>
                    <a:pt x="8621" y="0"/>
                    <a:pt x="6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59"/>
            <p:cNvSpPr/>
            <p:nvPr/>
          </p:nvSpPr>
          <p:spPr>
            <a:xfrm>
              <a:off x="4569375" y="2841125"/>
              <a:ext cx="187550" cy="178625"/>
            </a:xfrm>
            <a:custGeom>
              <a:rect b="b" l="l" r="r" t="t"/>
              <a:pathLst>
                <a:path extrusionOk="0" h="7145" w="7502">
                  <a:moveTo>
                    <a:pt x="5835" y="0"/>
                  </a:moveTo>
                  <a:cubicBezTo>
                    <a:pt x="5668" y="0"/>
                    <a:pt x="5502" y="24"/>
                    <a:pt x="5335" y="95"/>
                  </a:cubicBezTo>
                  <a:cubicBezTo>
                    <a:pt x="4835" y="286"/>
                    <a:pt x="4478" y="738"/>
                    <a:pt x="4382" y="1262"/>
                  </a:cubicBezTo>
                  <a:cubicBezTo>
                    <a:pt x="4287" y="1881"/>
                    <a:pt x="3858" y="2405"/>
                    <a:pt x="3287" y="2644"/>
                  </a:cubicBezTo>
                  <a:cubicBezTo>
                    <a:pt x="3088" y="2743"/>
                    <a:pt x="2890" y="2792"/>
                    <a:pt x="2678" y="2792"/>
                  </a:cubicBezTo>
                  <a:cubicBezTo>
                    <a:pt x="2635" y="2792"/>
                    <a:pt x="2592" y="2790"/>
                    <a:pt x="2549" y="2786"/>
                  </a:cubicBezTo>
                  <a:cubicBezTo>
                    <a:pt x="2507" y="2784"/>
                    <a:pt x="2465" y="2783"/>
                    <a:pt x="2423" y="2783"/>
                  </a:cubicBezTo>
                  <a:cubicBezTo>
                    <a:pt x="1682" y="2783"/>
                    <a:pt x="978" y="3179"/>
                    <a:pt x="572" y="3810"/>
                  </a:cubicBezTo>
                  <a:cubicBezTo>
                    <a:pt x="429" y="4025"/>
                    <a:pt x="334" y="4263"/>
                    <a:pt x="286" y="4501"/>
                  </a:cubicBezTo>
                  <a:cubicBezTo>
                    <a:pt x="0" y="5763"/>
                    <a:pt x="882" y="7002"/>
                    <a:pt x="2168" y="7144"/>
                  </a:cubicBezTo>
                  <a:lnTo>
                    <a:pt x="2429" y="7144"/>
                  </a:lnTo>
                  <a:cubicBezTo>
                    <a:pt x="2834" y="7144"/>
                    <a:pt x="3215" y="7049"/>
                    <a:pt x="3573" y="6859"/>
                  </a:cubicBezTo>
                  <a:cubicBezTo>
                    <a:pt x="3735" y="6757"/>
                    <a:pt x="3638" y="6552"/>
                    <a:pt x="3488" y="6552"/>
                  </a:cubicBezTo>
                  <a:cubicBezTo>
                    <a:pt x="3462" y="6552"/>
                    <a:pt x="3434" y="6559"/>
                    <a:pt x="3406" y="6573"/>
                  </a:cubicBezTo>
                  <a:cubicBezTo>
                    <a:pt x="3082" y="6771"/>
                    <a:pt x="2743" y="6860"/>
                    <a:pt x="2415" y="6860"/>
                  </a:cubicBezTo>
                  <a:cubicBezTo>
                    <a:pt x="1247" y="6860"/>
                    <a:pt x="229" y="5736"/>
                    <a:pt x="620" y="4453"/>
                  </a:cubicBezTo>
                  <a:cubicBezTo>
                    <a:pt x="643" y="4311"/>
                    <a:pt x="691" y="4215"/>
                    <a:pt x="762" y="4096"/>
                  </a:cubicBezTo>
                  <a:cubicBezTo>
                    <a:pt x="1086" y="3495"/>
                    <a:pt x="1723" y="3119"/>
                    <a:pt x="2414" y="3119"/>
                  </a:cubicBezTo>
                  <a:cubicBezTo>
                    <a:pt x="2435" y="3119"/>
                    <a:pt x="2456" y="3119"/>
                    <a:pt x="2477" y="3120"/>
                  </a:cubicBezTo>
                  <a:lnTo>
                    <a:pt x="2691" y="3120"/>
                  </a:lnTo>
                  <a:cubicBezTo>
                    <a:pt x="2953" y="3096"/>
                    <a:pt x="3215" y="3048"/>
                    <a:pt x="3453" y="2929"/>
                  </a:cubicBezTo>
                  <a:cubicBezTo>
                    <a:pt x="4096" y="2644"/>
                    <a:pt x="4573" y="2024"/>
                    <a:pt x="4692" y="1310"/>
                  </a:cubicBezTo>
                  <a:cubicBezTo>
                    <a:pt x="4739" y="1072"/>
                    <a:pt x="4859" y="857"/>
                    <a:pt x="5025" y="667"/>
                  </a:cubicBezTo>
                  <a:cubicBezTo>
                    <a:pt x="5246" y="468"/>
                    <a:pt x="5528" y="331"/>
                    <a:pt x="5815" y="331"/>
                  </a:cubicBezTo>
                  <a:cubicBezTo>
                    <a:pt x="5837" y="331"/>
                    <a:pt x="5860" y="332"/>
                    <a:pt x="5883" y="334"/>
                  </a:cubicBezTo>
                  <a:cubicBezTo>
                    <a:pt x="6478" y="334"/>
                    <a:pt x="6978" y="762"/>
                    <a:pt x="7073" y="1334"/>
                  </a:cubicBezTo>
                  <a:cubicBezTo>
                    <a:pt x="7145" y="1691"/>
                    <a:pt x="7049" y="2048"/>
                    <a:pt x="6788" y="2310"/>
                  </a:cubicBezTo>
                  <a:lnTo>
                    <a:pt x="6668" y="2405"/>
                  </a:lnTo>
                  <a:cubicBezTo>
                    <a:pt x="6502" y="2572"/>
                    <a:pt x="6311" y="2667"/>
                    <a:pt x="6097" y="2715"/>
                  </a:cubicBezTo>
                  <a:cubicBezTo>
                    <a:pt x="5335" y="2834"/>
                    <a:pt x="4716" y="3334"/>
                    <a:pt x="4430" y="4049"/>
                  </a:cubicBezTo>
                  <a:cubicBezTo>
                    <a:pt x="4311" y="4311"/>
                    <a:pt x="4263" y="4596"/>
                    <a:pt x="4263" y="4882"/>
                  </a:cubicBezTo>
                  <a:cubicBezTo>
                    <a:pt x="4311" y="5335"/>
                    <a:pt x="4168" y="5787"/>
                    <a:pt x="3882" y="6144"/>
                  </a:cubicBezTo>
                  <a:cubicBezTo>
                    <a:pt x="3835" y="6216"/>
                    <a:pt x="3858" y="6311"/>
                    <a:pt x="3930" y="6359"/>
                  </a:cubicBezTo>
                  <a:cubicBezTo>
                    <a:pt x="3951" y="6380"/>
                    <a:pt x="3982" y="6392"/>
                    <a:pt x="4016" y="6392"/>
                  </a:cubicBezTo>
                  <a:cubicBezTo>
                    <a:pt x="4058" y="6392"/>
                    <a:pt x="4105" y="6374"/>
                    <a:pt x="4144" y="6335"/>
                  </a:cubicBezTo>
                  <a:cubicBezTo>
                    <a:pt x="4454" y="5906"/>
                    <a:pt x="4620" y="5382"/>
                    <a:pt x="4597" y="4858"/>
                  </a:cubicBezTo>
                  <a:cubicBezTo>
                    <a:pt x="4573" y="4620"/>
                    <a:pt x="4620" y="4358"/>
                    <a:pt x="4716" y="4144"/>
                  </a:cubicBezTo>
                  <a:cubicBezTo>
                    <a:pt x="4978" y="3548"/>
                    <a:pt x="5502" y="3144"/>
                    <a:pt x="6121" y="3025"/>
                  </a:cubicBezTo>
                  <a:lnTo>
                    <a:pt x="6145" y="3001"/>
                  </a:lnTo>
                  <a:cubicBezTo>
                    <a:pt x="6454" y="2953"/>
                    <a:pt x="6740" y="2810"/>
                    <a:pt x="6954" y="2596"/>
                  </a:cubicBezTo>
                  <a:lnTo>
                    <a:pt x="7049" y="2477"/>
                  </a:lnTo>
                  <a:cubicBezTo>
                    <a:pt x="7359" y="2191"/>
                    <a:pt x="7502" y="1762"/>
                    <a:pt x="7431" y="1334"/>
                  </a:cubicBezTo>
                  <a:cubicBezTo>
                    <a:pt x="7311" y="572"/>
                    <a:pt x="6668" y="24"/>
                    <a:pt x="5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59"/>
            <p:cNvSpPr/>
            <p:nvPr/>
          </p:nvSpPr>
          <p:spPr>
            <a:xfrm>
              <a:off x="4596750" y="2942925"/>
              <a:ext cx="58975" cy="50625"/>
            </a:xfrm>
            <a:custGeom>
              <a:rect b="b" l="l" r="r" t="t"/>
              <a:pathLst>
                <a:path extrusionOk="0" h="2025" w="2359">
                  <a:moveTo>
                    <a:pt x="1954" y="358"/>
                  </a:moveTo>
                  <a:cubicBezTo>
                    <a:pt x="1977" y="358"/>
                    <a:pt x="2001" y="358"/>
                    <a:pt x="2025" y="381"/>
                  </a:cubicBezTo>
                  <a:cubicBezTo>
                    <a:pt x="2049" y="405"/>
                    <a:pt x="2049" y="429"/>
                    <a:pt x="2049" y="453"/>
                  </a:cubicBezTo>
                  <a:lnTo>
                    <a:pt x="2025" y="453"/>
                  </a:lnTo>
                  <a:cubicBezTo>
                    <a:pt x="2001" y="643"/>
                    <a:pt x="2001" y="858"/>
                    <a:pt x="2001" y="1048"/>
                  </a:cubicBezTo>
                  <a:cubicBezTo>
                    <a:pt x="2001" y="1239"/>
                    <a:pt x="1930" y="1429"/>
                    <a:pt x="1811" y="1548"/>
                  </a:cubicBezTo>
                  <a:cubicBezTo>
                    <a:pt x="1664" y="1690"/>
                    <a:pt x="1501" y="1749"/>
                    <a:pt x="1344" y="1749"/>
                  </a:cubicBezTo>
                  <a:cubicBezTo>
                    <a:pt x="816" y="1749"/>
                    <a:pt x="362" y="1073"/>
                    <a:pt x="858" y="596"/>
                  </a:cubicBezTo>
                  <a:cubicBezTo>
                    <a:pt x="977" y="453"/>
                    <a:pt x="1144" y="381"/>
                    <a:pt x="1334" y="381"/>
                  </a:cubicBezTo>
                  <a:lnTo>
                    <a:pt x="1358" y="381"/>
                  </a:lnTo>
                  <a:cubicBezTo>
                    <a:pt x="1414" y="388"/>
                    <a:pt x="1472" y="391"/>
                    <a:pt x="1531" y="391"/>
                  </a:cubicBezTo>
                  <a:cubicBezTo>
                    <a:pt x="1672" y="391"/>
                    <a:pt x="1819" y="374"/>
                    <a:pt x="1954" y="358"/>
                  </a:cubicBezTo>
                  <a:close/>
                  <a:moveTo>
                    <a:pt x="1906" y="0"/>
                  </a:moveTo>
                  <a:cubicBezTo>
                    <a:pt x="1771" y="17"/>
                    <a:pt x="1648" y="34"/>
                    <a:pt x="1521" y="34"/>
                  </a:cubicBezTo>
                  <a:cubicBezTo>
                    <a:pt x="1468" y="34"/>
                    <a:pt x="1414" y="31"/>
                    <a:pt x="1358" y="24"/>
                  </a:cubicBezTo>
                  <a:cubicBezTo>
                    <a:pt x="1096" y="24"/>
                    <a:pt x="811" y="143"/>
                    <a:pt x="620" y="334"/>
                  </a:cubicBezTo>
                  <a:cubicBezTo>
                    <a:pt x="1" y="953"/>
                    <a:pt x="453" y="2025"/>
                    <a:pt x="1334" y="2025"/>
                  </a:cubicBezTo>
                  <a:cubicBezTo>
                    <a:pt x="1596" y="2025"/>
                    <a:pt x="1835" y="1929"/>
                    <a:pt x="2025" y="1739"/>
                  </a:cubicBezTo>
                  <a:cubicBezTo>
                    <a:pt x="2216" y="1548"/>
                    <a:pt x="2335" y="1286"/>
                    <a:pt x="2311" y="1001"/>
                  </a:cubicBezTo>
                  <a:cubicBezTo>
                    <a:pt x="2311" y="834"/>
                    <a:pt x="2311" y="643"/>
                    <a:pt x="2335" y="477"/>
                  </a:cubicBezTo>
                  <a:cubicBezTo>
                    <a:pt x="2358" y="358"/>
                    <a:pt x="2311" y="215"/>
                    <a:pt x="2239" y="143"/>
                  </a:cubicBezTo>
                  <a:lnTo>
                    <a:pt x="2239" y="119"/>
                  </a:lnTo>
                  <a:cubicBezTo>
                    <a:pt x="2144" y="24"/>
                    <a:pt x="2025" y="0"/>
                    <a:pt x="1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59"/>
            <p:cNvSpPr/>
            <p:nvPr/>
          </p:nvSpPr>
          <p:spPr>
            <a:xfrm>
              <a:off x="4691600" y="2864175"/>
              <a:ext cx="43900" cy="35300"/>
            </a:xfrm>
            <a:custGeom>
              <a:rect b="b" l="l" r="r" t="t"/>
              <a:pathLst>
                <a:path extrusionOk="0" h="1412" w="1756">
                  <a:moveTo>
                    <a:pt x="994" y="324"/>
                  </a:moveTo>
                  <a:cubicBezTo>
                    <a:pt x="1188" y="324"/>
                    <a:pt x="1375" y="479"/>
                    <a:pt x="1375" y="721"/>
                  </a:cubicBezTo>
                  <a:cubicBezTo>
                    <a:pt x="1375" y="946"/>
                    <a:pt x="1190" y="1095"/>
                    <a:pt x="997" y="1095"/>
                  </a:cubicBezTo>
                  <a:cubicBezTo>
                    <a:pt x="904" y="1095"/>
                    <a:pt x="809" y="1061"/>
                    <a:pt x="732" y="983"/>
                  </a:cubicBezTo>
                  <a:cubicBezTo>
                    <a:pt x="565" y="840"/>
                    <a:pt x="565" y="578"/>
                    <a:pt x="732" y="436"/>
                  </a:cubicBezTo>
                  <a:cubicBezTo>
                    <a:pt x="808" y="359"/>
                    <a:pt x="902" y="324"/>
                    <a:pt x="994" y="324"/>
                  </a:cubicBezTo>
                  <a:close/>
                  <a:moveTo>
                    <a:pt x="1002" y="1"/>
                  </a:moveTo>
                  <a:cubicBezTo>
                    <a:pt x="460" y="1"/>
                    <a:pt x="0" y="704"/>
                    <a:pt x="493" y="1198"/>
                  </a:cubicBezTo>
                  <a:cubicBezTo>
                    <a:pt x="636" y="1340"/>
                    <a:pt x="803" y="1412"/>
                    <a:pt x="994" y="1412"/>
                  </a:cubicBezTo>
                  <a:cubicBezTo>
                    <a:pt x="1184" y="1412"/>
                    <a:pt x="1351" y="1340"/>
                    <a:pt x="1494" y="1198"/>
                  </a:cubicBezTo>
                  <a:cubicBezTo>
                    <a:pt x="1756" y="936"/>
                    <a:pt x="1756" y="483"/>
                    <a:pt x="1494" y="221"/>
                  </a:cubicBezTo>
                  <a:cubicBezTo>
                    <a:pt x="1338" y="66"/>
                    <a:pt x="1166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59"/>
            <p:cNvSpPr/>
            <p:nvPr/>
          </p:nvSpPr>
          <p:spPr>
            <a:xfrm>
              <a:off x="4550925" y="2790425"/>
              <a:ext cx="101825" cy="87625"/>
            </a:xfrm>
            <a:custGeom>
              <a:rect b="b" l="l" r="r" t="t"/>
              <a:pathLst>
                <a:path extrusionOk="0" h="3505" w="4073">
                  <a:moveTo>
                    <a:pt x="1739" y="313"/>
                  </a:moveTo>
                  <a:cubicBezTo>
                    <a:pt x="3001" y="313"/>
                    <a:pt x="3644" y="1861"/>
                    <a:pt x="2739" y="2766"/>
                  </a:cubicBezTo>
                  <a:cubicBezTo>
                    <a:pt x="2447" y="3058"/>
                    <a:pt x="2090" y="3189"/>
                    <a:pt x="1741" y="3189"/>
                  </a:cubicBezTo>
                  <a:cubicBezTo>
                    <a:pt x="1009" y="3189"/>
                    <a:pt x="310" y="2613"/>
                    <a:pt x="310" y="1742"/>
                  </a:cubicBezTo>
                  <a:cubicBezTo>
                    <a:pt x="310" y="956"/>
                    <a:pt x="953" y="313"/>
                    <a:pt x="1739" y="313"/>
                  </a:cubicBezTo>
                  <a:close/>
                  <a:moveTo>
                    <a:pt x="1739" y="1"/>
                  </a:moveTo>
                  <a:cubicBezTo>
                    <a:pt x="845" y="1"/>
                    <a:pt x="0" y="698"/>
                    <a:pt x="0" y="1742"/>
                  </a:cubicBezTo>
                  <a:cubicBezTo>
                    <a:pt x="0" y="2719"/>
                    <a:pt x="762" y="3481"/>
                    <a:pt x="1739" y="3505"/>
                  </a:cubicBezTo>
                  <a:cubicBezTo>
                    <a:pt x="3287" y="3505"/>
                    <a:pt x="4072" y="1623"/>
                    <a:pt x="2977" y="528"/>
                  </a:cubicBezTo>
                  <a:cubicBezTo>
                    <a:pt x="2613" y="163"/>
                    <a:pt x="2170" y="1"/>
                    <a:pt x="1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59"/>
            <p:cNvSpPr/>
            <p:nvPr/>
          </p:nvSpPr>
          <p:spPr>
            <a:xfrm>
              <a:off x="4696350" y="2970650"/>
              <a:ext cx="117625" cy="88600"/>
            </a:xfrm>
            <a:custGeom>
              <a:rect b="b" l="l" r="r" t="t"/>
              <a:pathLst>
                <a:path extrusionOk="0" h="3544" w="4705">
                  <a:moveTo>
                    <a:pt x="2427" y="0"/>
                  </a:moveTo>
                  <a:cubicBezTo>
                    <a:pt x="1060" y="0"/>
                    <a:pt x="1" y="1731"/>
                    <a:pt x="1137" y="2964"/>
                  </a:cubicBezTo>
                  <a:cubicBezTo>
                    <a:pt x="1512" y="3371"/>
                    <a:pt x="1960" y="3543"/>
                    <a:pt x="2397" y="3543"/>
                  </a:cubicBezTo>
                  <a:cubicBezTo>
                    <a:pt x="3595" y="3543"/>
                    <a:pt x="4704" y="2242"/>
                    <a:pt x="3971" y="916"/>
                  </a:cubicBezTo>
                  <a:cubicBezTo>
                    <a:pt x="3934" y="872"/>
                    <a:pt x="3887" y="853"/>
                    <a:pt x="3840" y="853"/>
                  </a:cubicBezTo>
                  <a:cubicBezTo>
                    <a:pt x="3735" y="853"/>
                    <a:pt x="3636" y="950"/>
                    <a:pt x="3685" y="1082"/>
                  </a:cubicBezTo>
                  <a:cubicBezTo>
                    <a:pt x="4298" y="2150"/>
                    <a:pt x="3406" y="3217"/>
                    <a:pt x="2427" y="3217"/>
                  </a:cubicBezTo>
                  <a:cubicBezTo>
                    <a:pt x="2073" y="3217"/>
                    <a:pt x="1708" y="3078"/>
                    <a:pt x="1399" y="2749"/>
                  </a:cubicBezTo>
                  <a:cubicBezTo>
                    <a:pt x="471" y="1744"/>
                    <a:pt x="1332" y="331"/>
                    <a:pt x="2440" y="331"/>
                  </a:cubicBezTo>
                  <a:cubicBezTo>
                    <a:pt x="2697" y="331"/>
                    <a:pt x="2968" y="407"/>
                    <a:pt x="3233" y="582"/>
                  </a:cubicBezTo>
                  <a:cubicBezTo>
                    <a:pt x="3267" y="603"/>
                    <a:pt x="3300" y="613"/>
                    <a:pt x="3330" y="613"/>
                  </a:cubicBezTo>
                  <a:cubicBezTo>
                    <a:pt x="3472" y="613"/>
                    <a:pt x="3560" y="418"/>
                    <a:pt x="3423" y="320"/>
                  </a:cubicBezTo>
                  <a:cubicBezTo>
                    <a:pt x="3091" y="97"/>
                    <a:pt x="2750" y="0"/>
                    <a:pt x="2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59"/>
            <p:cNvSpPr/>
            <p:nvPr/>
          </p:nvSpPr>
          <p:spPr>
            <a:xfrm>
              <a:off x="4575925" y="2806125"/>
              <a:ext cx="42875" cy="36800"/>
            </a:xfrm>
            <a:custGeom>
              <a:rect b="b" l="l" r="r" t="t"/>
              <a:pathLst>
                <a:path extrusionOk="0" h="1472" w="1715">
                  <a:moveTo>
                    <a:pt x="739" y="328"/>
                  </a:moveTo>
                  <a:cubicBezTo>
                    <a:pt x="1096" y="328"/>
                    <a:pt x="1286" y="781"/>
                    <a:pt x="1024" y="1043"/>
                  </a:cubicBezTo>
                  <a:cubicBezTo>
                    <a:pt x="941" y="1126"/>
                    <a:pt x="838" y="1164"/>
                    <a:pt x="736" y="1164"/>
                  </a:cubicBezTo>
                  <a:cubicBezTo>
                    <a:pt x="520" y="1164"/>
                    <a:pt x="310" y="993"/>
                    <a:pt x="310" y="733"/>
                  </a:cubicBezTo>
                  <a:cubicBezTo>
                    <a:pt x="310" y="519"/>
                    <a:pt x="500" y="328"/>
                    <a:pt x="739" y="328"/>
                  </a:cubicBezTo>
                  <a:close/>
                  <a:moveTo>
                    <a:pt x="748" y="1"/>
                  </a:moveTo>
                  <a:cubicBezTo>
                    <a:pt x="365" y="1"/>
                    <a:pt x="0" y="295"/>
                    <a:pt x="0" y="733"/>
                  </a:cubicBezTo>
                  <a:cubicBezTo>
                    <a:pt x="0" y="1138"/>
                    <a:pt x="334" y="1472"/>
                    <a:pt x="739" y="1472"/>
                  </a:cubicBezTo>
                  <a:cubicBezTo>
                    <a:pt x="1382" y="1472"/>
                    <a:pt x="1715" y="686"/>
                    <a:pt x="1263" y="209"/>
                  </a:cubicBezTo>
                  <a:cubicBezTo>
                    <a:pt x="1111" y="65"/>
                    <a:pt x="928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59"/>
            <p:cNvSpPr/>
            <p:nvPr/>
          </p:nvSpPr>
          <p:spPr>
            <a:xfrm>
              <a:off x="4739050" y="3006600"/>
              <a:ext cx="42900" cy="36625"/>
            </a:xfrm>
            <a:custGeom>
              <a:rect b="b" l="l" r="r" t="t"/>
              <a:pathLst>
                <a:path extrusionOk="0" h="1465" w="1716">
                  <a:moveTo>
                    <a:pt x="739" y="311"/>
                  </a:moveTo>
                  <a:cubicBezTo>
                    <a:pt x="977" y="311"/>
                    <a:pt x="1167" y="502"/>
                    <a:pt x="1167" y="716"/>
                  </a:cubicBezTo>
                  <a:cubicBezTo>
                    <a:pt x="1167" y="975"/>
                    <a:pt x="958" y="1147"/>
                    <a:pt x="741" y="1147"/>
                  </a:cubicBezTo>
                  <a:cubicBezTo>
                    <a:pt x="639" y="1147"/>
                    <a:pt x="537" y="1109"/>
                    <a:pt x="453" y="1026"/>
                  </a:cubicBezTo>
                  <a:cubicBezTo>
                    <a:pt x="191" y="764"/>
                    <a:pt x="358" y="311"/>
                    <a:pt x="739" y="311"/>
                  </a:cubicBezTo>
                  <a:close/>
                  <a:moveTo>
                    <a:pt x="698" y="0"/>
                  </a:moveTo>
                  <a:cubicBezTo>
                    <a:pt x="312" y="0"/>
                    <a:pt x="1" y="325"/>
                    <a:pt x="1" y="716"/>
                  </a:cubicBezTo>
                  <a:cubicBezTo>
                    <a:pt x="1" y="1166"/>
                    <a:pt x="358" y="1464"/>
                    <a:pt x="737" y="1464"/>
                  </a:cubicBezTo>
                  <a:cubicBezTo>
                    <a:pt x="920" y="1464"/>
                    <a:pt x="1108" y="1395"/>
                    <a:pt x="1263" y="1240"/>
                  </a:cubicBezTo>
                  <a:cubicBezTo>
                    <a:pt x="1715" y="787"/>
                    <a:pt x="1406" y="2"/>
                    <a:pt x="739" y="2"/>
                  </a:cubicBezTo>
                  <a:cubicBezTo>
                    <a:pt x="725" y="1"/>
                    <a:pt x="711" y="0"/>
                    <a:pt x="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9" name="Google Shape;1929;p59"/>
          <p:cNvGrpSpPr/>
          <p:nvPr/>
        </p:nvGrpSpPr>
        <p:grpSpPr>
          <a:xfrm>
            <a:off x="3414959" y="1760417"/>
            <a:ext cx="370639" cy="405079"/>
            <a:chOff x="3381975" y="3218575"/>
            <a:chExt cx="240800" cy="263175"/>
          </a:xfrm>
        </p:grpSpPr>
        <p:sp>
          <p:nvSpPr>
            <p:cNvPr id="1930" name="Google Shape;1930;p59"/>
            <p:cNvSpPr/>
            <p:nvPr/>
          </p:nvSpPr>
          <p:spPr>
            <a:xfrm>
              <a:off x="3381975" y="3311625"/>
              <a:ext cx="142800" cy="116850"/>
            </a:xfrm>
            <a:custGeom>
              <a:rect b="b" l="l" r="r" t="t"/>
              <a:pathLst>
                <a:path extrusionOk="0" h="4674" w="5712">
                  <a:moveTo>
                    <a:pt x="2946" y="1"/>
                  </a:moveTo>
                  <a:cubicBezTo>
                    <a:pt x="1326" y="1"/>
                    <a:pt x="1" y="1809"/>
                    <a:pt x="939" y="3494"/>
                  </a:cubicBezTo>
                  <a:cubicBezTo>
                    <a:pt x="1397" y="4307"/>
                    <a:pt x="2163" y="4673"/>
                    <a:pt x="2925" y="4673"/>
                  </a:cubicBezTo>
                  <a:cubicBezTo>
                    <a:pt x="4105" y="4673"/>
                    <a:pt x="5273" y="3798"/>
                    <a:pt x="5273" y="2351"/>
                  </a:cubicBezTo>
                  <a:cubicBezTo>
                    <a:pt x="5273" y="1803"/>
                    <a:pt x="5107" y="1303"/>
                    <a:pt x="4773" y="875"/>
                  </a:cubicBezTo>
                  <a:cubicBezTo>
                    <a:pt x="4737" y="832"/>
                    <a:pt x="4694" y="814"/>
                    <a:pt x="4653" y="814"/>
                  </a:cubicBezTo>
                  <a:cubicBezTo>
                    <a:pt x="4532" y="814"/>
                    <a:pt x="4423" y="965"/>
                    <a:pt x="4511" y="1089"/>
                  </a:cubicBezTo>
                  <a:cubicBezTo>
                    <a:pt x="5711" y="2566"/>
                    <a:pt x="4435" y="4387"/>
                    <a:pt x="2935" y="4387"/>
                  </a:cubicBezTo>
                  <a:cubicBezTo>
                    <a:pt x="2501" y="4387"/>
                    <a:pt x="2047" y="4234"/>
                    <a:pt x="1630" y="3875"/>
                  </a:cubicBezTo>
                  <a:cubicBezTo>
                    <a:pt x="113" y="2536"/>
                    <a:pt x="1284" y="317"/>
                    <a:pt x="2920" y="317"/>
                  </a:cubicBezTo>
                  <a:cubicBezTo>
                    <a:pt x="3262" y="317"/>
                    <a:pt x="3625" y="414"/>
                    <a:pt x="3987" y="636"/>
                  </a:cubicBezTo>
                  <a:cubicBezTo>
                    <a:pt x="4005" y="642"/>
                    <a:pt x="4026" y="645"/>
                    <a:pt x="4048" y="645"/>
                  </a:cubicBezTo>
                  <a:cubicBezTo>
                    <a:pt x="4114" y="645"/>
                    <a:pt x="4190" y="619"/>
                    <a:pt x="4225" y="565"/>
                  </a:cubicBezTo>
                  <a:cubicBezTo>
                    <a:pt x="4249" y="494"/>
                    <a:pt x="4225" y="398"/>
                    <a:pt x="4154" y="351"/>
                  </a:cubicBezTo>
                  <a:cubicBezTo>
                    <a:pt x="3753" y="108"/>
                    <a:pt x="3341" y="1"/>
                    <a:pt x="2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59"/>
            <p:cNvSpPr/>
            <p:nvPr/>
          </p:nvSpPr>
          <p:spPr>
            <a:xfrm>
              <a:off x="3413175" y="3337825"/>
              <a:ext cx="75050" cy="64750"/>
            </a:xfrm>
            <a:custGeom>
              <a:rect b="b" l="l" r="r" t="t"/>
              <a:pathLst>
                <a:path extrusionOk="0" h="2590" w="3002">
                  <a:moveTo>
                    <a:pt x="1697" y="1"/>
                  </a:moveTo>
                  <a:cubicBezTo>
                    <a:pt x="1386" y="1"/>
                    <a:pt x="1069" y="116"/>
                    <a:pt x="810" y="374"/>
                  </a:cubicBezTo>
                  <a:cubicBezTo>
                    <a:pt x="1" y="1184"/>
                    <a:pt x="572" y="2589"/>
                    <a:pt x="1715" y="2589"/>
                  </a:cubicBezTo>
                  <a:cubicBezTo>
                    <a:pt x="1906" y="2589"/>
                    <a:pt x="2120" y="2541"/>
                    <a:pt x="2287" y="2446"/>
                  </a:cubicBezTo>
                  <a:cubicBezTo>
                    <a:pt x="2358" y="2399"/>
                    <a:pt x="2406" y="2303"/>
                    <a:pt x="2358" y="2232"/>
                  </a:cubicBezTo>
                  <a:cubicBezTo>
                    <a:pt x="2324" y="2180"/>
                    <a:pt x="2265" y="2141"/>
                    <a:pt x="2208" y="2141"/>
                  </a:cubicBezTo>
                  <a:cubicBezTo>
                    <a:pt x="2186" y="2141"/>
                    <a:pt x="2164" y="2147"/>
                    <a:pt x="2144" y="2160"/>
                  </a:cubicBezTo>
                  <a:cubicBezTo>
                    <a:pt x="2000" y="2232"/>
                    <a:pt x="1854" y="2265"/>
                    <a:pt x="1714" y="2265"/>
                  </a:cubicBezTo>
                  <a:cubicBezTo>
                    <a:pt x="1022" y="2265"/>
                    <a:pt x="466" y="1473"/>
                    <a:pt x="882" y="779"/>
                  </a:cubicBezTo>
                  <a:cubicBezTo>
                    <a:pt x="1081" y="462"/>
                    <a:pt x="1386" y="321"/>
                    <a:pt x="1689" y="321"/>
                  </a:cubicBezTo>
                  <a:cubicBezTo>
                    <a:pt x="2183" y="321"/>
                    <a:pt x="2668" y="698"/>
                    <a:pt x="2668" y="1303"/>
                  </a:cubicBezTo>
                  <a:cubicBezTo>
                    <a:pt x="2668" y="1422"/>
                    <a:pt x="2644" y="1565"/>
                    <a:pt x="2596" y="1708"/>
                  </a:cubicBezTo>
                  <a:cubicBezTo>
                    <a:pt x="2549" y="1779"/>
                    <a:pt x="2596" y="1875"/>
                    <a:pt x="2668" y="1922"/>
                  </a:cubicBezTo>
                  <a:cubicBezTo>
                    <a:pt x="2681" y="1926"/>
                    <a:pt x="2694" y="1928"/>
                    <a:pt x="2708" y="1928"/>
                  </a:cubicBezTo>
                  <a:cubicBezTo>
                    <a:pt x="2772" y="1928"/>
                    <a:pt x="2843" y="1886"/>
                    <a:pt x="2882" y="1827"/>
                  </a:cubicBezTo>
                  <a:cubicBezTo>
                    <a:pt x="2954" y="1660"/>
                    <a:pt x="3001" y="1470"/>
                    <a:pt x="3001" y="1303"/>
                  </a:cubicBezTo>
                  <a:cubicBezTo>
                    <a:pt x="3001" y="525"/>
                    <a:pt x="2361" y="1"/>
                    <a:pt x="1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59"/>
            <p:cNvSpPr/>
            <p:nvPr/>
          </p:nvSpPr>
          <p:spPr>
            <a:xfrm>
              <a:off x="3514400" y="3274750"/>
              <a:ext cx="102425" cy="87325"/>
            </a:xfrm>
            <a:custGeom>
              <a:rect b="b" l="l" r="r" t="t"/>
              <a:pathLst>
                <a:path extrusionOk="0" h="3493" w="4097">
                  <a:moveTo>
                    <a:pt x="1762" y="325"/>
                  </a:moveTo>
                  <a:cubicBezTo>
                    <a:pt x="3025" y="325"/>
                    <a:pt x="3668" y="1849"/>
                    <a:pt x="2763" y="2754"/>
                  </a:cubicBezTo>
                  <a:cubicBezTo>
                    <a:pt x="2470" y="3047"/>
                    <a:pt x="2112" y="3178"/>
                    <a:pt x="1762" y="3178"/>
                  </a:cubicBezTo>
                  <a:cubicBezTo>
                    <a:pt x="1031" y="3178"/>
                    <a:pt x="334" y="2608"/>
                    <a:pt x="334" y="1754"/>
                  </a:cubicBezTo>
                  <a:cubicBezTo>
                    <a:pt x="334" y="968"/>
                    <a:pt x="977" y="325"/>
                    <a:pt x="1762" y="325"/>
                  </a:cubicBezTo>
                  <a:close/>
                  <a:moveTo>
                    <a:pt x="1760" y="0"/>
                  </a:moveTo>
                  <a:cubicBezTo>
                    <a:pt x="858" y="0"/>
                    <a:pt x="0" y="693"/>
                    <a:pt x="0" y="1754"/>
                  </a:cubicBezTo>
                  <a:cubicBezTo>
                    <a:pt x="0" y="2707"/>
                    <a:pt x="786" y="3493"/>
                    <a:pt x="1762" y="3493"/>
                  </a:cubicBezTo>
                  <a:cubicBezTo>
                    <a:pt x="3310" y="3493"/>
                    <a:pt x="4096" y="1611"/>
                    <a:pt x="3001" y="516"/>
                  </a:cubicBezTo>
                  <a:cubicBezTo>
                    <a:pt x="2637" y="160"/>
                    <a:pt x="2194" y="0"/>
                    <a:pt x="1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59"/>
            <p:cNvSpPr/>
            <p:nvPr/>
          </p:nvSpPr>
          <p:spPr>
            <a:xfrm>
              <a:off x="3531650" y="3297450"/>
              <a:ext cx="46900" cy="42600"/>
            </a:xfrm>
            <a:custGeom>
              <a:rect b="b" l="l" r="r" t="t"/>
              <a:pathLst>
                <a:path extrusionOk="0" h="1704" w="1876">
                  <a:moveTo>
                    <a:pt x="1063" y="0"/>
                  </a:moveTo>
                  <a:cubicBezTo>
                    <a:pt x="786" y="0"/>
                    <a:pt x="505" y="131"/>
                    <a:pt x="334" y="394"/>
                  </a:cubicBezTo>
                  <a:cubicBezTo>
                    <a:pt x="1" y="965"/>
                    <a:pt x="406" y="1680"/>
                    <a:pt x="1072" y="1704"/>
                  </a:cubicBezTo>
                  <a:cubicBezTo>
                    <a:pt x="1334" y="1680"/>
                    <a:pt x="1572" y="1561"/>
                    <a:pt x="1739" y="1370"/>
                  </a:cubicBezTo>
                  <a:cubicBezTo>
                    <a:pt x="1787" y="1299"/>
                    <a:pt x="1763" y="1203"/>
                    <a:pt x="1715" y="1156"/>
                  </a:cubicBezTo>
                  <a:cubicBezTo>
                    <a:pt x="1685" y="1126"/>
                    <a:pt x="1647" y="1113"/>
                    <a:pt x="1609" y="1113"/>
                  </a:cubicBezTo>
                  <a:cubicBezTo>
                    <a:pt x="1557" y="1113"/>
                    <a:pt x="1505" y="1138"/>
                    <a:pt x="1477" y="1180"/>
                  </a:cubicBezTo>
                  <a:cubicBezTo>
                    <a:pt x="1382" y="1299"/>
                    <a:pt x="1215" y="1370"/>
                    <a:pt x="1072" y="1370"/>
                  </a:cubicBezTo>
                  <a:cubicBezTo>
                    <a:pt x="644" y="1370"/>
                    <a:pt x="382" y="918"/>
                    <a:pt x="596" y="560"/>
                  </a:cubicBezTo>
                  <a:cubicBezTo>
                    <a:pt x="709" y="390"/>
                    <a:pt x="887" y="307"/>
                    <a:pt x="1063" y="307"/>
                  </a:cubicBezTo>
                  <a:cubicBezTo>
                    <a:pt x="1257" y="307"/>
                    <a:pt x="1449" y="408"/>
                    <a:pt x="1549" y="608"/>
                  </a:cubicBezTo>
                  <a:cubicBezTo>
                    <a:pt x="1579" y="668"/>
                    <a:pt x="1626" y="693"/>
                    <a:pt x="1673" y="693"/>
                  </a:cubicBezTo>
                  <a:cubicBezTo>
                    <a:pt x="1774" y="693"/>
                    <a:pt x="1876" y="579"/>
                    <a:pt x="1811" y="465"/>
                  </a:cubicBezTo>
                  <a:cubicBezTo>
                    <a:pt x="1662" y="155"/>
                    <a:pt x="1364" y="0"/>
                    <a:pt x="1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59"/>
            <p:cNvSpPr/>
            <p:nvPr/>
          </p:nvSpPr>
          <p:spPr>
            <a:xfrm>
              <a:off x="3529275" y="3227625"/>
              <a:ext cx="47050" cy="40375"/>
            </a:xfrm>
            <a:custGeom>
              <a:rect b="b" l="l" r="r" t="t"/>
              <a:pathLst>
                <a:path extrusionOk="0" h="1615" w="1882">
                  <a:moveTo>
                    <a:pt x="838" y="328"/>
                  </a:moveTo>
                  <a:cubicBezTo>
                    <a:pt x="1248" y="328"/>
                    <a:pt x="1446" y="836"/>
                    <a:pt x="1144" y="1139"/>
                  </a:cubicBezTo>
                  <a:cubicBezTo>
                    <a:pt x="1042" y="1240"/>
                    <a:pt x="918" y="1285"/>
                    <a:pt x="797" y="1285"/>
                  </a:cubicBezTo>
                  <a:cubicBezTo>
                    <a:pt x="547" y="1285"/>
                    <a:pt x="310" y="1094"/>
                    <a:pt x="310" y="805"/>
                  </a:cubicBezTo>
                  <a:cubicBezTo>
                    <a:pt x="310" y="543"/>
                    <a:pt x="524" y="329"/>
                    <a:pt x="810" y="329"/>
                  </a:cubicBezTo>
                  <a:cubicBezTo>
                    <a:pt x="820" y="329"/>
                    <a:pt x="829" y="328"/>
                    <a:pt x="838" y="328"/>
                  </a:cubicBezTo>
                  <a:close/>
                  <a:moveTo>
                    <a:pt x="812" y="1"/>
                  </a:moveTo>
                  <a:cubicBezTo>
                    <a:pt x="395" y="1"/>
                    <a:pt x="0" y="321"/>
                    <a:pt x="0" y="805"/>
                  </a:cubicBezTo>
                  <a:cubicBezTo>
                    <a:pt x="0" y="1258"/>
                    <a:pt x="358" y="1615"/>
                    <a:pt x="810" y="1615"/>
                  </a:cubicBezTo>
                  <a:cubicBezTo>
                    <a:pt x="1525" y="1615"/>
                    <a:pt x="1882" y="734"/>
                    <a:pt x="1382" y="234"/>
                  </a:cubicBezTo>
                  <a:cubicBezTo>
                    <a:pt x="1213" y="73"/>
                    <a:pt x="1010" y="1"/>
                    <a:pt x="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59"/>
            <p:cNvSpPr/>
            <p:nvPr/>
          </p:nvSpPr>
          <p:spPr>
            <a:xfrm>
              <a:off x="3453675" y="3434100"/>
              <a:ext cx="47650" cy="40375"/>
            </a:xfrm>
            <a:custGeom>
              <a:rect b="b" l="l" r="r" t="t"/>
              <a:pathLst>
                <a:path extrusionOk="0" h="1615" w="1906">
                  <a:moveTo>
                    <a:pt x="1070" y="323"/>
                  </a:moveTo>
                  <a:cubicBezTo>
                    <a:pt x="1325" y="323"/>
                    <a:pt x="1572" y="516"/>
                    <a:pt x="1572" y="810"/>
                  </a:cubicBezTo>
                  <a:cubicBezTo>
                    <a:pt x="1572" y="1072"/>
                    <a:pt x="1357" y="1286"/>
                    <a:pt x="1096" y="1286"/>
                  </a:cubicBezTo>
                  <a:lnTo>
                    <a:pt x="1096" y="1310"/>
                  </a:lnTo>
                  <a:cubicBezTo>
                    <a:pt x="667" y="1286"/>
                    <a:pt x="429" y="762"/>
                    <a:pt x="738" y="453"/>
                  </a:cubicBezTo>
                  <a:cubicBezTo>
                    <a:pt x="835" y="363"/>
                    <a:pt x="954" y="323"/>
                    <a:pt x="1070" y="323"/>
                  </a:cubicBezTo>
                  <a:close/>
                  <a:moveTo>
                    <a:pt x="1096" y="0"/>
                  </a:moveTo>
                  <a:cubicBezTo>
                    <a:pt x="381" y="0"/>
                    <a:pt x="0" y="881"/>
                    <a:pt x="524" y="1381"/>
                  </a:cubicBezTo>
                  <a:cubicBezTo>
                    <a:pt x="685" y="1542"/>
                    <a:pt x="885" y="1615"/>
                    <a:pt x="1083" y="1615"/>
                  </a:cubicBezTo>
                  <a:cubicBezTo>
                    <a:pt x="1500" y="1615"/>
                    <a:pt x="1905" y="1294"/>
                    <a:pt x="1905" y="810"/>
                  </a:cubicBezTo>
                  <a:cubicBezTo>
                    <a:pt x="1905" y="357"/>
                    <a:pt x="1548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59"/>
            <p:cNvSpPr/>
            <p:nvPr/>
          </p:nvSpPr>
          <p:spPr>
            <a:xfrm>
              <a:off x="3431625" y="3218575"/>
              <a:ext cx="88750" cy="86350"/>
            </a:xfrm>
            <a:custGeom>
              <a:rect b="b" l="l" r="r" t="t"/>
              <a:pathLst>
                <a:path extrusionOk="0" h="3454" w="3550">
                  <a:moveTo>
                    <a:pt x="1692" y="620"/>
                  </a:moveTo>
                  <a:cubicBezTo>
                    <a:pt x="2740" y="620"/>
                    <a:pt x="3263" y="1882"/>
                    <a:pt x="2525" y="2620"/>
                  </a:cubicBezTo>
                  <a:cubicBezTo>
                    <a:pt x="2283" y="2870"/>
                    <a:pt x="1984" y="2982"/>
                    <a:pt x="1692" y="2982"/>
                  </a:cubicBezTo>
                  <a:cubicBezTo>
                    <a:pt x="1094" y="2982"/>
                    <a:pt x="525" y="2514"/>
                    <a:pt x="525" y="1810"/>
                  </a:cubicBezTo>
                  <a:cubicBezTo>
                    <a:pt x="525" y="1144"/>
                    <a:pt x="1049" y="643"/>
                    <a:pt x="1692" y="620"/>
                  </a:cubicBezTo>
                  <a:close/>
                  <a:moveTo>
                    <a:pt x="1763" y="0"/>
                  </a:moveTo>
                  <a:cubicBezTo>
                    <a:pt x="1692" y="0"/>
                    <a:pt x="1620" y="72"/>
                    <a:pt x="1620" y="143"/>
                  </a:cubicBezTo>
                  <a:lnTo>
                    <a:pt x="1620" y="334"/>
                  </a:lnTo>
                  <a:cubicBezTo>
                    <a:pt x="1477" y="358"/>
                    <a:pt x="1335" y="405"/>
                    <a:pt x="1192" y="453"/>
                  </a:cubicBezTo>
                  <a:lnTo>
                    <a:pt x="1096" y="286"/>
                  </a:lnTo>
                  <a:cubicBezTo>
                    <a:pt x="1066" y="234"/>
                    <a:pt x="1020" y="212"/>
                    <a:pt x="974" y="212"/>
                  </a:cubicBezTo>
                  <a:cubicBezTo>
                    <a:pt x="874" y="212"/>
                    <a:pt x="777" y="315"/>
                    <a:pt x="858" y="429"/>
                  </a:cubicBezTo>
                  <a:lnTo>
                    <a:pt x="953" y="596"/>
                  </a:lnTo>
                  <a:cubicBezTo>
                    <a:pt x="834" y="691"/>
                    <a:pt x="739" y="786"/>
                    <a:pt x="644" y="905"/>
                  </a:cubicBezTo>
                  <a:lnTo>
                    <a:pt x="477" y="810"/>
                  </a:lnTo>
                  <a:cubicBezTo>
                    <a:pt x="447" y="784"/>
                    <a:pt x="415" y="773"/>
                    <a:pt x="386" y="773"/>
                  </a:cubicBezTo>
                  <a:cubicBezTo>
                    <a:pt x="254" y="773"/>
                    <a:pt x="159" y="990"/>
                    <a:pt x="334" y="1048"/>
                  </a:cubicBezTo>
                  <a:lnTo>
                    <a:pt x="501" y="1167"/>
                  </a:lnTo>
                  <a:cubicBezTo>
                    <a:pt x="430" y="1286"/>
                    <a:pt x="406" y="1429"/>
                    <a:pt x="382" y="1572"/>
                  </a:cubicBezTo>
                  <a:lnTo>
                    <a:pt x="191" y="1572"/>
                  </a:lnTo>
                  <a:cubicBezTo>
                    <a:pt x="1" y="1572"/>
                    <a:pt x="1" y="1882"/>
                    <a:pt x="191" y="1882"/>
                  </a:cubicBezTo>
                  <a:lnTo>
                    <a:pt x="382" y="1882"/>
                  </a:lnTo>
                  <a:cubicBezTo>
                    <a:pt x="406" y="2025"/>
                    <a:pt x="430" y="2144"/>
                    <a:pt x="501" y="2287"/>
                  </a:cubicBezTo>
                  <a:lnTo>
                    <a:pt x="334" y="2382"/>
                  </a:lnTo>
                  <a:cubicBezTo>
                    <a:pt x="263" y="2429"/>
                    <a:pt x="239" y="2525"/>
                    <a:pt x="287" y="2596"/>
                  </a:cubicBezTo>
                  <a:cubicBezTo>
                    <a:pt x="310" y="2644"/>
                    <a:pt x="358" y="2668"/>
                    <a:pt x="406" y="2668"/>
                  </a:cubicBezTo>
                  <a:cubicBezTo>
                    <a:pt x="430" y="2668"/>
                    <a:pt x="453" y="2644"/>
                    <a:pt x="477" y="2644"/>
                  </a:cubicBezTo>
                  <a:lnTo>
                    <a:pt x="644" y="2549"/>
                  </a:lnTo>
                  <a:cubicBezTo>
                    <a:pt x="739" y="2668"/>
                    <a:pt x="834" y="2763"/>
                    <a:pt x="953" y="2834"/>
                  </a:cubicBezTo>
                  <a:lnTo>
                    <a:pt x="858" y="3001"/>
                  </a:lnTo>
                  <a:cubicBezTo>
                    <a:pt x="811" y="3072"/>
                    <a:pt x="834" y="3168"/>
                    <a:pt x="906" y="3215"/>
                  </a:cubicBezTo>
                  <a:cubicBezTo>
                    <a:pt x="930" y="3215"/>
                    <a:pt x="953" y="3239"/>
                    <a:pt x="977" y="3239"/>
                  </a:cubicBezTo>
                  <a:cubicBezTo>
                    <a:pt x="1025" y="3239"/>
                    <a:pt x="1073" y="3192"/>
                    <a:pt x="1096" y="3168"/>
                  </a:cubicBezTo>
                  <a:lnTo>
                    <a:pt x="1192" y="3001"/>
                  </a:lnTo>
                  <a:cubicBezTo>
                    <a:pt x="1335" y="3049"/>
                    <a:pt x="1477" y="3096"/>
                    <a:pt x="1620" y="3096"/>
                  </a:cubicBezTo>
                  <a:lnTo>
                    <a:pt x="1620" y="3287"/>
                  </a:lnTo>
                  <a:cubicBezTo>
                    <a:pt x="1620" y="3382"/>
                    <a:pt x="1692" y="3453"/>
                    <a:pt x="1763" y="3453"/>
                  </a:cubicBezTo>
                  <a:cubicBezTo>
                    <a:pt x="1858" y="3453"/>
                    <a:pt x="1906" y="3382"/>
                    <a:pt x="1906" y="3287"/>
                  </a:cubicBezTo>
                  <a:lnTo>
                    <a:pt x="1906" y="3096"/>
                  </a:lnTo>
                  <a:cubicBezTo>
                    <a:pt x="2049" y="3096"/>
                    <a:pt x="2192" y="3049"/>
                    <a:pt x="2335" y="3001"/>
                  </a:cubicBezTo>
                  <a:lnTo>
                    <a:pt x="2430" y="3168"/>
                  </a:lnTo>
                  <a:cubicBezTo>
                    <a:pt x="2454" y="3192"/>
                    <a:pt x="2501" y="3239"/>
                    <a:pt x="2549" y="3239"/>
                  </a:cubicBezTo>
                  <a:cubicBezTo>
                    <a:pt x="2573" y="3239"/>
                    <a:pt x="2620" y="3215"/>
                    <a:pt x="2644" y="3215"/>
                  </a:cubicBezTo>
                  <a:cubicBezTo>
                    <a:pt x="2692" y="3168"/>
                    <a:pt x="2716" y="3072"/>
                    <a:pt x="2692" y="3001"/>
                  </a:cubicBezTo>
                  <a:lnTo>
                    <a:pt x="2597" y="2834"/>
                  </a:lnTo>
                  <a:cubicBezTo>
                    <a:pt x="2716" y="2763"/>
                    <a:pt x="2811" y="2668"/>
                    <a:pt x="2882" y="2549"/>
                  </a:cubicBezTo>
                  <a:lnTo>
                    <a:pt x="3049" y="2644"/>
                  </a:lnTo>
                  <a:cubicBezTo>
                    <a:pt x="3073" y="2644"/>
                    <a:pt x="3097" y="2668"/>
                    <a:pt x="3144" y="2668"/>
                  </a:cubicBezTo>
                  <a:cubicBezTo>
                    <a:pt x="3287" y="2668"/>
                    <a:pt x="3335" y="2453"/>
                    <a:pt x="3216" y="2382"/>
                  </a:cubicBezTo>
                  <a:lnTo>
                    <a:pt x="3049" y="2287"/>
                  </a:lnTo>
                  <a:cubicBezTo>
                    <a:pt x="3097" y="2144"/>
                    <a:pt x="3144" y="2025"/>
                    <a:pt x="3144" y="1882"/>
                  </a:cubicBezTo>
                  <a:lnTo>
                    <a:pt x="3335" y="1882"/>
                  </a:lnTo>
                  <a:cubicBezTo>
                    <a:pt x="3549" y="1882"/>
                    <a:pt x="3549" y="1572"/>
                    <a:pt x="3335" y="1572"/>
                  </a:cubicBezTo>
                  <a:lnTo>
                    <a:pt x="3144" y="1572"/>
                  </a:lnTo>
                  <a:cubicBezTo>
                    <a:pt x="3144" y="1429"/>
                    <a:pt x="3097" y="1286"/>
                    <a:pt x="3049" y="1167"/>
                  </a:cubicBezTo>
                  <a:lnTo>
                    <a:pt x="3216" y="1048"/>
                  </a:lnTo>
                  <a:cubicBezTo>
                    <a:pt x="3339" y="966"/>
                    <a:pt x="3250" y="796"/>
                    <a:pt x="3116" y="796"/>
                  </a:cubicBezTo>
                  <a:cubicBezTo>
                    <a:pt x="3095" y="796"/>
                    <a:pt x="3072" y="800"/>
                    <a:pt x="3049" y="810"/>
                  </a:cubicBezTo>
                  <a:lnTo>
                    <a:pt x="2882" y="905"/>
                  </a:lnTo>
                  <a:cubicBezTo>
                    <a:pt x="2811" y="786"/>
                    <a:pt x="2716" y="691"/>
                    <a:pt x="2597" y="596"/>
                  </a:cubicBezTo>
                  <a:lnTo>
                    <a:pt x="2692" y="429"/>
                  </a:lnTo>
                  <a:cubicBezTo>
                    <a:pt x="2716" y="358"/>
                    <a:pt x="2692" y="262"/>
                    <a:pt x="2644" y="239"/>
                  </a:cubicBezTo>
                  <a:cubicBezTo>
                    <a:pt x="2611" y="222"/>
                    <a:pt x="2580" y="214"/>
                    <a:pt x="2552" y="214"/>
                  </a:cubicBezTo>
                  <a:cubicBezTo>
                    <a:pt x="2501" y="214"/>
                    <a:pt x="2461" y="240"/>
                    <a:pt x="2430" y="286"/>
                  </a:cubicBezTo>
                  <a:lnTo>
                    <a:pt x="2335" y="453"/>
                  </a:lnTo>
                  <a:cubicBezTo>
                    <a:pt x="2192" y="405"/>
                    <a:pt x="2049" y="358"/>
                    <a:pt x="1906" y="334"/>
                  </a:cubicBezTo>
                  <a:lnTo>
                    <a:pt x="1906" y="143"/>
                  </a:lnTo>
                  <a:cubicBezTo>
                    <a:pt x="1906" y="72"/>
                    <a:pt x="1858" y="0"/>
                    <a:pt x="1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59"/>
            <p:cNvSpPr/>
            <p:nvPr/>
          </p:nvSpPr>
          <p:spPr>
            <a:xfrm>
              <a:off x="3482825" y="3243075"/>
              <a:ext cx="12950" cy="11250"/>
            </a:xfrm>
            <a:custGeom>
              <a:rect b="b" l="l" r="r" t="t"/>
              <a:pathLst>
                <a:path extrusionOk="0" h="450" w="518">
                  <a:moveTo>
                    <a:pt x="290" y="0"/>
                  </a:moveTo>
                  <a:cubicBezTo>
                    <a:pt x="257" y="0"/>
                    <a:pt x="222" y="13"/>
                    <a:pt x="191" y="44"/>
                  </a:cubicBezTo>
                  <a:lnTo>
                    <a:pt x="49" y="187"/>
                  </a:lnTo>
                  <a:cubicBezTo>
                    <a:pt x="1" y="235"/>
                    <a:pt x="1" y="354"/>
                    <a:pt x="49" y="402"/>
                  </a:cubicBezTo>
                  <a:cubicBezTo>
                    <a:pt x="96" y="425"/>
                    <a:pt x="120" y="449"/>
                    <a:pt x="168" y="449"/>
                  </a:cubicBezTo>
                  <a:cubicBezTo>
                    <a:pt x="215" y="449"/>
                    <a:pt x="263" y="425"/>
                    <a:pt x="287" y="402"/>
                  </a:cubicBezTo>
                  <a:lnTo>
                    <a:pt x="406" y="283"/>
                  </a:lnTo>
                  <a:cubicBezTo>
                    <a:pt x="518" y="171"/>
                    <a:pt x="411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59"/>
            <p:cNvSpPr/>
            <p:nvPr/>
          </p:nvSpPr>
          <p:spPr>
            <a:xfrm>
              <a:off x="3453075" y="3272600"/>
              <a:ext cx="11925" cy="11200"/>
            </a:xfrm>
            <a:custGeom>
              <a:rect b="b" l="l" r="r" t="t"/>
              <a:pathLst>
                <a:path extrusionOk="0" h="448" w="477">
                  <a:moveTo>
                    <a:pt x="313" y="1"/>
                  </a:moveTo>
                  <a:cubicBezTo>
                    <a:pt x="274" y="1"/>
                    <a:pt x="238" y="18"/>
                    <a:pt x="215" y="54"/>
                  </a:cubicBezTo>
                  <a:lnTo>
                    <a:pt x="72" y="173"/>
                  </a:lnTo>
                  <a:cubicBezTo>
                    <a:pt x="0" y="245"/>
                    <a:pt x="0" y="340"/>
                    <a:pt x="72" y="411"/>
                  </a:cubicBezTo>
                  <a:cubicBezTo>
                    <a:pt x="107" y="435"/>
                    <a:pt x="149" y="447"/>
                    <a:pt x="191" y="447"/>
                  </a:cubicBezTo>
                  <a:cubicBezTo>
                    <a:pt x="232" y="447"/>
                    <a:pt x="274" y="435"/>
                    <a:pt x="310" y="411"/>
                  </a:cubicBezTo>
                  <a:lnTo>
                    <a:pt x="429" y="268"/>
                  </a:lnTo>
                  <a:cubicBezTo>
                    <a:pt x="477" y="197"/>
                    <a:pt x="477" y="102"/>
                    <a:pt x="429" y="54"/>
                  </a:cubicBezTo>
                  <a:cubicBezTo>
                    <a:pt x="393" y="18"/>
                    <a:pt x="351" y="1"/>
                    <a:pt x="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59"/>
            <p:cNvSpPr/>
            <p:nvPr/>
          </p:nvSpPr>
          <p:spPr>
            <a:xfrm>
              <a:off x="3488800" y="3257875"/>
              <a:ext cx="13100" cy="7750"/>
            </a:xfrm>
            <a:custGeom>
              <a:rect b="b" l="l" r="r" t="t"/>
              <a:pathLst>
                <a:path extrusionOk="0" h="310" w="524">
                  <a:moveTo>
                    <a:pt x="167" y="0"/>
                  </a:moveTo>
                  <a:cubicBezTo>
                    <a:pt x="72" y="0"/>
                    <a:pt x="0" y="72"/>
                    <a:pt x="0" y="143"/>
                  </a:cubicBezTo>
                  <a:cubicBezTo>
                    <a:pt x="0" y="238"/>
                    <a:pt x="72" y="310"/>
                    <a:pt x="167" y="310"/>
                  </a:cubicBezTo>
                  <a:lnTo>
                    <a:pt x="333" y="310"/>
                  </a:lnTo>
                  <a:cubicBezTo>
                    <a:pt x="524" y="310"/>
                    <a:pt x="524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59"/>
            <p:cNvSpPr/>
            <p:nvPr/>
          </p:nvSpPr>
          <p:spPr>
            <a:xfrm>
              <a:off x="3445925" y="3257875"/>
              <a:ext cx="14300" cy="7750"/>
            </a:xfrm>
            <a:custGeom>
              <a:rect b="b" l="l" r="r" t="t"/>
              <a:pathLst>
                <a:path extrusionOk="0" h="310" w="572">
                  <a:moveTo>
                    <a:pt x="215" y="0"/>
                  </a:moveTo>
                  <a:cubicBezTo>
                    <a:pt x="0" y="0"/>
                    <a:pt x="0" y="310"/>
                    <a:pt x="215" y="310"/>
                  </a:cubicBezTo>
                  <a:lnTo>
                    <a:pt x="381" y="310"/>
                  </a:lnTo>
                  <a:cubicBezTo>
                    <a:pt x="572" y="310"/>
                    <a:pt x="572" y="0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59"/>
            <p:cNvSpPr/>
            <p:nvPr/>
          </p:nvSpPr>
          <p:spPr>
            <a:xfrm>
              <a:off x="3472125" y="3278700"/>
              <a:ext cx="7750" cy="11350"/>
            </a:xfrm>
            <a:custGeom>
              <a:rect b="b" l="l" r="r" t="t"/>
              <a:pathLst>
                <a:path extrusionOk="0" h="454" w="31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lnTo>
                    <a:pt x="0" y="310"/>
                  </a:lnTo>
                  <a:cubicBezTo>
                    <a:pt x="0" y="382"/>
                    <a:pt x="72" y="453"/>
                    <a:pt x="167" y="453"/>
                  </a:cubicBezTo>
                  <a:cubicBezTo>
                    <a:pt x="238" y="453"/>
                    <a:pt x="310" y="382"/>
                    <a:pt x="310" y="310"/>
                  </a:cubicBezTo>
                  <a:lnTo>
                    <a:pt x="310" y="144"/>
                  </a:lnTo>
                  <a:cubicBezTo>
                    <a:pt x="310" y="48"/>
                    <a:pt x="238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59"/>
            <p:cNvSpPr/>
            <p:nvPr/>
          </p:nvSpPr>
          <p:spPr>
            <a:xfrm>
              <a:off x="3472125" y="3237025"/>
              <a:ext cx="7750" cy="11350"/>
            </a:xfrm>
            <a:custGeom>
              <a:rect b="b" l="l" r="r" t="t"/>
              <a:pathLst>
                <a:path extrusionOk="0" h="454" w="310">
                  <a:moveTo>
                    <a:pt x="167" y="1"/>
                  </a:moveTo>
                  <a:cubicBezTo>
                    <a:pt x="72" y="1"/>
                    <a:pt x="0" y="72"/>
                    <a:pt x="0" y="144"/>
                  </a:cubicBezTo>
                  <a:lnTo>
                    <a:pt x="0" y="310"/>
                  </a:lnTo>
                  <a:cubicBezTo>
                    <a:pt x="0" y="406"/>
                    <a:pt x="72" y="453"/>
                    <a:pt x="167" y="453"/>
                  </a:cubicBezTo>
                  <a:cubicBezTo>
                    <a:pt x="238" y="453"/>
                    <a:pt x="310" y="406"/>
                    <a:pt x="310" y="310"/>
                  </a:cubicBezTo>
                  <a:lnTo>
                    <a:pt x="310" y="144"/>
                  </a:lnTo>
                  <a:cubicBezTo>
                    <a:pt x="310" y="72"/>
                    <a:pt x="238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59"/>
            <p:cNvSpPr/>
            <p:nvPr/>
          </p:nvSpPr>
          <p:spPr>
            <a:xfrm>
              <a:off x="3453075" y="3243275"/>
              <a:ext cx="11925" cy="11050"/>
            </a:xfrm>
            <a:custGeom>
              <a:rect b="b" l="l" r="r" t="t"/>
              <a:pathLst>
                <a:path extrusionOk="0" h="442" w="477">
                  <a:moveTo>
                    <a:pt x="191" y="1"/>
                  </a:moveTo>
                  <a:cubicBezTo>
                    <a:pt x="149" y="1"/>
                    <a:pt x="107" y="13"/>
                    <a:pt x="72" y="36"/>
                  </a:cubicBezTo>
                  <a:cubicBezTo>
                    <a:pt x="0" y="108"/>
                    <a:pt x="0" y="203"/>
                    <a:pt x="72" y="275"/>
                  </a:cubicBezTo>
                  <a:lnTo>
                    <a:pt x="215" y="394"/>
                  </a:lnTo>
                  <a:cubicBezTo>
                    <a:pt x="238" y="417"/>
                    <a:pt x="262" y="441"/>
                    <a:pt x="310" y="441"/>
                  </a:cubicBezTo>
                  <a:cubicBezTo>
                    <a:pt x="357" y="441"/>
                    <a:pt x="405" y="417"/>
                    <a:pt x="429" y="394"/>
                  </a:cubicBezTo>
                  <a:cubicBezTo>
                    <a:pt x="477" y="346"/>
                    <a:pt x="477" y="227"/>
                    <a:pt x="429" y="179"/>
                  </a:cubicBezTo>
                  <a:lnTo>
                    <a:pt x="310" y="36"/>
                  </a:lnTo>
                  <a:cubicBezTo>
                    <a:pt x="274" y="13"/>
                    <a:pt x="232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59"/>
            <p:cNvSpPr/>
            <p:nvPr/>
          </p:nvSpPr>
          <p:spPr>
            <a:xfrm>
              <a:off x="3482825" y="3272600"/>
              <a:ext cx="11950" cy="11475"/>
            </a:xfrm>
            <a:custGeom>
              <a:rect b="b" l="l" r="r" t="t"/>
              <a:pathLst>
                <a:path extrusionOk="0" h="459" w="478">
                  <a:moveTo>
                    <a:pt x="191" y="1"/>
                  </a:moveTo>
                  <a:cubicBezTo>
                    <a:pt x="150" y="1"/>
                    <a:pt x="108" y="18"/>
                    <a:pt x="72" y="54"/>
                  </a:cubicBezTo>
                  <a:cubicBezTo>
                    <a:pt x="1" y="102"/>
                    <a:pt x="1" y="197"/>
                    <a:pt x="72" y="268"/>
                  </a:cubicBezTo>
                  <a:lnTo>
                    <a:pt x="215" y="411"/>
                  </a:lnTo>
                  <a:cubicBezTo>
                    <a:pt x="239" y="435"/>
                    <a:pt x="263" y="459"/>
                    <a:pt x="311" y="459"/>
                  </a:cubicBezTo>
                  <a:cubicBezTo>
                    <a:pt x="358" y="459"/>
                    <a:pt x="406" y="435"/>
                    <a:pt x="430" y="411"/>
                  </a:cubicBezTo>
                  <a:cubicBezTo>
                    <a:pt x="477" y="340"/>
                    <a:pt x="477" y="245"/>
                    <a:pt x="430" y="173"/>
                  </a:cubicBezTo>
                  <a:lnTo>
                    <a:pt x="311" y="54"/>
                  </a:lnTo>
                  <a:cubicBezTo>
                    <a:pt x="275" y="18"/>
                    <a:pt x="233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59"/>
            <p:cNvSpPr/>
            <p:nvPr/>
          </p:nvSpPr>
          <p:spPr>
            <a:xfrm>
              <a:off x="3474500" y="3257950"/>
              <a:ext cx="12950" cy="11250"/>
            </a:xfrm>
            <a:custGeom>
              <a:rect b="b" l="l" r="r" t="t"/>
              <a:pathLst>
                <a:path extrusionOk="0" h="450" w="518">
                  <a:moveTo>
                    <a:pt x="278" y="1"/>
                  </a:moveTo>
                  <a:cubicBezTo>
                    <a:pt x="242" y="1"/>
                    <a:pt x="203" y="14"/>
                    <a:pt x="167" y="45"/>
                  </a:cubicBezTo>
                  <a:lnTo>
                    <a:pt x="72" y="164"/>
                  </a:lnTo>
                  <a:cubicBezTo>
                    <a:pt x="1" y="235"/>
                    <a:pt x="1" y="331"/>
                    <a:pt x="72" y="402"/>
                  </a:cubicBezTo>
                  <a:cubicBezTo>
                    <a:pt x="96" y="426"/>
                    <a:pt x="143" y="450"/>
                    <a:pt x="167" y="450"/>
                  </a:cubicBezTo>
                  <a:cubicBezTo>
                    <a:pt x="215" y="450"/>
                    <a:pt x="263" y="426"/>
                    <a:pt x="286" y="402"/>
                  </a:cubicBezTo>
                  <a:lnTo>
                    <a:pt x="405" y="283"/>
                  </a:lnTo>
                  <a:cubicBezTo>
                    <a:pt x="517" y="171"/>
                    <a:pt x="410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59"/>
            <p:cNvSpPr/>
            <p:nvPr/>
          </p:nvSpPr>
          <p:spPr>
            <a:xfrm>
              <a:off x="3462000" y="3258175"/>
              <a:ext cx="12950" cy="10950"/>
            </a:xfrm>
            <a:custGeom>
              <a:rect b="b" l="l" r="r" t="t"/>
              <a:pathLst>
                <a:path extrusionOk="0" h="438" w="518">
                  <a:moveTo>
                    <a:pt x="170" y="0"/>
                  </a:moveTo>
                  <a:cubicBezTo>
                    <a:pt x="131" y="0"/>
                    <a:pt x="96" y="12"/>
                    <a:pt x="72" y="36"/>
                  </a:cubicBezTo>
                  <a:cubicBezTo>
                    <a:pt x="0" y="107"/>
                    <a:pt x="0" y="202"/>
                    <a:pt x="72" y="274"/>
                  </a:cubicBezTo>
                  <a:lnTo>
                    <a:pt x="167" y="393"/>
                  </a:lnTo>
                  <a:cubicBezTo>
                    <a:pt x="198" y="424"/>
                    <a:pt x="234" y="437"/>
                    <a:pt x="269" y="437"/>
                  </a:cubicBezTo>
                  <a:cubicBezTo>
                    <a:pt x="395" y="437"/>
                    <a:pt x="517" y="267"/>
                    <a:pt x="405" y="155"/>
                  </a:cubicBezTo>
                  <a:lnTo>
                    <a:pt x="286" y="36"/>
                  </a:lnTo>
                  <a:cubicBezTo>
                    <a:pt x="250" y="12"/>
                    <a:pt x="209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59"/>
            <p:cNvSpPr/>
            <p:nvPr/>
          </p:nvSpPr>
          <p:spPr>
            <a:xfrm>
              <a:off x="3507850" y="3369200"/>
              <a:ext cx="114925" cy="112550"/>
            </a:xfrm>
            <a:custGeom>
              <a:rect b="b" l="l" r="r" t="t"/>
              <a:pathLst>
                <a:path extrusionOk="0" h="4502" w="4597">
                  <a:moveTo>
                    <a:pt x="2310" y="738"/>
                  </a:moveTo>
                  <a:cubicBezTo>
                    <a:pt x="3143" y="738"/>
                    <a:pt x="3953" y="1389"/>
                    <a:pt x="3953" y="2358"/>
                  </a:cubicBezTo>
                  <a:cubicBezTo>
                    <a:pt x="3953" y="3263"/>
                    <a:pt x="3215" y="3977"/>
                    <a:pt x="2334" y="3977"/>
                  </a:cubicBezTo>
                  <a:cubicBezTo>
                    <a:pt x="881" y="3977"/>
                    <a:pt x="167" y="2239"/>
                    <a:pt x="1191" y="1215"/>
                  </a:cubicBezTo>
                  <a:cubicBezTo>
                    <a:pt x="1513" y="885"/>
                    <a:pt x="1914" y="738"/>
                    <a:pt x="2310" y="738"/>
                  </a:cubicBezTo>
                  <a:close/>
                  <a:moveTo>
                    <a:pt x="2310" y="0"/>
                  </a:moveTo>
                  <a:cubicBezTo>
                    <a:pt x="2215" y="0"/>
                    <a:pt x="2167" y="48"/>
                    <a:pt x="2167" y="143"/>
                  </a:cubicBezTo>
                  <a:lnTo>
                    <a:pt x="2167" y="429"/>
                  </a:lnTo>
                  <a:cubicBezTo>
                    <a:pt x="1929" y="453"/>
                    <a:pt x="1739" y="524"/>
                    <a:pt x="1524" y="596"/>
                  </a:cubicBezTo>
                  <a:lnTo>
                    <a:pt x="1381" y="334"/>
                  </a:lnTo>
                  <a:cubicBezTo>
                    <a:pt x="1351" y="288"/>
                    <a:pt x="1300" y="261"/>
                    <a:pt x="1249" y="261"/>
                  </a:cubicBezTo>
                  <a:cubicBezTo>
                    <a:pt x="1221" y="261"/>
                    <a:pt x="1192" y="269"/>
                    <a:pt x="1167" y="286"/>
                  </a:cubicBezTo>
                  <a:cubicBezTo>
                    <a:pt x="1096" y="334"/>
                    <a:pt x="1072" y="429"/>
                    <a:pt x="1119" y="501"/>
                  </a:cubicBezTo>
                  <a:lnTo>
                    <a:pt x="1262" y="763"/>
                  </a:lnTo>
                  <a:cubicBezTo>
                    <a:pt x="1096" y="882"/>
                    <a:pt x="929" y="1024"/>
                    <a:pt x="810" y="1215"/>
                  </a:cubicBezTo>
                  <a:lnTo>
                    <a:pt x="548" y="1072"/>
                  </a:lnTo>
                  <a:cubicBezTo>
                    <a:pt x="518" y="1051"/>
                    <a:pt x="489" y="1042"/>
                    <a:pt x="462" y="1042"/>
                  </a:cubicBezTo>
                  <a:cubicBezTo>
                    <a:pt x="340" y="1042"/>
                    <a:pt x="268" y="1232"/>
                    <a:pt x="405" y="1310"/>
                  </a:cubicBezTo>
                  <a:lnTo>
                    <a:pt x="667" y="1477"/>
                  </a:lnTo>
                  <a:cubicBezTo>
                    <a:pt x="572" y="1667"/>
                    <a:pt x="500" y="1882"/>
                    <a:pt x="500" y="2096"/>
                  </a:cubicBezTo>
                  <a:lnTo>
                    <a:pt x="191" y="2096"/>
                  </a:lnTo>
                  <a:cubicBezTo>
                    <a:pt x="0" y="2096"/>
                    <a:pt x="0" y="2406"/>
                    <a:pt x="191" y="2406"/>
                  </a:cubicBezTo>
                  <a:lnTo>
                    <a:pt x="500" y="2406"/>
                  </a:lnTo>
                  <a:cubicBezTo>
                    <a:pt x="500" y="2620"/>
                    <a:pt x="572" y="2834"/>
                    <a:pt x="667" y="3025"/>
                  </a:cubicBezTo>
                  <a:lnTo>
                    <a:pt x="405" y="3168"/>
                  </a:lnTo>
                  <a:cubicBezTo>
                    <a:pt x="262" y="3239"/>
                    <a:pt x="310" y="3454"/>
                    <a:pt x="476" y="3454"/>
                  </a:cubicBezTo>
                  <a:cubicBezTo>
                    <a:pt x="500" y="3454"/>
                    <a:pt x="524" y="3430"/>
                    <a:pt x="548" y="3430"/>
                  </a:cubicBezTo>
                  <a:lnTo>
                    <a:pt x="810" y="3287"/>
                  </a:lnTo>
                  <a:cubicBezTo>
                    <a:pt x="929" y="3454"/>
                    <a:pt x="1096" y="3620"/>
                    <a:pt x="1262" y="3739"/>
                  </a:cubicBezTo>
                  <a:lnTo>
                    <a:pt x="1119" y="4001"/>
                  </a:lnTo>
                  <a:cubicBezTo>
                    <a:pt x="1072" y="4073"/>
                    <a:pt x="1096" y="4168"/>
                    <a:pt x="1167" y="4192"/>
                  </a:cubicBezTo>
                  <a:cubicBezTo>
                    <a:pt x="1191" y="4216"/>
                    <a:pt x="1215" y="4216"/>
                    <a:pt x="1239" y="4216"/>
                  </a:cubicBezTo>
                  <a:cubicBezTo>
                    <a:pt x="1286" y="4216"/>
                    <a:pt x="1334" y="4192"/>
                    <a:pt x="1381" y="4144"/>
                  </a:cubicBezTo>
                  <a:lnTo>
                    <a:pt x="1524" y="3882"/>
                  </a:lnTo>
                  <a:cubicBezTo>
                    <a:pt x="1715" y="3977"/>
                    <a:pt x="1929" y="4025"/>
                    <a:pt x="2143" y="4049"/>
                  </a:cubicBezTo>
                  <a:lnTo>
                    <a:pt x="2143" y="4358"/>
                  </a:lnTo>
                  <a:cubicBezTo>
                    <a:pt x="2143" y="4430"/>
                    <a:pt x="2215" y="4501"/>
                    <a:pt x="2286" y="4501"/>
                  </a:cubicBezTo>
                  <a:cubicBezTo>
                    <a:pt x="2382" y="4501"/>
                    <a:pt x="2453" y="4430"/>
                    <a:pt x="2453" y="4358"/>
                  </a:cubicBezTo>
                  <a:lnTo>
                    <a:pt x="2453" y="4049"/>
                  </a:lnTo>
                  <a:cubicBezTo>
                    <a:pt x="2667" y="4025"/>
                    <a:pt x="2882" y="3977"/>
                    <a:pt x="3072" y="3882"/>
                  </a:cubicBezTo>
                  <a:lnTo>
                    <a:pt x="3215" y="4144"/>
                  </a:lnTo>
                  <a:cubicBezTo>
                    <a:pt x="3239" y="4192"/>
                    <a:pt x="3287" y="4216"/>
                    <a:pt x="3358" y="4216"/>
                  </a:cubicBezTo>
                  <a:cubicBezTo>
                    <a:pt x="3382" y="4216"/>
                    <a:pt x="3406" y="4216"/>
                    <a:pt x="3429" y="4192"/>
                  </a:cubicBezTo>
                  <a:cubicBezTo>
                    <a:pt x="3501" y="4168"/>
                    <a:pt x="3525" y="4073"/>
                    <a:pt x="3477" y="4001"/>
                  </a:cubicBezTo>
                  <a:lnTo>
                    <a:pt x="3334" y="3739"/>
                  </a:lnTo>
                  <a:cubicBezTo>
                    <a:pt x="3501" y="3620"/>
                    <a:pt x="3668" y="3454"/>
                    <a:pt x="3787" y="3287"/>
                  </a:cubicBezTo>
                  <a:lnTo>
                    <a:pt x="4049" y="3430"/>
                  </a:lnTo>
                  <a:cubicBezTo>
                    <a:pt x="4072" y="3430"/>
                    <a:pt x="4096" y="3454"/>
                    <a:pt x="4120" y="3454"/>
                  </a:cubicBezTo>
                  <a:cubicBezTo>
                    <a:pt x="4263" y="3454"/>
                    <a:pt x="4334" y="3239"/>
                    <a:pt x="4192" y="3168"/>
                  </a:cubicBezTo>
                  <a:lnTo>
                    <a:pt x="3930" y="3025"/>
                  </a:lnTo>
                  <a:cubicBezTo>
                    <a:pt x="4025" y="2811"/>
                    <a:pt x="4096" y="2620"/>
                    <a:pt x="4096" y="2406"/>
                  </a:cubicBezTo>
                  <a:lnTo>
                    <a:pt x="4406" y="2406"/>
                  </a:lnTo>
                  <a:cubicBezTo>
                    <a:pt x="4596" y="2406"/>
                    <a:pt x="4596" y="2096"/>
                    <a:pt x="4406" y="2096"/>
                  </a:cubicBezTo>
                  <a:lnTo>
                    <a:pt x="4120" y="2096"/>
                  </a:lnTo>
                  <a:cubicBezTo>
                    <a:pt x="4096" y="1882"/>
                    <a:pt x="4049" y="1667"/>
                    <a:pt x="3953" y="1477"/>
                  </a:cubicBezTo>
                  <a:lnTo>
                    <a:pt x="4215" y="1310"/>
                  </a:lnTo>
                  <a:cubicBezTo>
                    <a:pt x="4352" y="1232"/>
                    <a:pt x="4280" y="1042"/>
                    <a:pt x="4145" y="1042"/>
                  </a:cubicBezTo>
                  <a:cubicBezTo>
                    <a:pt x="4115" y="1042"/>
                    <a:pt x="4083" y="1051"/>
                    <a:pt x="4049" y="1072"/>
                  </a:cubicBezTo>
                  <a:lnTo>
                    <a:pt x="3787" y="1215"/>
                  </a:lnTo>
                  <a:cubicBezTo>
                    <a:pt x="3668" y="1024"/>
                    <a:pt x="3525" y="882"/>
                    <a:pt x="3334" y="763"/>
                  </a:cubicBezTo>
                  <a:lnTo>
                    <a:pt x="3501" y="501"/>
                  </a:lnTo>
                  <a:cubicBezTo>
                    <a:pt x="3525" y="429"/>
                    <a:pt x="3501" y="334"/>
                    <a:pt x="3429" y="286"/>
                  </a:cubicBezTo>
                  <a:cubicBezTo>
                    <a:pt x="3404" y="269"/>
                    <a:pt x="3376" y="261"/>
                    <a:pt x="3349" y="261"/>
                  </a:cubicBezTo>
                  <a:cubicBezTo>
                    <a:pt x="3299" y="261"/>
                    <a:pt x="3254" y="288"/>
                    <a:pt x="3239" y="334"/>
                  </a:cubicBezTo>
                  <a:lnTo>
                    <a:pt x="3072" y="596"/>
                  </a:lnTo>
                  <a:cubicBezTo>
                    <a:pt x="2882" y="501"/>
                    <a:pt x="2667" y="453"/>
                    <a:pt x="2453" y="429"/>
                  </a:cubicBezTo>
                  <a:lnTo>
                    <a:pt x="2453" y="143"/>
                  </a:lnTo>
                  <a:cubicBezTo>
                    <a:pt x="2453" y="48"/>
                    <a:pt x="2382" y="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59"/>
            <p:cNvSpPr/>
            <p:nvPr/>
          </p:nvSpPr>
          <p:spPr>
            <a:xfrm>
              <a:off x="3578700" y="3402400"/>
              <a:ext cx="13100" cy="12675"/>
            </a:xfrm>
            <a:custGeom>
              <a:rect b="b" l="l" r="r" t="t"/>
              <a:pathLst>
                <a:path extrusionOk="0" h="507" w="524">
                  <a:moveTo>
                    <a:pt x="357" y="0"/>
                  </a:moveTo>
                  <a:cubicBezTo>
                    <a:pt x="316" y="0"/>
                    <a:pt x="274" y="18"/>
                    <a:pt x="238" y="54"/>
                  </a:cubicBezTo>
                  <a:lnTo>
                    <a:pt x="72" y="220"/>
                  </a:lnTo>
                  <a:cubicBezTo>
                    <a:pt x="0" y="292"/>
                    <a:pt x="0" y="387"/>
                    <a:pt x="72" y="459"/>
                  </a:cubicBezTo>
                  <a:cubicBezTo>
                    <a:pt x="95" y="482"/>
                    <a:pt x="143" y="506"/>
                    <a:pt x="191" y="506"/>
                  </a:cubicBezTo>
                  <a:cubicBezTo>
                    <a:pt x="214" y="506"/>
                    <a:pt x="262" y="482"/>
                    <a:pt x="286" y="459"/>
                  </a:cubicBezTo>
                  <a:lnTo>
                    <a:pt x="476" y="268"/>
                  </a:lnTo>
                  <a:cubicBezTo>
                    <a:pt x="524" y="220"/>
                    <a:pt x="524" y="125"/>
                    <a:pt x="476" y="54"/>
                  </a:cubicBezTo>
                  <a:cubicBezTo>
                    <a:pt x="441" y="18"/>
                    <a:pt x="399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59"/>
            <p:cNvSpPr/>
            <p:nvPr/>
          </p:nvSpPr>
          <p:spPr>
            <a:xfrm>
              <a:off x="3539400" y="3441850"/>
              <a:ext cx="14675" cy="11925"/>
            </a:xfrm>
            <a:custGeom>
              <a:rect b="b" l="l" r="r" t="t"/>
              <a:pathLst>
                <a:path extrusionOk="0" h="477" w="587">
                  <a:moveTo>
                    <a:pt x="348" y="0"/>
                  </a:moveTo>
                  <a:cubicBezTo>
                    <a:pt x="310" y="0"/>
                    <a:pt x="272" y="14"/>
                    <a:pt x="238" y="47"/>
                  </a:cubicBezTo>
                  <a:lnTo>
                    <a:pt x="72" y="214"/>
                  </a:lnTo>
                  <a:cubicBezTo>
                    <a:pt x="0" y="286"/>
                    <a:pt x="0" y="381"/>
                    <a:pt x="72" y="428"/>
                  </a:cubicBezTo>
                  <a:cubicBezTo>
                    <a:pt x="96" y="476"/>
                    <a:pt x="143" y="476"/>
                    <a:pt x="191" y="476"/>
                  </a:cubicBezTo>
                  <a:cubicBezTo>
                    <a:pt x="238" y="476"/>
                    <a:pt x="262" y="476"/>
                    <a:pt x="286" y="428"/>
                  </a:cubicBezTo>
                  <a:lnTo>
                    <a:pt x="477" y="262"/>
                  </a:lnTo>
                  <a:cubicBezTo>
                    <a:pt x="586" y="152"/>
                    <a:pt x="471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59"/>
            <p:cNvSpPr/>
            <p:nvPr/>
          </p:nvSpPr>
          <p:spPr>
            <a:xfrm>
              <a:off x="3585825" y="3421600"/>
              <a:ext cx="15525" cy="7750"/>
            </a:xfrm>
            <a:custGeom>
              <a:rect b="b" l="l" r="r" t="t"/>
              <a:pathLst>
                <a:path extrusionOk="0" h="310" w="621">
                  <a:moveTo>
                    <a:pt x="191" y="0"/>
                  </a:moveTo>
                  <a:cubicBezTo>
                    <a:pt x="1" y="0"/>
                    <a:pt x="1" y="310"/>
                    <a:pt x="191" y="310"/>
                  </a:cubicBezTo>
                  <a:lnTo>
                    <a:pt x="430" y="310"/>
                  </a:lnTo>
                  <a:cubicBezTo>
                    <a:pt x="620" y="310"/>
                    <a:pt x="620" y="0"/>
                    <a:pt x="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59"/>
            <p:cNvSpPr/>
            <p:nvPr/>
          </p:nvSpPr>
          <p:spPr>
            <a:xfrm>
              <a:off x="3529875" y="3421600"/>
              <a:ext cx="14900" cy="7750"/>
            </a:xfrm>
            <a:custGeom>
              <a:rect b="b" l="l" r="r" t="t"/>
              <a:pathLst>
                <a:path extrusionOk="0" h="310" w="596">
                  <a:moveTo>
                    <a:pt x="215" y="0"/>
                  </a:moveTo>
                  <a:cubicBezTo>
                    <a:pt x="0" y="0"/>
                    <a:pt x="0" y="310"/>
                    <a:pt x="215" y="310"/>
                  </a:cubicBezTo>
                  <a:lnTo>
                    <a:pt x="429" y="310"/>
                  </a:lnTo>
                  <a:cubicBezTo>
                    <a:pt x="524" y="310"/>
                    <a:pt x="596" y="238"/>
                    <a:pt x="596" y="143"/>
                  </a:cubicBezTo>
                  <a:cubicBezTo>
                    <a:pt x="596" y="72"/>
                    <a:pt x="524" y="0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59"/>
            <p:cNvSpPr/>
            <p:nvPr/>
          </p:nvSpPr>
          <p:spPr>
            <a:xfrm>
              <a:off x="3561425" y="3449575"/>
              <a:ext cx="7775" cy="13125"/>
            </a:xfrm>
            <a:custGeom>
              <a:rect b="b" l="l" r="r" t="t"/>
              <a:pathLst>
                <a:path extrusionOk="0" h="525" w="311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lnTo>
                    <a:pt x="0" y="381"/>
                  </a:lnTo>
                  <a:cubicBezTo>
                    <a:pt x="0" y="453"/>
                    <a:pt x="72" y="524"/>
                    <a:pt x="167" y="524"/>
                  </a:cubicBezTo>
                  <a:cubicBezTo>
                    <a:pt x="239" y="524"/>
                    <a:pt x="310" y="453"/>
                    <a:pt x="310" y="381"/>
                  </a:cubicBezTo>
                  <a:lnTo>
                    <a:pt x="310" y="143"/>
                  </a:lnTo>
                  <a:cubicBezTo>
                    <a:pt x="310" y="48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59"/>
            <p:cNvSpPr/>
            <p:nvPr/>
          </p:nvSpPr>
          <p:spPr>
            <a:xfrm>
              <a:off x="3561425" y="3394200"/>
              <a:ext cx="7775" cy="13125"/>
            </a:xfrm>
            <a:custGeom>
              <a:rect b="b" l="l" r="r" t="t"/>
              <a:pathLst>
                <a:path extrusionOk="0" h="525" w="311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lnTo>
                    <a:pt x="0" y="382"/>
                  </a:lnTo>
                  <a:cubicBezTo>
                    <a:pt x="0" y="453"/>
                    <a:pt x="72" y="525"/>
                    <a:pt x="167" y="525"/>
                  </a:cubicBezTo>
                  <a:cubicBezTo>
                    <a:pt x="239" y="525"/>
                    <a:pt x="310" y="453"/>
                    <a:pt x="310" y="382"/>
                  </a:cubicBezTo>
                  <a:lnTo>
                    <a:pt x="310" y="144"/>
                  </a:lnTo>
                  <a:cubicBezTo>
                    <a:pt x="310" y="48"/>
                    <a:pt x="239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59"/>
            <p:cNvSpPr/>
            <p:nvPr/>
          </p:nvSpPr>
          <p:spPr>
            <a:xfrm>
              <a:off x="3539400" y="3402400"/>
              <a:ext cx="13125" cy="12375"/>
            </a:xfrm>
            <a:custGeom>
              <a:rect b="b" l="l" r="r" t="t"/>
              <a:pathLst>
                <a:path extrusionOk="0" h="495" w="525">
                  <a:moveTo>
                    <a:pt x="188" y="0"/>
                  </a:moveTo>
                  <a:cubicBezTo>
                    <a:pt x="149" y="0"/>
                    <a:pt x="107" y="18"/>
                    <a:pt x="72" y="54"/>
                  </a:cubicBezTo>
                  <a:cubicBezTo>
                    <a:pt x="0" y="125"/>
                    <a:pt x="0" y="220"/>
                    <a:pt x="72" y="268"/>
                  </a:cubicBezTo>
                  <a:lnTo>
                    <a:pt x="238" y="459"/>
                  </a:lnTo>
                  <a:cubicBezTo>
                    <a:pt x="274" y="482"/>
                    <a:pt x="316" y="494"/>
                    <a:pt x="358" y="494"/>
                  </a:cubicBezTo>
                  <a:cubicBezTo>
                    <a:pt x="399" y="494"/>
                    <a:pt x="441" y="482"/>
                    <a:pt x="477" y="459"/>
                  </a:cubicBezTo>
                  <a:cubicBezTo>
                    <a:pt x="524" y="387"/>
                    <a:pt x="524" y="292"/>
                    <a:pt x="477" y="220"/>
                  </a:cubicBezTo>
                  <a:lnTo>
                    <a:pt x="286" y="54"/>
                  </a:lnTo>
                  <a:cubicBezTo>
                    <a:pt x="262" y="18"/>
                    <a:pt x="227" y="0"/>
                    <a:pt x="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59"/>
            <p:cNvSpPr/>
            <p:nvPr/>
          </p:nvSpPr>
          <p:spPr>
            <a:xfrm>
              <a:off x="3578700" y="3441675"/>
              <a:ext cx="14625" cy="12325"/>
            </a:xfrm>
            <a:custGeom>
              <a:rect b="b" l="l" r="r" t="t"/>
              <a:pathLst>
                <a:path extrusionOk="0" h="493" w="585">
                  <a:moveTo>
                    <a:pt x="179" y="1"/>
                  </a:moveTo>
                  <a:cubicBezTo>
                    <a:pt x="137" y="1"/>
                    <a:pt x="95" y="19"/>
                    <a:pt x="72" y="54"/>
                  </a:cubicBezTo>
                  <a:cubicBezTo>
                    <a:pt x="0" y="102"/>
                    <a:pt x="0" y="221"/>
                    <a:pt x="72" y="269"/>
                  </a:cubicBezTo>
                  <a:lnTo>
                    <a:pt x="238" y="435"/>
                  </a:lnTo>
                  <a:cubicBezTo>
                    <a:pt x="273" y="476"/>
                    <a:pt x="313" y="492"/>
                    <a:pt x="352" y="492"/>
                  </a:cubicBezTo>
                  <a:cubicBezTo>
                    <a:pt x="474" y="492"/>
                    <a:pt x="585" y="329"/>
                    <a:pt x="476" y="221"/>
                  </a:cubicBezTo>
                  <a:lnTo>
                    <a:pt x="286" y="54"/>
                  </a:lnTo>
                  <a:cubicBezTo>
                    <a:pt x="262" y="19"/>
                    <a:pt x="220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59"/>
            <p:cNvSpPr/>
            <p:nvPr/>
          </p:nvSpPr>
          <p:spPr>
            <a:xfrm>
              <a:off x="3566425" y="3422475"/>
              <a:ext cx="14075" cy="11625"/>
            </a:xfrm>
            <a:custGeom>
              <a:rect b="b" l="l" r="r" t="t"/>
              <a:pathLst>
                <a:path extrusionOk="0" h="465" w="563">
                  <a:moveTo>
                    <a:pt x="384" y="1"/>
                  </a:moveTo>
                  <a:cubicBezTo>
                    <a:pt x="342" y="1"/>
                    <a:pt x="301" y="13"/>
                    <a:pt x="277" y="37"/>
                  </a:cubicBezTo>
                  <a:lnTo>
                    <a:pt x="110" y="203"/>
                  </a:lnTo>
                  <a:cubicBezTo>
                    <a:pt x="0" y="313"/>
                    <a:pt x="115" y="465"/>
                    <a:pt x="239" y="465"/>
                  </a:cubicBezTo>
                  <a:cubicBezTo>
                    <a:pt x="277" y="465"/>
                    <a:pt x="315" y="451"/>
                    <a:pt x="348" y="418"/>
                  </a:cubicBezTo>
                  <a:lnTo>
                    <a:pt x="491" y="275"/>
                  </a:lnTo>
                  <a:cubicBezTo>
                    <a:pt x="563" y="203"/>
                    <a:pt x="563" y="108"/>
                    <a:pt x="491" y="37"/>
                  </a:cubicBezTo>
                  <a:cubicBezTo>
                    <a:pt x="467" y="13"/>
                    <a:pt x="426" y="1"/>
                    <a:pt x="3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59"/>
            <p:cNvSpPr/>
            <p:nvPr/>
          </p:nvSpPr>
          <p:spPr>
            <a:xfrm>
              <a:off x="3550175" y="3422450"/>
              <a:ext cx="13650" cy="11675"/>
            </a:xfrm>
            <a:custGeom>
              <a:rect b="b" l="l" r="r" t="t"/>
              <a:pathLst>
                <a:path extrusionOk="0" h="467" w="546">
                  <a:moveTo>
                    <a:pt x="222" y="0"/>
                  </a:moveTo>
                  <a:cubicBezTo>
                    <a:pt x="96" y="0"/>
                    <a:pt x="0" y="145"/>
                    <a:pt x="93" y="276"/>
                  </a:cubicBezTo>
                  <a:lnTo>
                    <a:pt x="260" y="419"/>
                  </a:lnTo>
                  <a:cubicBezTo>
                    <a:pt x="284" y="442"/>
                    <a:pt x="331" y="466"/>
                    <a:pt x="355" y="466"/>
                  </a:cubicBezTo>
                  <a:cubicBezTo>
                    <a:pt x="403" y="466"/>
                    <a:pt x="450" y="442"/>
                    <a:pt x="474" y="419"/>
                  </a:cubicBezTo>
                  <a:cubicBezTo>
                    <a:pt x="546" y="347"/>
                    <a:pt x="546" y="252"/>
                    <a:pt x="474" y="204"/>
                  </a:cubicBezTo>
                  <a:lnTo>
                    <a:pt x="331" y="38"/>
                  </a:lnTo>
                  <a:cubicBezTo>
                    <a:pt x="295" y="12"/>
                    <a:pt x="258" y="0"/>
                    <a:pt x="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6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2" name="Google Shape;1962;p60"/>
          <p:cNvGrpSpPr/>
          <p:nvPr/>
        </p:nvGrpSpPr>
        <p:grpSpPr>
          <a:xfrm>
            <a:off x="3720316" y="1924203"/>
            <a:ext cx="1702867" cy="2187401"/>
            <a:chOff x="3720316" y="1924203"/>
            <a:chExt cx="1702867" cy="2187401"/>
          </a:xfrm>
        </p:grpSpPr>
        <p:grpSp>
          <p:nvGrpSpPr>
            <p:cNvPr id="1963" name="Google Shape;1963;p60"/>
            <p:cNvGrpSpPr/>
            <p:nvPr/>
          </p:nvGrpSpPr>
          <p:grpSpPr>
            <a:xfrm>
              <a:off x="3720316" y="1924203"/>
              <a:ext cx="1702867" cy="2187401"/>
              <a:chOff x="6858084" y="2116166"/>
              <a:chExt cx="1089486" cy="1399400"/>
            </a:xfrm>
          </p:grpSpPr>
          <p:sp>
            <p:nvSpPr>
              <p:cNvPr id="1964" name="Google Shape;1964;p60"/>
              <p:cNvSpPr/>
              <p:nvPr/>
            </p:nvSpPr>
            <p:spPr>
              <a:xfrm>
                <a:off x="7011328" y="2253783"/>
                <a:ext cx="816724" cy="1054956"/>
              </a:xfrm>
              <a:custGeom>
                <a:rect b="b" l="l" r="r" t="t"/>
                <a:pathLst>
                  <a:path extrusionOk="0" h="20928" w="16202">
                    <a:moveTo>
                      <a:pt x="12106" y="1"/>
                    </a:moveTo>
                    <a:cubicBezTo>
                      <a:pt x="11192" y="1"/>
                      <a:pt x="10182" y="367"/>
                      <a:pt x="9180" y="1166"/>
                    </a:cubicBezTo>
                    <a:lnTo>
                      <a:pt x="9849" y="406"/>
                    </a:lnTo>
                    <a:lnTo>
                      <a:pt x="9849" y="406"/>
                    </a:lnTo>
                    <a:cubicBezTo>
                      <a:pt x="7478" y="2686"/>
                      <a:pt x="5107" y="4965"/>
                      <a:pt x="2736" y="7275"/>
                    </a:cubicBezTo>
                    <a:cubicBezTo>
                      <a:pt x="1976" y="8005"/>
                      <a:pt x="1186" y="8795"/>
                      <a:pt x="700" y="9829"/>
                    </a:cubicBezTo>
                    <a:cubicBezTo>
                      <a:pt x="1" y="11227"/>
                      <a:pt x="61" y="12686"/>
                      <a:pt x="244" y="13902"/>
                    </a:cubicBezTo>
                    <a:cubicBezTo>
                      <a:pt x="517" y="15847"/>
                      <a:pt x="973" y="17701"/>
                      <a:pt x="1855" y="19038"/>
                    </a:cubicBezTo>
                    <a:cubicBezTo>
                      <a:pt x="2609" y="20183"/>
                      <a:pt x="3720" y="20927"/>
                      <a:pt x="5073" y="20927"/>
                    </a:cubicBezTo>
                    <a:cubicBezTo>
                      <a:pt x="5300" y="20927"/>
                      <a:pt x="5535" y="20906"/>
                      <a:pt x="5776" y="20862"/>
                    </a:cubicBezTo>
                    <a:cubicBezTo>
                      <a:pt x="8511" y="20376"/>
                      <a:pt x="11551" y="16972"/>
                      <a:pt x="13435" y="13294"/>
                    </a:cubicBezTo>
                    <a:cubicBezTo>
                      <a:pt x="15229" y="9768"/>
                      <a:pt x="16201" y="5634"/>
                      <a:pt x="15411" y="2838"/>
                    </a:cubicBezTo>
                    <a:cubicBezTo>
                      <a:pt x="14933" y="1058"/>
                      <a:pt x="13659" y="1"/>
                      <a:pt x="12106" y="1"/>
                    </a:cubicBezTo>
                    <a:close/>
                  </a:path>
                </a:pathLst>
              </a:custGeom>
              <a:solidFill>
                <a:srgbClr val="FFD6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5" name="Google Shape;1965;p60"/>
              <p:cNvSpPr/>
              <p:nvPr/>
            </p:nvSpPr>
            <p:spPr>
              <a:xfrm>
                <a:off x="6858084" y="2116166"/>
                <a:ext cx="1089486" cy="1399400"/>
              </a:xfrm>
              <a:custGeom>
                <a:rect b="b" l="l" r="r" t="t"/>
                <a:pathLst>
                  <a:path extrusionOk="0" h="27761" w="21613">
                    <a:moveTo>
                      <a:pt x="13769" y="2871"/>
                    </a:moveTo>
                    <a:cubicBezTo>
                      <a:pt x="14070" y="2871"/>
                      <a:pt x="14364" y="2901"/>
                      <a:pt x="14652" y="2954"/>
                    </a:cubicBezTo>
                    <a:cubicBezTo>
                      <a:pt x="15472" y="3075"/>
                      <a:pt x="16293" y="3227"/>
                      <a:pt x="17114" y="3379"/>
                    </a:cubicBezTo>
                    <a:cubicBezTo>
                      <a:pt x="17691" y="3501"/>
                      <a:pt x="18238" y="3683"/>
                      <a:pt x="18634" y="4169"/>
                    </a:cubicBezTo>
                    <a:cubicBezTo>
                      <a:pt x="19272" y="4899"/>
                      <a:pt x="19515" y="5963"/>
                      <a:pt x="19363" y="7331"/>
                    </a:cubicBezTo>
                    <a:cubicBezTo>
                      <a:pt x="19089" y="9884"/>
                      <a:pt x="18573" y="12498"/>
                      <a:pt x="17752" y="15173"/>
                    </a:cubicBezTo>
                    <a:cubicBezTo>
                      <a:pt x="17448" y="16115"/>
                      <a:pt x="17023" y="16996"/>
                      <a:pt x="16506" y="17969"/>
                    </a:cubicBezTo>
                    <a:cubicBezTo>
                      <a:pt x="16020" y="19002"/>
                      <a:pt x="15351" y="20036"/>
                      <a:pt x="14621" y="21009"/>
                    </a:cubicBezTo>
                    <a:cubicBezTo>
                      <a:pt x="13953" y="21890"/>
                      <a:pt x="13254" y="22559"/>
                      <a:pt x="12463" y="23045"/>
                    </a:cubicBezTo>
                    <a:cubicBezTo>
                      <a:pt x="11521" y="23592"/>
                      <a:pt x="10609" y="23987"/>
                      <a:pt x="9697" y="24291"/>
                    </a:cubicBezTo>
                    <a:cubicBezTo>
                      <a:pt x="8512" y="24656"/>
                      <a:pt x="7357" y="24869"/>
                      <a:pt x="6262" y="24869"/>
                    </a:cubicBezTo>
                    <a:cubicBezTo>
                      <a:pt x="5837" y="24869"/>
                      <a:pt x="5503" y="24778"/>
                      <a:pt x="5168" y="24595"/>
                    </a:cubicBezTo>
                    <a:cubicBezTo>
                      <a:pt x="4955" y="24504"/>
                      <a:pt x="4743" y="24413"/>
                      <a:pt x="4834" y="23927"/>
                    </a:cubicBezTo>
                    <a:cubicBezTo>
                      <a:pt x="4861" y="23790"/>
                      <a:pt x="4791" y="23679"/>
                      <a:pt x="4688" y="23679"/>
                    </a:cubicBezTo>
                    <a:cubicBezTo>
                      <a:pt x="4677" y="23679"/>
                      <a:pt x="4664" y="23680"/>
                      <a:pt x="4652" y="23683"/>
                    </a:cubicBezTo>
                    <a:cubicBezTo>
                      <a:pt x="4378" y="23683"/>
                      <a:pt x="4256" y="23440"/>
                      <a:pt x="4196" y="23167"/>
                    </a:cubicBezTo>
                    <a:cubicBezTo>
                      <a:pt x="4135" y="22984"/>
                      <a:pt x="4074" y="22832"/>
                      <a:pt x="4044" y="22680"/>
                    </a:cubicBezTo>
                    <a:cubicBezTo>
                      <a:pt x="3740" y="21404"/>
                      <a:pt x="3314" y="20309"/>
                      <a:pt x="2706" y="19337"/>
                    </a:cubicBezTo>
                    <a:cubicBezTo>
                      <a:pt x="1855" y="17999"/>
                      <a:pt x="1825" y="16115"/>
                      <a:pt x="2463" y="13866"/>
                    </a:cubicBezTo>
                    <a:cubicBezTo>
                      <a:pt x="2706" y="12954"/>
                      <a:pt x="3132" y="12133"/>
                      <a:pt x="3679" y="11404"/>
                    </a:cubicBezTo>
                    <a:cubicBezTo>
                      <a:pt x="4560" y="10249"/>
                      <a:pt x="5442" y="9185"/>
                      <a:pt x="6506" y="8516"/>
                    </a:cubicBezTo>
                    <a:cubicBezTo>
                      <a:pt x="7144" y="8121"/>
                      <a:pt x="7721" y="7604"/>
                      <a:pt x="8269" y="6905"/>
                    </a:cubicBezTo>
                    <a:cubicBezTo>
                      <a:pt x="8573" y="6479"/>
                      <a:pt x="8998" y="6358"/>
                      <a:pt x="9241" y="5811"/>
                    </a:cubicBezTo>
                    <a:cubicBezTo>
                      <a:pt x="9280" y="5733"/>
                      <a:pt x="9325" y="5710"/>
                      <a:pt x="9373" y="5710"/>
                    </a:cubicBezTo>
                    <a:cubicBezTo>
                      <a:pt x="9437" y="5710"/>
                      <a:pt x="9506" y="5750"/>
                      <a:pt x="9576" y="5750"/>
                    </a:cubicBezTo>
                    <a:cubicBezTo>
                      <a:pt x="9819" y="5720"/>
                      <a:pt x="9940" y="5598"/>
                      <a:pt x="9940" y="5294"/>
                    </a:cubicBezTo>
                    <a:cubicBezTo>
                      <a:pt x="9940" y="4808"/>
                      <a:pt x="10184" y="4534"/>
                      <a:pt x="10487" y="4230"/>
                    </a:cubicBezTo>
                    <a:cubicBezTo>
                      <a:pt x="11156" y="3622"/>
                      <a:pt x="11825" y="3258"/>
                      <a:pt x="12524" y="3045"/>
                    </a:cubicBezTo>
                    <a:cubicBezTo>
                      <a:pt x="12957" y="2924"/>
                      <a:pt x="13370" y="2871"/>
                      <a:pt x="13769" y="2871"/>
                    </a:cubicBezTo>
                    <a:close/>
                    <a:moveTo>
                      <a:pt x="15769" y="1"/>
                    </a:moveTo>
                    <a:cubicBezTo>
                      <a:pt x="15660" y="1"/>
                      <a:pt x="15554" y="112"/>
                      <a:pt x="15472" y="248"/>
                    </a:cubicBezTo>
                    <a:cubicBezTo>
                      <a:pt x="15381" y="461"/>
                      <a:pt x="15290" y="674"/>
                      <a:pt x="15260" y="887"/>
                    </a:cubicBezTo>
                    <a:cubicBezTo>
                      <a:pt x="15138" y="1282"/>
                      <a:pt x="15077" y="1677"/>
                      <a:pt x="14986" y="2042"/>
                    </a:cubicBezTo>
                    <a:cubicBezTo>
                      <a:pt x="14895" y="2103"/>
                      <a:pt x="14864" y="2133"/>
                      <a:pt x="14834" y="2133"/>
                    </a:cubicBezTo>
                    <a:cubicBezTo>
                      <a:pt x="14692" y="2133"/>
                      <a:pt x="14550" y="2119"/>
                      <a:pt x="14400" y="2119"/>
                    </a:cubicBezTo>
                    <a:cubicBezTo>
                      <a:pt x="14324" y="2119"/>
                      <a:pt x="14246" y="2123"/>
                      <a:pt x="14165" y="2133"/>
                    </a:cubicBezTo>
                    <a:cubicBezTo>
                      <a:pt x="14013" y="2138"/>
                      <a:pt x="13892" y="2144"/>
                      <a:pt x="13797" y="2144"/>
                    </a:cubicBezTo>
                    <a:cubicBezTo>
                      <a:pt x="13361" y="2144"/>
                      <a:pt x="13450" y="2030"/>
                      <a:pt x="13375" y="1282"/>
                    </a:cubicBezTo>
                    <a:cubicBezTo>
                      <a:pt x="13375" y="1130"/>
                      <a:pt x="13345" y="978"/>
                      <a:pt x="13314" y="856"/>
                    </a:cubicBezTo>
                    <a:cubicBezTo>
                      <a:pt x="13298" y="806"/>
                      <a:pt x="13262" y="784"/>
                      <a:pt x="13219" y="784"/>
                    </a:cubicBezTo>
                    <a:cubicBezTo>
                      <a:pt x="13184" y="784"/>
                      <a:pt x="13143" y="799"/>
                      <a:pt x="13102" y="826"/>
                    </a:cubicBezTo>
                    <a:cubicBezTo>
                      <a:pt x="13010" y="856"/>
                      <a:pt x="12889" y="978"/>
                      <a:pt x="12889" y="1099"/>
                    </a:cubicBezTo>
                    <a:cubicBezTo>
                      <a:pt x="12858" y="1464"/>
                      <a:pt x="12828" y="1799"/>
                      <a:pt x="12798" y="2163"/>
                    </a:cubicBezTo>
                    <a:cubicBezTo>
                      <a:pt x="12311" y="2437"/>
                      <a:pt x="11825" y="2650"/>
                      <a:pt x="11339" y="2923"/>
                    </a:cubicBezTo>
                    <a:cubicBezTo>
                      <a:pt x="10791" y="3197"/>
                      <a:pt x="10305" y="3774"/>
                      <a:pt x="9819" y="4139"/>
                    </a:cubicBezTo>
                    <a:cubicBezTo>
                      <a:pt x="9576" y="3987"/>
                      <a:pt x="9606" y="3683"/>
                      <a:pt x="9545" y="3410"/>
                    </a:cubicBezTo>
                    <a:cubicBezTo>
                      <a:pt x="9484" y="3258"/>
                      <a:pt x="9454" y="3075"/>
                      <a:pt x="9393" y="2954"/>
                    </a:cubicBezTo>
                    <a:cubicBezTo>
                      <a:pt x="9380" y="2928"/>
                      <a:pt x="9351" y="2918"/>
                      <a:pt x="9317" y="2918"/>
                    </a:cubicBezTo>
                    <a:cubicBezTo>
                      <a:pt x="9271" y="2918"/>
                      <a:pt x="9216" y="2936"/>
                      <a:pt x="9180" y="2954"/>
                    </a:cubicBezTo>
                    <a:cubicBezTo>
                      <a:pt x="9059" y="3014"/>
                      <a:pt x="8998" y="3136"/>
                      <a:pt x="8998" y="3288"/>
                    </a:cubicBezTo>
                    <a:cubicBezTo>
                      <a:pt x="8937" y="3774"/>
                      <a:pt x="9059" y="4139"/>
                      <a:pt x="9120" y="4534"/>
                    </a:cubicBezTo>
                    <a:cubicBezTo>
                      <a:pt x="9150" y="4777"/>
                      <a:pt x="9150" y="4990"/>
                      <a:pt x="8877" y="5112"/>
                    </a:cubicBezTo>
                    <a:cubicBezTo>
                      <a:pt x="8573" y="5264"/>
                      <a:pt x="8451" y="5628"/>
                      <a:pt x="8299" y="5932"/>
                    </a:cubicBezTo>
                    <a:cubicBezTo>
                      <a:pt x="8094" y="6257"/>
                      <a:pt x="7965" y="6409"/>
                      <a:pt x="7855" y="6409"/>
                    </a:cubicBezTo>
                    <a:cubicBezTo>
                      <a:pt x="7768" y="6409"/>
                      <a:pt x="7693" y="6318"/>
                      <a:pt x="7600" y="6145"/>
                    </a:cubicBezTo>
                    <a:cubicBezTo>
                      <a:pt x="7478" y="5902"/>
                      <a:pt x="7357" y="5659"/>
                      <a:pt x="7235" y="5416"/>
                    </a:cubicBezTo>
                    <a:cubicBezTo>
                      <a:pt x="7205" y="5324"/>
                      <a:pt x="7144" y="5203"/>
                      <a:pt x="7083" y="5112"/>
                    </a:cubicBezTo>
                    <a:cubicBezTo>
                      <a:pt x="7043" y="5072"/>
                      <a:pt x="7004" y="5049"/>
                      <a:pt x="6961" y="5049"/>
                    </a:cubicBezTo>
                    <a:cubicBezTo>
                      <a:pt x="6907" y="5049"/>
                      <a:pt x="6848" y="5087"/>
                      <a:pt x="6779" y="5172"/>
                    </a:cubicBezTo>
                    <a:cubicBezTo>
                      <a:pt x="6627" y="5324"/>
                      <a:pt x="6597" y="5507"/>
                      <a:pt x="6658" y="5628"/>
                    </a:cubicBezTo>
                    <a:cubicBezTo>
                      <a:pt x="6718" y="5872"/>
                      <a:pt x="6810" y="6084"/>
                      <a:pt x="6901" y="6327"/>
                    </a:cubicBezTo>
                    <a:cubicBezTo>
                      <a:pt x="7022" y="6601"/>
                      <a:pt x="7235" y="6783"/>
                      <a:pt x="7266" y="7209"/>
                    </a:cubicBezTo>
                    <a:cubicBezTo>
                      <a:pt x="6840" y="7726"/>
                      <a:pt x="6354" y="7878"/>
                      <a:pt x="5928" y="8273"/>
                    </a:cubicBezTo>
                    <a:cubicBezTo>
                      <a:pt x="5629" y="8529"/>
                      <a:pt x="5389" y="8639"/>
                      <a:pt x="5188" y="8639"/>
                    </a:cubicBezTo>
                    <a:cubicBezTo>
                      <a:pt x="4961" y="8639"/>
                      <a:pt x="4782" y="8499"/>
                      <a:pt x="4621" y="8273"/>
                    </a:cubicBezTo>
                    <a:cubicBezTo>
                      <a:pt x="4530" y="8121"/>
                      <a:pt x="4439" y="7969"/>
                      <a:pt x="4317" y="7847"/>
                    </a:cubicBezTo>
                    <a:cubicBezTo>
                      <a:pt x="4258" y="7749"/>
                      <a:pt x="4199" y="7651"/>
                      <a:pt x="4100" y="7651"/>
                    </a:cubicBezTo>
                    <a:cubicBezTo>
                      <a:pt x="4045" y="7651"/>
                      <a:pt x="3978" y="7681"/>
                      <a:pt x="3892" y="7756"/>
                    </a:cubicBezTo>
                    <a:cubicBezTo>
                      <a:pt x="3709" y="7938"/>
                      <a:pt x="3709" y="8212"/>
                      <a:pt x="3892" y="8486"/>
                    </a:cubicBezTo>
                    <a:cubicBezTo>
                      <a:pt x="4013" y="8698"/>
                      <a:pt x="4165" y="8881"/>
                      <a:pt x="4317" y="9093"/>
                    </a:cubicBezTo>
                    <a:cubicBezTo>
                      <a:pt x="4560" y="9489"/>
                      <a:pt x="4591" y="9489"/>
                      <a:pt x="4104" y="10066"/>
                    </a:cubicBezTo>
                    <a:cubicBezTo>
                      <a:pt x="3253" y="11100"/>
                      <a:pt x="2524" y="12224"/>
                      <a:pt x="2037" y="13531"/>
                    </a:cubicBezTo>
                    <a:cubicBezTo>
                      <a:pt x="2037" y="13653"/>
                      <a:pt x="2007" y="13774"/>
                      <a:pt x="1886" y="13774"/>
                    </a:cubicBezTo>
                    <a:cubicBezTo>
                      <a:pt x="1881" y="13779"/>
                      <a:pt x="1877" y="13780"/>
                      <a:pt x="1873" y="13780"/>
                    </a:cubicBezTo>
                    <a:cubicBezTo>
                      <a:pt x="1847" y="13780"/>
                      <a:pt x="1821" y="13705"/>
                      <a:pt x="1794" y="13653"/>
                    </a:cubicBezTo>
                    <a:cubicBezTo>
                      <a:pt x="1521" y="13531"/>
                      <a:pt x="1490" y="13106"/>
                      <a:pt x="1399" y="12771"/>
                    </a:cubicBezTo>
                    <a:cubicBezTo>
                      <a:pt x="1382" y="12718"/>
                      <a:pt x="1343" y="12686"/>
                      <a:pt x="1297" y="12686"/>
                    </a:cubicBezTo>
                    <a:cubicBezTo>
                      <a:pt x="1263" y="12686"/>
                      <a:pt x="1225" y="12703"/>
                      <a:pt x="1186" y="12741"/>
                    </a:cubicBezTo>
                    <a:cubicBezTo>
                      <a:pt x="1095" y="12802"/>
                      <a:pt x="1004" y="12923"/>
                      <a:pt x="974" y="13045"/>
                    </a:cubicBezTo>
                    <a:cubicBezTo>
                      <a:pt x="852" y="13318"/>
                      <a:pt x="882" y="13531"/>
                      <a:pt x="943" y="13714"/>
                    </a:cubicBezTo>
                    <a:cubicBezTo>
                      <a:pt x="1095" y="13987"/>
                      <a:pt x="1247" y="14291"/>
                      <a:pt x="1430" y="14565"/>
                    </a:cubicBezTo>
                    <a:cubicBezTo>
                      <a:pt x="1612" y="14838"/>
                      <a:pt x="1673" y="15173"/>
                      <a:pt x="1582" y="15659"/>
                    </a:cubicBezTo>
                    <a:cubicBezTo>
                      <a:pt x="1460" y="16601"/>
                      <a:pt x="1460" y="17452"/>
                      <a:pt x="1612" y="18243"/>
                    </a:cubicBezTo>
                    <a:cubicBezTo>
                      <a:pt x="1642" y="18364"/>
                      <a:pt x="1642" y="18516"/>
                      <a:pt x="1642" y="18698"/>
                    </a:cubicBezTo>
                    <a:cubicBezTo>
                      <a:pt x="1490" y="18729"/>
                      <a:pt x="1369" y="18759"/>
                      <a:pt x="1247" y="18759"/>
                    </a:cubicBezTo>
                    <a:cubicBezTo>
                      <a:pt x="974" y="18820"/>
                      <a:pt x="730" y="18850"/>
                      <a:pt x="457" y="18942"/>
                    </a:cubicBezTo>
                    <a:cubicBezTo>
                      <a:pt x="305" y="18972"/>
                      <a:pt x="123" y="19094"/>
                      <a:pt x="62" y="19337"/>
                    </a:cubicBezTo>
                    <a:cubicBezTo>
                      <a:pt x="1" y="19610"/>
                      <a:pt x="123" y="19641"/>
                      <a:pt x="275" y="19641"/>
                    </a:cubicBezTo>
                    <a:cubicBezTo>
                      <a:pt x="457" y="19610"/>
                      <a:pt x="639" y="19550"/>
                      <a:pt x="822" y="19550"/>
                    </a:cubicBezTo>
                    <a:cubicBezTo>
                      <a:pt x="900" y="19544"/>
                      <a:pt x="976" y="19541"/>
                      <a:pt x="1051" y="19541"/>
                    </a:cubicBezTo>
                    <a:cubicBezTo>
                      <a:pt x="1766" y="19541"/>
                      <a:pt x="2343" y="19816"/>
                      <a:pt x="2645" y="20613"/>
                    </a:cubicBezTo>
                    <a:cubicBezTo>
                      <a:pt x="2706" y="20796"/>
                      <a:pt x="2645" y="21009"/>
                      <a:pt x="2463" y="21100"/>
                    </a:cubicBezTo>
                    <a:cubicBezTo>
                      <a:pt x="2311" y="21191"/>
                      <a:pt x="2159" y="21282"/>
                      <a:pt x="2007" y="21343"/>
                    </a:cubicBezTo>
                    <a:cubicBezTo>
                      <a:pt x="1734" y="21495"/>
                      <a:pt x="1460" y="21616"/>
                      <a:pt x="1186" y="21799"/>
                    </a:cubicBezTo>
                    <a:cubicBezTo>
                      <a:pt x="1126" y="21829"/>
                      <a:pt x="1034" y="22012"/>
                      <a:pt x="1004" y="22133"/>
                    </a:cubicBezTo>
                    <a:cubicBezTo>
                      <a:pt x="1004" y="22224"/>
                      <a:pt x="1065" y="22346"/>
                      <a:pt x="1126" y="22346"/>
                    </a:cubicBezTo>
                    <a:cubicBezTo>
                      <a:pt x="1143" y="22352"/>
                      <a:pt x="1162" y="22354"/>
                      <a:pt x="1181" y="22354"/>
                    </a:cubicBezTo>
                    <a:cubicBezTo>
                      <a:pt x="1263" y="22354"/>
                      <a:pt x="1362" y="22310"/>
                      <a:pt x="1460" y="22285"/>
                    </a:cubicBezTo>
                    <a:cubicBezTo>
                      <a:pt x="1886" y="22103"/>
                      <a:pt x="2311" y="21920"/>
                      <a:pt x="2767" y="21738"/>
                    </a:cubicBezTo>
                    <a:cubicBezTo>
                      <a:pt x="2839" y="21702"/>
                      <a:pt x="2907" y="21680"/>
                      <a:pt x="2965" y="21680"/>
                    </a:cubicBezTo>
                    <a:cubicBezTo>
                      <a:pt x="3055" y="21680"/>
                      <a:pt x="3125" y="21731"/>
                      <a:pt x="3162" y="21860"/>
                    </a:cubicBezTo>
                    <a:cubicBezTo>
                      <a:pt x="3375" y="22589"/>
                      <a:pt x="3588" y="23319"/>
                      <a:pt x="3770" y="24048"/>
                    </a:cubicBezTo>
                    <a:cubicBezTo>
                      <a:pt x="3800" y="24139"/>
                      <a:pt x="3740" y="24291"/>
                      <a:pt x="3648" y="24382"/>
                    </a:cubicBezTo>
                    <a:cubicBezTo>
                      <a:pt x="3557" y="24474"/>
                      <a:pt x="3466" y="24504"/>
                      <a:pt x="3375" y="24595"/>
                    </a:cubicBezTo>
                    <a:cubicBezTo>
                      <a:pt x="3223" y="24747"/>
                      <a:pt x="3101" y="24899"/>
                      <a:pt x="3132" y="25112"/>
                    </a:cubicBezTo>
                    <a:cubicBezTo>
                      <a:pt x="3150" y="25205"/>
                      <a:pt x="3203" y="25241"/>
                      <a:pt x="3276" y="25241"/>
                    </a:cubicBezTo>
                    <a:cubicBezTo>
                      <a:pt x="3322" y="25241"/>
                      <a:pt x="3377" y="25227"/>
                      <a:pt x="3436" y="25203"/>
                    </a:cubicBezTo>
                    <a:cubicBezTo>
                      <a:pt x="3588" y="25112"/>
                      <a:pt x="3740" y="24990"/>
                      <a:pt x="3892" y="24930"/>
                    </a:cubicBezTo>
                    <a:cubicBezTo>
                      <a:pt x="3948" y="24892"/>
                      <a:pt x="4028" y="24866"/>
                      <a:pt x="4102" y="24866"/>
                    </a:cubicBezTo>
                    <a:cubicBezTo>
                      <a:pt x="4147" y="24866"/>
                      <a:pt x="4191" y="24876"/>
                      <a:pt x="4226" y="24899"/>
                    </a:cubicBezTo>
                    <a:cubicBezTo>
                      <a:pt x="4621" y="25294"/>
                      <a:pt x="5168" y="25446"/>
                      <a:pt x="5655" y="25629"/>
                    </a:cubicBezTo>
                    <a:cubicBezTo>
                      <a:pt x="5594" y="26085"/>
                      <a:pt x="5290" y="26419"/>
                      <a:pt x="5199" y="26784"/>
                    </a:cubicBezTo>
                    <a:cubicBezTo>
                      <a:pt x="5138" y="26966"/>
                      <a:pt x="5138" y="27118"/>
                      <a:pt x="5229" y="27179"/>
                    </a:cubicBezTo>
                    <a:cubicBezTo>
                      <a:pt x="5244" y="27183"/>
                      <a:pt x="5260" y="27185"/>
                      <a:pt x="5275" y="27185"/>
                    </a:cubicBezTo>
                    <a:cubicBezTo>
                      <a:pt x="5382" y="27185"/>
                      <a:pt x="5488" y="27095"/>
                      <a:pt x="5594" y="26936"/>
                    </a:cubicBezTo>
                    <a:cubicBezTo>
                      <a:pt x="5746" y="26632"/>
                      <a:pt x="5928" y="26328"/>
                      <a:pt x="6111" y="25993"/>
                    </a:cubicBezTo>
                    <a:cubicBezTo>
                      <a:pt x="6232" y="25720"/>
                      <a:pt x="6414" y="25598"/>
                      <a:pt x="6597" y="25568"/>
                    </a:cubicBezTo>
                    <a:cubicBezTo>
                      <a:pt x="7205" y="25477"/>
                      <a:pt x="7843" y="25386"/>
                      <a:pt x="8451" y="25294"/>
                    </a:cubicBezTo>
                    <a:cubicBezTo>
                      <a:pt x="8478" y="25290"/>
                      <a:pt x="8503" y="25287"/>
                      <a:pt x="8526" y="25287"/>
                    </a:cubicBezTo>
                    <a:cubicBezTo>
                      <a:pt x="8665" y="25287"/>
                      <a:pt x="8746" y="25373"/>
                      <a:pt x="8694" y="25659"/>
                    </a:cubicBezTo>
                    <a:cubicBezTo>
                      <a:pt x="8603" y="26115"/>
                      <a:pt x="8542" y="26541"/>
                      <a:pt x="8481" y="26996"/>
                    </a:cubicBezTo>
                    <a:cubicBezTo>
                      <a:pt x="8451" y="27148"/>
                      <a:pt x="8421" y="27331"/>
                      <a:pt x="8421" y="27483"/>
                    </a:cubicBezTo>
                    <a:cubicBezTo>
                      <a:pt x="8393" y="27622"/>
                      <a:pt x="8416" y="27760"/>
                      <a:pt x="8536" y="27760"/>
                    </a:cubicBezTo>
                    <a:cubicBezTo>
                      <a:pt x="8547" y="27760"/>
                      <a:pt x="8559" y="27759"/>
                      <a:pt x="8573" y="27756"/>
                    </a:cubicBezTo>
                    <a:cubicBezTo>
                      <a:pt x="8694" y="27756"/>
                      <a:pt x="8816" y="27604"/>
                      <a:pt x="8877" y="27422"/>
                    </a:cubicBezTo>
                    <a:cubicBezTo>
                      <a:pt x="8907" y="27300"/>
                      <a:pt x="8937" y="27179"/>
                      <a:pt x="8968" y="27057"/>
                    </a:cubicBezTo>
                    <a:cubicBezTo>
                      <a:pt x="9150" y="26389"/>
                      <a:pt x="9180" y="25781"/>
                      <a:pt x="9180" y="25142"/>
                    </a:cubicBezTo>
                    <a:cubicBezTo>
                      <a:pt x="9910" y="24869"/>
                      <a:pt x="10609" y="24565"/>
                      <a:pt x="11308" y="24291"/>
                    </a:cubicBezTo>
                    <a:cubicBezTo>
                      <a:pt x="11599" y="24186"/>
                      <a:pt x="11935" y="23873"/>
                      <a:pt x="12198" y="23873"/>
                    </a:cubicBezTo>
                    <a:cubicBezTo>
                      <a:pt x="12238" y="23873"/>
                      <a:pt x="12275" y="23880"/>
                      <a:pt x="12311" y="23896"/>
                    </a:cubicBezTo>
                    <a:cubicBezTo>
                      <a:pt x="12585" y="24048"/>
                      <a:pt x="12463" y="24595"/>
                      <a:pt x="12463" y="24990"/>
                    </a:cubicBezTo>
                    <a:cubicBezTo>
                      <a:pt x="12463" y="25051"/>
                      <a:pt x="12463" y="25082"/>
                      <a:pt x="12463" y="25112"/>
                    </a:cubicBezTo>
                    <a:cubicBezTo>
                      <a:pt x="12516" y="25138"/>
                      <a:pt x="12568" y="25209"/>
                      <a:pt x="12639" y="25209"/>
                    </a:cubicBezTo>
                    <a:cubicBezTo>
                      <a:pt x="12651" y="25209"/>
                      <a:pt x="12663" y="25207"/>
                      <a:pt x="12676" y="25203"/>
                    </a:cubicBezTo>
                    <a:cubicBezTo>
                      <a:pt x="12798" y="25173"/>
                      <a:pt x="12919" y="25021"/>
                      <a:pt x="12950" y="24838"/>
                    </a:cubicBezTo>
                    <a:cubicBezTo>
                      <a:pt x="12980" y="24565"/>
                      <a:pt x="13010" y="24291"/>
                      <a:pt x="13010" y="24018"/>
                    </a:cubicBezTo>
                    <a:cubicBezTo>
                      <a:pt x="13010" y="23775"/>
                      <a:pt x="12919" y="23592"/>
                      <a:pt x="13132" y="23258"/>
                    </a:cubicBezTo>
                    <a:cubicBezTo>
                      <a:pt x="14135" y="22559"/>
                      <a:pt x="14956" y="21343"/>
                      <a:pt x="15776" y="20218"/>
                    </a:cubicBezTo>
                    <a:cubicBezTo>
                      <a:pt x="15795" y="20215"/>
                      <a:pt x="15813" y="20214"/>
                      <a:pt x="15831" y="20214"/>
                    </a:cubicBezTo>
                    <a:cubicBezTo>
                      <a:pt x="15977" y="20214"/>
                      <a:pt x="16056" y="20325"/>
                      <a:pt x="16111" y="20461"/>
                    </a:cubicBezTo>
                    <a:cubicBezTo>
                      <a:pt x="16202" y="20674"/>
                      <a:pt x="16263" y="20948"/>
                      <a:pt x="16263" y="21221"/>
                    </a:cubicBezTo>
                    <a:cubicBezTo>
                      <a:pt x="16284" y="21348"/>
                      <a:pt x="16335" y="21402"/>
                      <a:pt x="16405" y="21402"/>
                    </a:cubicBezTo>
                    <a:cubicBezTo>
                      <a:pt x="16435" y="21402"/>
                      <a:pt x="16469" y="21392"/>
                      <a:pt x="16506" y="21373"/>
                    </a:cubicBezTo>
                    <a:cubicBezTo>
                      <a:pt x="16658" y="21282"/>
                      <a:pt x="16719" y="21130"/>
                      <a:pt x="16779" y="20948"/>
                    </a:cubicBezTo>
                    <a:cubicBezTo>
                      <a:pt x="16871" y="20583"/>
                      <a:pt x="16810" y="20279"/>
                      <a:pt x="16688" y="20097"/>
                    </a:cubicBezTo>
                    <a:cubicBezTo>
                      <a:pt x="16263" y="19550"/>
                      <a:pt x="16475" y="18820"/>
                      <a:pt x="17053" y="17999"/>
                    </a:cubicBezTo>
                    <a:cubicBezTo>
                      <a:pt x="17205" y="17726"/>
                      <a:pt x="17357" y="17452"/>
                      <a:pt x="17509" y="17179"/>
                    </a:cubicBezTo>
                    <a:cubicBezTo>
                      <a:pt x="17585" y="17026"/>
                      <a:pt x="17683" y="16958"/>
                      <a:pt x="17784" y="16958"/>
                    </a:cubicBezTo>
                    <a:cubicBezTo>
                      <a:pt x="17804" y="16958"/>
                      <a:pt x="17824" y="16961"/>
                      <a:pt x="17843" y="16966"/>
                    </a:cubicBezTo>
                    <a:cubicBezTo>
                      <a:pt x="17995" y="16996"/>
                      <a:pt x="18117" y="17088"/>
                      <a:pt x="18269" y="17148"/>
                    </a:cubicBezTo>
                    <a:cubicBezTo>
                      <a:pt x="18292" y="17154"/>
                      <a:pt x="18318" y="17158"/>
                      <a:pt x="18345" y="17158"/>
                    </a:cubicBezTo>
                    <a:cubicBezTo>
                      <a:pt x="18459" y="17158"/>
                      <a:pt x="18596" y="17095"/>
                      <a:pt x="18694" y="16875"/>
                    </a:cubicBezTo>
                    <a:cubicBezTo>
                      <a:pt x="18786" y="16692"/>
                      <a:pt x="18725" y="16571"/>
                      <a:pt x="18664" y="16510"/>
                    </a:cubicBezTo>
                    <a:cubicBezTo>
                      <a:pt x="18512" y="16358"/>
                      <a:pt x="18360" y="16236"/>
                      <a:pt x="18238" y="16115"/>
                    </a:cubicBezTo>
                    <a:cubicBezTo>
                      <a:pt x="18086" y="16024"/>
                      <a:pt x="18026" y="15841"/>
                      <a:pt x="18117" y="15568"/>
                    </a:cubicBezTo>
                    <a:cubicBezTo>
                      <a:pt x="18421" y="14534"/>
                      <a:pt x="18725" y="13501"/>
                      <a:pt x="19059" y="12437"/>
                    </a:cubicBezTo>
                    <a:cubicBezTo>
                      <a:pt x="19288" y="12343"/>
                      <a:pt x="19493" y="12314"/>
                      <a:pt x="19690" y="12314"/>
                    </a:cubicBezTo>
                    <a:cubicBezTo>
                      <a:pt x="19938" y="12314"/>
                      <a:pt x="20173" y="12359"/>
                      <a:pt x="20427" y="12376"/>
                    </a:cubicBezTo>
                    <a:cubicBezTo>
                      <a:pt x="20548" y="12376"/>
                      <a:pt x="20700" y="12346"/>
                      <a:pt x="20852" y="12315"/>
                    </a:cubicBezTo>
                    <a:cubicBezTo>
                      <a:pt x="20883" y="12285"/>
                      <a:pt x="20974" y="12194"/>
                      <a:pt x="21004" y="12133"/>
                    </a:cubicBezTo>
                    <a:cubicBezTo>
                      <a:pt x="21035" y="12011"/>
                      <a:pt x="21065" y="11829"/>
                      <a:pt x="21004" y="11799"/>
                    </a:cubicBezTo>
                    <a:cubicBezTo>
                      <a:pt x="20852" y="11708"/>
                      <a:pt x="20700" y="11647"/>
                      <a:pt x="20518" y="11616"/>
                    </a:cubicBezTo>
                    <a:cubicBezTo>
                      <a:pt x="20214" y="11586"/>
                      <a:pt x="19880" y="11586"/>
                      <a:pt x="19576" y="11586"/>
                    </a:cubicBezTo>
                    <a:cubicBezTo>
                      <a:pt x="19241" y="11586"/>
                      <a:pt x="19211" y="11525"/>
                      <a:pt x="19272" y="11069"/>
                    </a:cubicBezTo>
                    <a:cubicBezTo>
                      <a:pt x="19424" y="10249"/>
                      <a:pt x="19606" y="9428"/>
                      <a:pt x="19758" y="8607"/>
                    </a:cubicBezTo>
                    <a:cubicBezTo>
                      <a:pt x="19819" y="8303"/>
                      <a:pt x="20001" y="8121"/>
                      <a:pt x="20184" y="8060"/>
                    </a:cubicBezTo>
                    <a:cubicBezTo>
                      <a:pt x="20548" y="7938"/>
                      <a:pt x="20913" y="7847"/>
                      <a:pt x="21278" y="7756"/>
                    </a:cubicBezTo>
                    <a:cubicBezTo>
                      <a:pt x="21460" y="7695"/>
                      <a:pt x="21612" y="7513"/>
                      <a:pt x="21612" y="7331"/>
                    </a:cubicBezTo>
                    <a:cubicBezTo>
                      <a:pt x="21612" y="7148"/>
                      <a:pt x="21582" y="7057"/>
                      <a:pt x="21460" y="7057"/>
                    </a:cubicBezTo>
                    <a:cubicBezTo>
                      <a:pt x="21369" y="7057"/>
                      <a:pt x="21278" y="7057"/>
                      <a:pt x="21187" y="7087"/>
                    </a:cubicBezTo>
                    <a:cubicBezTo>
                      <a:pt x="20792" y="7148"/>
                      <a:pt x="20427" y="7239"/>
                      <a:pt x="20032" y="7331"/>
                    </a:cubicBezTo>
                    <a:cubicBezTo>
                      <a:pt x="19849" y="6935"/>
                      <a:pt x="20032" y="6297"/>
                      <a:pt x="19941" y="5841"/>
                    </a:cubicBezTo>
                    <a:cubicBezTo>
                      <a:pt x="19910" y="5659"/>
                      <a:pt x="19910" y="5476"/>
                      <a:pt x="19880" y="5294"/>
                    </a:cubicBezTo>
                    <a:cubicBezTo>
                      <a:pt x="19849" y="5051"/>
                      <a:pt x="19910" y="4838"/>
                      <a:pt x="20123" y="4656"/>
                    </a:cubicBezTo>
                    <a:cubicBezTo>
                      <a:pt x="20457" y="4382"/>
                      <a:pt x="20792" y="4109"/>
                      <a:pt x="21096" y="3835"/>
                    </a:cubicBezTo>
                    <a:cubicBezTo>
                      <a:pt x="21278" y="3683"/>
                      <a:pt x="21400" y="3562"/>
                      <a:pt x="21430" y="3318"/>
                    </a:cubicBezTo>
                    <a:cubicBezTo>
                      <a:pt x="21430" y="3192"/>
                      <a:pt x="21376" y="3119"/>
                      <a:pt x="21275" y="3119"/>
                    </a:cubicBezTo>
                    <a:cubicBezTo>
                      <a:pt x="21206" y="3119"/>
                      <a:pt x="21115" y="3153"/>
                      <a:pt x="21004" y="3227"/>
                    </a:cubicBezTo>
                    <a:cubicBezTo>
                      <a:pt x="20792" y="3379"/>
                      <a:pt x="20579" y="3531"/>
                      <a:pt x="20366" y="3713"/>
                    </a:cubicBezTo>
                    <a:cubicBezTo>
                      <a:pt x="20214" y="3835"/>
                      <a:pt x="20062" y="3987"/>
                      <a:pt x="19910" y="4139"/>
                    </a:cubicBezTo>
                    <a:cubicBezTo>
                      <a:pt x="19827" y="4223"/>
                      <a:pt x="19743" y="4269"/>
                      <a:pt x="19670" y="4269"/>
                    </a:cubicBezTo>
                    <a:cubicBezTo>
                      <a:pt x="19610" y="4269"/>
                      <a:pt x="19556" y="4238"/>
                      <a:pt x="19515" y="4169"/>
                    </a:cubicBezTo>
                    <a:cubicBezTo>
                      <a:pt x="19424" y="4017"/>
                      <a:pt x="19333" y="3835"/>
                      <a:pt x="19211" y="3653"/>
                    </a:cubicBezTo>
                    <a:cubicBezTo>
                      <a:pt x="18998" y="3410"/>
                      <a:pt x="19059" y="3014"/>
                      <a:pt x="19272" y="2589"/>
                    </a:cubicBezTo>
                    <a:cubicBezTo>
                      <a:pt x="19333" y="2467"/>
                      <a:pt x="19393" y="2346"/>
                      <a:pt x="19454" y="2224"/>
                    </a:cubicBezTo>
                    <a:cubicBezTo>
                      <a:pt x="19515" y="2103"/>
                      <a:pt x="19576" y="1981"/>
                      <a:pt x="19637" y="1859"/>
                    </a:cubicBezTo>
                    <a:cubicBezTo>
                      <a:pt x="19758" y="1647"/>
                      <a:pt x="19819" y="1434"/>
                      <a:pt x="19667" y="1373"/>
                    </a:cubicBezTo>
                    <a:cubicBezTo>
                      <a:pt x="19645" y="1356"/>
                      <a:pt x="19620" y="1349"/>
                      <a:pt x="19595" y="1349"/>
                    </a:cubicBezTo>
                    <a:cubicBezTo>
                      <a:pt x="19481" y="1349"/>
                      <a:pt x="19341" y="1498"/>
                      <a:pt x="19241" y="1647"/>
                    </a:cubicBezTo>
                    <a:cubicBezTo>
                      <a:pt x="18998" y="2072"/>
                      <a:pt x="18786" y="2498"/>
                      <a:pt x="18512" y="2954"/>
                    </a:cubicBezTo>
                    <a:cubicBezTo>
                      <a:pt x="18178" y="2862"/>
                      <a:pt x="17813" y="2741"/>
                      <a:pt x="17479" y="2619"/>
                    </a:cubicBezTo>
                    <a:cubicBezTo>
                      <a:pt x="17327" y="2589"/>
                      <a:pt x="17266" y="2437"/>
                      <a:pt x="17357" y="2194"/>
                    </a:cubicBezTo>
                    <a:cubicBezTo>
                      <a:pt x="17448" y="1859"/>
                      <a:pt x="17570" y="1555"/>
                      <a:pt x="17661" y="1221"/>
                    </a:cubicBezTo>
                    <a:cubicBezTo>
                      <a:pt x="17722" y="1039"/>
                      <a:pt x="17722" y="887"/>
                      <a:pt x="17722" y="735"/>
                    </a:cubicBezTo>
                    <a:cubicBezTo>
                      <a:pt x="17722" y="704"/>
                      <a:pt x="17661" y="644"/>
                      <a:pt x="17600" y="644"/>
                    </a:cubicBezTo>
                    <a:cubicBezTo>
                      <a:pt x="17570" y="644"/>
                      <a:pt x="17479" y="674"/>
                      <a:pt x="17448" y="735"/>
                    </a:cubicBezTo>
                    <a:cubicBezTo>
                      <a:pt x="17235" y="978"/>
                      <a:pt x="17144" y="1282"/>
                      <a:pt x="17053" y="1555"/>
                    </a:cubicBezTo>
                    <a:cubicBezTo>
                      <a:pt x="16834" y="2164"/>
                      <a:pt x="16693" y="2461"/>
                      <a:pt x="16332" y="2461"/>
                    </a:cubicBezTo>
                    <a:cubicBezTo>
                      <a:pt x="16243" y="2461"/>
                      <a:pt x="16140" y="2443"/>
                      <a:pt x="16020" y="2406"/>
                    </a:cubicBezTo>
                    <a:cubicBezTo>
                      <a:pt x="15898" y="2376"/>
                      <a:pt x="15776" y="2346"/>
                      <a:pt x="15655" y="2315"/>
                    </a:cubicBezTo>
                    <a:cubicBezTo>
                      <a:pt x="15533" y="2254"/>
                      <a:pt x="15503" y="2163"/>
                      <a:pt x="15533" y="1981"/>
                    </a:cubicBezTo>
                    <a:cubicBezTo>
                      <a:pt x="15624" y="1586"/>
                      <a:pt x="15685" y="1221"/>
                      <a:pt x="15746" y="856"/>
                    </a:cubicBezTo>
                    <a:cubicBezTo>
                      <a:pt x="15807" y="644"/>
                      <a:pt x="15868" y="431"/>
                      <a:pt x="15898" y="248"/>
                    </a:cubicBezTo>
                    <a:cubicBezTo>
                      <a:pt x="15898" y="157"/>
                      <a:pt x="15868" y="36"/>
                      <a:pt x="15807" y="5"/>
                    </a:cubicBezTo>
                    <a:cubicBezTo>
                      <a:pt x="15794" y="2"/>
                      <a:pt x="15781" y="1"/>
                      <a:pt x="157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6" name="Google Shape;1966;p60"/>
              <p:cNvSpPr/>
              <p:nvPr/>
            </p:nvSpPr>
            <p:spPr>
              <a:xfrm>
                <a:off x="7022750" y="2305075"/>
                <a:ext cx="762466" cy="1003665"/>
              </a:xfrm>
              <a:custGeom>
                <a:rect b="b" l="l" r="r" t="t"/>
                <a:pathLst>
                  <a:path extrusionOk="0" h="41384" w="31899">
                    <a:moveTo>
                      <a:pt x="2974" y="27695"/>
                    </a:moveTo>
                    <a:cubicBezTo>
                      <a:pt x="2187" y="27171"/>
                      <a:pt x="435" y="26319"/>
                      <a:pt x="175" y="27229"/>
                    </a:cubicBezTo>
                    <a:cubicBezTo>
                      <a:pt x="-524" y="29678"/>
                      <a:pt x="2021" y="35173"/>
                      <a:pt x="4140" y="33760"/>
                    </a:cubicBezTo>
                    <a:cubicBezTo>
                      <a:pt x="5112" y="33111"/>
                      <a:pt x="7318" y="32403"/>
                      <a:pt x="7639" y="33527"/>
                    </a:cubicBezTo>
                    <a:cubicBezTo>
                      <a:pt x="8343" y="35996"/>
                      <a:pt x="5512" y="40214"/>
                      <a:pt x="7872" y="41225"/>
                    </a:cubicBezTo>
                    <a:cubicBezTo>
                      <a:pt x="10450" y="42330"/>
                      <a:pt x="11007" y="35930"/>
                      <a:pt x="13704" y="35160"/>
                    </a:cubicBezTo>
                    <a:cubicBezTo>
                      <a:pt x="15281" y="34710"/>
                      <a:pt x="16395" y="38372"/>
                      <a:pt x="17903" y="37726"/>
                    </a:cubicBezTo>
                    <a:cubicBezTo>
                      <a:pt x="19661" y="36972"/>
                      <a:pt x="21714" y="34046"/>
                      <a:pt x="20469" y="32594"/>
                    </a:cubicBezTo>
                    <a:cubicBezTo>
                      <a:pt x="18504" y="30302"/>
                      <a:pt x="12508" y="30441"/>
                      <a:pt x="13004" y="27462"/>
                    </a:cubicBezTo>
                    <a:cubicBezTo>
                      <a:pt x="13630" y="23701"/>
                      <a:pt x="21504" y="32490"/>
                      <a:pt x="24201" y="29795"/>
                    </a:cubicBezTo>
                    <a:cubicBezTo>
                      <a:pt x="26022" y="27976"/>
                      <a:pt x="28963" y="24892"/>
                      <a:pt x="27467" y="22797"/>
                    </a:cubicBezTo>
                    <a:cubicBezTo>
                      <a:pt x="25957" y="20682"/>
                      <a:pt x="20239" y="20222"/>
                      <a:pt x="21402" y="17898"/>
                    </a:cubicBezTo>
                    <a:cubicBezTo>
                      <a:pt x="22620" y="15463"/>
                      <a:pt x="27301" y="19641"/>
                      <a:pt x="29566" y="18131"/>
                    </a:cubicBezTo>
                    <a:cubicBezTo>
                      <a:pt x="31490" y="16849"/>
                      <a:pt x="31899" y="13912"/>
                      <a:pt x="31899" y="11600"/>
                    </a:cubicBezTo>
                    <a:cubicBezTo>
                      <a:pt x="31899" y="9559"/>
                      <a:pt x="27510" y="11177"/>
                      <a:pt x="26067" y="9734"/>
                    </a:cubicBezTo>
                    <a:cubicBezTo>
                      <a:pt x="25088" y="8755"/>
                      <a:pt x="28095" y="7788"/>
                      <a:pt x="29333" y="7168"/>
                    </a:cubicBezTo>
                    <a:cubicBezTo>
                      <a:pt x="30902" y="6383"/>
                      <a:pt x="31740" y="3276"/>
                      <a:pt x="30499" y="2036"/>
                    </a:cubicBezTo>
                    <a:cubicBezTo>
                      <a:pt x="29245" y="783"/>
                      <a:pt x="26278" y="-884"/>
                      <a:pt x="25367" y="637"/>
                    </a:cubicBezTo>
                    <a:cubicBezTo>
                      <a:pt x="24795" y="1592"/>
                      <a:pt x="25072" y="3531"/>
                      <a:pt x="23968" y="3669"/>
                    </a:cubicBezTo>
                    <a:cubicBezTo>
                      <a:pt x="22863" y="3807"/>
                      <a:pt x="23355" y="1424"/>
                      <a:pt x="22568" y="637"/>
                    </a:cubicBezTo>
                    <a:cubicBezTo>
                      <a:pt x="21577" y="-355"/>
                      <a:pt x="19445" y="-28"/>
                      <a:pt x="18369" y="870"/>
                    </a:cubicBezTo>
                    <a:cubicBezTo>
                      <a:pt x="16756" y="2216"/>
                      <a:pt x="19750" y="5823"/>
                      <a:pt x="18136" y="7168"/>
                    </a:cubicBezTo>
                    <a:cubicBezTo>
                      <a:pt x="17171" y="7972"/>
                      <a:pt x="15845" y="6113"/>
                      <a:pt x="14637" y="5768"/>
                    </a:cubicBezTo>
                    <a:cubicBezTo>
                      <a:pt x="13020" y="5305"/>
                      <a:pt x="11416" y="7199"/>
                      <a:pt x="10438" y="8568"/>
                    </a:cubicBezTo>
                    <a:cubicBezTo>
                      <a:pt x="8290" y="11576"/>
                      <a:pt x="17942" y="17177"/>
                      <a:pt x="14637" y="18831"/>
                    </a:cubicBezTo>
                    <a:cubicBezTo>
                      <a:pt x="11029" y="20637"/>
                      <a:pt x="6526" y="10845"/>
                      <a:pt x="3674" y="13699"/>
                    </a:cubicBezTo>
                    <a:cubicBezTo>
                      <a:pt x="369" y="17006"/>
                      <a:pt x="7277" y="26562"/>
                      <a:pt x="2741" y="27695"/>
                    </a:cubicBezTo>
                  </a:path>
                </a:pathLst>
              </a:custGeom>
              <a:noFill/>
              <a:ln cap="flat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967" name="Google Shape;1967;p60"/>
              <p:cNvSpPr/>
              <p:nvPr/>
            </p:nvSpPr>
            <p:spPr>
              <a:xfrm>
                <a:off x="7476175" y="2525100"/>
                <a:ext cx="55500" cy="55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8" name="Google Shape;1968;p60"/>
              <p:cNvSpPr/>
              <p:nvPr/>
            </p:nvSpPr>
            <p:spPr>
              <a:xfrm>
                <a:off x="7551975" y="2595075"/>
                <a:ext cx="55500" cy="55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9" name="Google Shape;1969;p60"/>
              <p:cNvSpPr/>
              <p:nvPr/>
            </p:nvSpPr>
            <p:spPr>
              <a:xfrm>
                <a:off x="7449925" y="2615500"/>
                <a:ext cx="55500" cy="55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0" name="Google Shape;1970;p60"/>
              <p:cNvSpPr/>
              <p:nvPr/>
            </p:nvSpPr>
            <p:spPr>
              <a:xfrm rot="3254767">
                <a:off x="7257859" y="2797873"/>
                <a:ext cx="55451" cy="5545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1" name="Google Shape;1971;p60"/>
              <p:cNvSpPr/>
              <p:nvPr/>
            </p:nvSpPr>
            <p:spPr>
              <a:xfrm rot="3254767">
                <a:off x="7245364" y="2900275"/>
                <a:ext cx="55451" cy="5545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2" name="Google Shape;1972;p60"/>
              <p:cNvSpPr/>
              <p:nvPr/>
            </p:nvSpPr>
            <p:spPr>
              <a:xfrm rot="3254767">
                <a:off x="7169159" y="2829394"/>
                <a:ext cx="55451" cy="5545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3" name="Google Shape;1973;p60"/>
              <p:cNvSpPr/>
              <p:nvPr/>
            </p:nvSpPr>
            <p:spPr>
              <a:xfrm>
                <a:off x="7388422" y="2836106"/>
                <a:ext cx="213400" cy="79475"/>
              </a:xfrm>
              <a:custGeom>
                <a:rect b="b" l="l" r="r" t="t"/>
                <a:pathLst>
                  <a:path extrusionOk="0" h="3179" w="8536">
                    <a:moveTo>
                      <a:pt x="3626" y="273"/>
                    </a:moveTo>
                    <a:cubicBezTo>
                      <a:pt x="2678" y="-675"/>
                      <a:pt x="-636" y="1154"/>
                      <a:pt x="127" y="2256"/>
                    </a:cubicBezTo>
                    <a:cubicBezTo>
                      <a:pt x="772" y="3188"/>
                      <a:pt x="2632" y="2623"/>
                      <a:pt x="3509" y="1906"/>
                    </a:cubicBezTo>
                    <a:cubicBezTo>
                      <a:pt x="4805" y="847"/>
                      <a:pt x="8404" y="470"/>
                      <a:pt x="8524" y="2139"/>
                    </a:cubicBezTo>
                    <a:cubicBezTo>
                      <a:pt x="8619" y="3460"/>
                      <a:pt x="5293" y="3474"/>
                      <a:pt x="4559" y="2372"/>
                    </a:cubicBezTo>
                  </a:path>
                </a:pathLst>
              </a:custGeom>
              <a:noFill/>
              <a:ln cap="flat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1974" name="Google Shape;1974;p60"/>
            <p:cNvSpPr/>
            <p:nvPr/>
          </p:nvSpPr>
          <p:spPr>
            <a:xfrm>
              <a:off x="4222925" y="2804075"/>
              <a:ext cx="163200" cy="1632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60"/>
            <p:cNvSpPr/>
            <p:nvPr/>
          </p:nvSpPr>
          <p:spPr>
            <a:xfrm>
              <a:off x="4747775" y="2640875"/>
              <a:ext cx="163200" cy="1632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60"/>
            <p:cNvSpPr/>
            <p:nvPr/>
          </p:nvSpPr>
          <p:spPr>
            <a:xfrm>
              <a:off x="4747775" y="3060175"/>
              <a:ext cx="163200" cy="1632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60"/>
            <p:cNvSpPr/>
            <p:nvPr/>
          </p:nvSpPr>
          <p:spPr>
            <a:xfrm>
              <a:off x="3872975" y="3754663"/>
              <a:ext cx="163200" cy="1632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8" name="Google Shape;1978;p60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infographics</a:t>
            </a:r>
            <a:endParaRPr/>
          </a:p>
        </p:txBody>
      </p:sp>
      <p:sp>
        <p:nvSpPr>
          <p:cNvPr id="1979" name="Google Shape;1979;p60"/>
          <p:cNvSpPr/>
          <p:nvPr/>
        </p:nvSpPr>
        <p:spPr>
          <a:xfrm>
            <a:off x="3154638" y="1195718"/>
            <a:ext cx="2834700" cy="472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5"/>
                </a:solidFill>
                <a:latin typeface="Fredoka"/>
                <a:ea typeface="Fredoka"/>
                <a:cs typeface="Fredoka"/>
                <a:sym typeface="Fredoka"/>
              </a:rPr>
              <a:t>Mitochondria</a:t>
            </a:r>
            <a:endParaRPr b="1">
              <a:solidFill>
                <a:schemeClr val="accent5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980" name="Google Shape;1980;p60"/>
          <p:cNvSpPr txBox="1"/>
          <p:nvPr/>
        </p:nvSpPr>
        <p:spPr>
          <a:xfrm>
            <a:off x="713225" y="1640375"/>
            <a:ext cx="23088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Matrix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981" name="Google Shape;1981;p60"/>
          <p:cNvSpPr txBox="1"/>
          <p:nvPr/>
        </p:nvSpPr>
        <p:spPr>
          <a:xfrm>
            <a:off x="713250" y="2045053"/>
            <a:ext cx="23088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Jupiter is a gas giant and the biggest planet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982" name="Google Shape;1982;p60"/>
          <p:cNvSpPr/>
          <p:nvPr/>
        </p:nvSpPr>
        <p:spPr>
          <a:xfrm>
            <a:off x="812275" y="1195714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01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983" name="Google Shape;1983;p60"/>
          <p:cNvSpPr/>
          <p:nvPr/>
        </p:nvSpPr>
        <p:spPr>
          <a:xfrm>
            <a:off x="2168075" y="1847725"/>
            <a:ext cx="163200" cy="1632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1984" name="Google Shape;1984;p60"/>
          <p:cNvCxnSpPr>
            <a:stCxn id="1983" idx="6"/>
            <a:endCxn id="1974" idx="2"/>
          </p:cNvCxnSpPr>
          <p:nvPr/>
        </p:nvCxnSpPr>
        <p:spPr>
          <a:xfrm>
            <a:off x="2331275" y="1929325"/>
            <a:ext cx="1891800" cy="956400"/>
          </a:xfrm>
          <a:prstGeom prst="curvedConnector3">
            <a:avLst>
              <a:gd fmla="val 49996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85" name="Google Shape;1985;p60"/>
          <p:cNvSpPr txBox="1"/>
          <p:nvPr/>
        </p:nvSpPr>
        <p:spPr>
          <a:xfrm>
            <a:off x="6121925" y="1640375"/>
            <a:ext cx="23088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Granules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986" name="Google Shape;1986;p60"/>
          <p:cNvSpPr txBox="1"/>
          <p:nvPr/>
        </p:nvSpPr>
        <p:spPr>
          <a:xfrm>
            <a:off x="6121950" y="2045053"/>
            <a:ext cx="23088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Neptune is the farthest planet from the Sun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987" name="Google Shape;1987;p60"/>
          <p:cNvSpPr/>
          <p:nvPr/>
        </p:nvSpPr>
        <p:spPr>
          <a:xfrm>
            <a:off x="7478825" y="1195714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02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988" name="Google Shape;1988;p60"/>
          <p:cNvSpPr/>
          <p:nvPr/>
        </p:nvSpPr>
        <p:spPr>
          <a:xfrm>
            <a:off x="6812225" y="1847725"/>
            <a:ext cx="163200" cy="1632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1989" name="Google Shape;1989;p60"/>
          <p:cNvCxnSpPr>
            <a:stCxn id="1988" idx="2"/>
            <a:endCxn id="1975" idx="6"/>
          </p:cNvCxnSpPr>
          <p:nvPr/>
        </p:nvCxnSpPr>
        <p:spPr>
          <a:xfrm flipH="1">
            <a:off x="4911125" y="1929325"/>
            <a:ext cx="1901100" cy="793200"/>
          </a:xfrm>
          <a:prstGeom prst="curvedConnector3">
            <a:avLst>
              <a:gd fmla="val 50004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90" name="Google Shape;1990;p60"/>
          <p:cNvSpPr txBox="1"/>
          <p:nvPr/>
        </p:nvSpPr>
        <p:spPr>
          <a:xfrm>
            <a:off x="6121925" y="3611226"/>
            <a:ext cx="23088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DNA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991" name="Google Shape;1991;p60"/>
          <p:cNvSpPr txBox="1"/>
          <p:nvPr/>
        </p:nvSpPr>
        <p:spPr>
          <a:xfrm>
            <a:off x="6121925" y="4015200"/>
            <a:ext cx="23088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Despite being red, Mars is a cold place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992" name="Google Shape;1992;p60"/>
          <p:cNvSpPr/>
          <p:nvPr/>
        </p:nvSpPr>
        <p:spPr>
          <a:xfrm>
            <a:off x="7478825" y="3162513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04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993" name="Google Shape;1993;p60"/>
          <p:cNvSpPr/>
          <p:nvPr/>
        </p:nvSpPr>
        <p:spPr>
          <a:xfrm>
            <a:off x="6975425" y="3754663"/>
            <a:ext cx="163200" cy="1632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1994" name="Google Shape;1994;p60"/>
          <p:cNvCxnSpPr>
            <a:stCxn id="1993" idx="2"/>
            <a:endCxn id="1976" idx="5"/>
          </p:cNvCxnSpPr>
          <p:nvPr/>
        </p:nvCxnSpPr>
        <p:spPr>
          <a:xfrm rot="10800000">
            <a:off x="4887125" y="3199363"/>
            <a:ext cx="2088300" cy="636900"/>
          </a:xfrm>
          <a:prstGeom prst="curvedConnector2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95" name="Google Shape;1995;p60"/>
          <p:cNvSpPr txBox="1"/>
          <p:nvPr/>
        </p:nvSpPr>
        <p:spPr>
          <a:xfrm>
            <a:off x="713225" y="3611226"/>
            <a:ext cx="23088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Membrane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996" name="Google Shape;1996;p60"/>
          <p:cNvSpPr txBox="1"/>
          <p:nvPr/>
        </p:nvSpPr>
        <p:spPr>
          <a:xfrm>
            <a:off x="713225" y="4015200"/>
            <a:ext cx="23088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Mercury is the closest planet to the Sun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997" name="Google Shape;1997;p60"/>
          <p:cNvSpPr/>
          <p:nvPr/>
        </p:nvSpPr>
        <p:spPr>
          <a:xfrm>
            <a:off x="812275" y="3162513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03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998" name="Google Shape;1998;p60"/>
          <p:cNvSpPr/>
          <p:nvPr/>
        </p:nvSpPr>
        <p:spPr>
          <a:xfrm>
            <a:off x="2158675" y="3754663"/>
            <a:ext cx="163200" cy="1632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1999" name="Google Shape;1999;p60"/>
          <p:cNvCxnSpPr>
            <a:stCxn id="1998" idx="6"/>
            <a:endCxn id="1977" idx="2"/>
          </p:cNvCxnSpPr>
          <p:nvPr/>
        </p:nvCxnSpPr>
        <p:spPr>
          <a:xfrm>
            <a:off x="2321875" y="3836263"/>
            <a:ext cx="1551000" cy="600"/>
          </a:xfrm>
          <a:prstGeom prst="curvedConnector3">
            <a:avLst>
              <a:gd fmla="val 50003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43"/>
          <p:cNvSpPr txBox="1"/>
          <p:nvPr>
            <p:ph type="title"/>
          </p:nvPr>
        </p:nvSpPr>
        <p:spPr>
          <a:xfrm>
            <a:off x="1420250" y="379325"/>
            <a:ext cx="491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Step</a:t>
            </a:r>
            <a:endParaRPr/>
          </a:p>
        </p:txBody>
      </p:sp>
      <p:sp>
        <p:nvSpPr>
          <p:cNvPr id="1198" name="Google Shape;1198;p43"/>
          <p:cNvSpPr txBox="1"/>
          <p:nvPr/>
        </p:nvSpPr>
        <p:spPr>
          <a:xfrm>
            <a:off x="6423723" y="2786887"/>
            <a:ext cx="23076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DEVELOP</a:t>
            </a:r>
            <a:endParaRPr b="1" sz="28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199" name="Google Shape;1199;p43"/>
          <p:cNvSpPr txBox="1"/>
          <p:nvPr/>
        </p:nvSpPr>
        <p:spPr>
          <a:xfrm>
            <a:off x="711710" y="2734190"/>
            <a:ext cx="29142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Production</a:t>
            </a:r>
            <a:endParaRPr sz="22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200" name="Google Shape;1200;p43"/>
          <p:cNvSpPr/>
          <p:nvPr/>
        </p:nvSpPr>
        <p:spPr>
          <a:xfrm>
            <a:off x="4048055" y="2737051"/>
            <a:ext cx="852600" cy="397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03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01" name="Google Shape;1201;p43"/>
          <p:cNvSpPr txBox="1"/>
          <p:nvPr/>
        </p:nvSpPr>
        <p:spPr>
          <a:xfrm>
            <a:off x="6423723" y="3543824"/>
            <a:ext cx="23076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IMPLEMENT</a:t>
            </a:r>
            <a:endParaRPr b="1" sz="28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02" name="Google Shape;1202;p43"/>
          <p:cNvSpPr txBox="1"/>
          <p:nvPr/>
        </p:nvSpPr>
        <p:spPr>
          <a:xfrm>
            <a:off x="711686" y="3490424"/>
            <a:ext cx="26736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Put to Action</a:t>
            </a:r>
            <a:endParaRPr sz="22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203" name="Google Shape;1203;p43"/>
          <p:cNvSpPr/>
          <p:nvPr/>
        </p:nvSpPr>
        <p:spPr>
          <a:xfrm>
            <a:off x="4124216" y="3566372"/>
            <a:ext cx="852600" cy="3978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04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04" name="Google Shape;1204;p43"/>
          <p:cNvSpPr txBox="1"/>
          <p:nvPr/>
        </p:nvSpPr>
        <p:spPr>
          <a:xfrm>
            <a:off x="6427322" y="1208103"/>
            <a:ext cx="23076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ANALYZE</a:t>
            </a:r>
            <a:endParaRPr b="1" sz="28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05" name="Google Shape;1205;p43"/>
          <p:cNvSpPr txBox="1"/>
          <p:nvPr/>
        </p:nvSpPr>
        <p:spPr>
          <a:xfrm>
            <a:off x="713210" y="1145650"/>
            <a:ext cx="32274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Needs &amp; Constraints</a:t>
            </a:r>
            <a:endParaRPr sz="22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206" name="Google Shape;1206;p43"/>
          <p:cNvSpPr/>
          <p:nvPr/>
        </p:nvSpPr>
        <p:spPr>
          <a:xfrm>
            <a:off x="4010875" y="1224959"/>
            <a:ext cx="852600" cy="3978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01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07" name="Google Shape;1207;p43"/>
          <p:cNvSpPr txBox="1"/>
          <p:nvPr/>
        </p:nvSpPr>
        <p:spPr>
          <a:xfrm>
            <a:off x="6427322" y="1932923"/>
            <a:ext cx="23076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DESIGN</a:t>
            </a:r>
            <a:endParaRPr b="1" sz="28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08" name="Google Shape;1208;p43"/>
          <p:cNvSpPr txBox="1"/>
          <p:nvPr/>
        </p:nvSpPr>
        <p:spPr>
          <a:xfrm>
            <a:off x="713185" y="1983625"/>
            <a:ext cx="32976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Outcome based Activities</a:t>
            </a:r>
            <a:endParaRPr sz="22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209" name="Google Shape;1209;p43"/>
          <p:cNvSpPr/>
          <p:nvPr/>
        </p:nvSpPr>
        <p:spPr>
          <a:xfrm>
            <a:off x="4010875" y="1983123"/>
            <a:ext cx="852600" cy="3978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02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10" name="Google Shape;1210;p43"/>
          <p:cNvSpPr/>
          <p:nvPr/>
        </p:nvSpPr>
        <p:spPr>
          <a:xfrm>
            <a:off x="5361874" y="1055206"/>
            <a:ext cx="396300" cy="397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43"/>
          <p:cNvSpPr/>
          <p:nvPr/>
        </p:nvSpPr>
        <p:spPr>
          <a:xfrm>
            <a:off x="5224845" y="1861691"/>
            <a:ext cx="396300" cy="397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43"/>
          <p:cNvSpPr/>
          <p:nvPr/>
        </p:nvSpPr>
        <p:spPr>
          <a:xfrm>
            <a:off x="5197359" y="2739583"/>
            <a:ext cx="396300" cy="39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43"/>
          <p:cNvSpPr/>
          <p:nvPr/>
        </p:nvSpPr>
        <p:spPr>
          <a:xfrm>
            <a:off x="5345558" y="3619845"/>
            <a:ext cx="396300" cy="397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14" name="Google Shape;1214;p43"/>
          <p:cNvCxnSpPr>
            <a:stCxn id="1206" idx="3"/>
            <a:endCxn id="1210" idx="2"/>
          </p:cNvCxnSpPr>
          <p:nvPr/>
        </p:nvCxnSpPr>
        <p:spPr>
          <a:xfrm flipH="1" rot="10800000">
            <a:off x="4863475" y="1254059"/>
            <a:ext cx="498300" cy="169800"/>
          </a:xfrm>
          <a:prstGeom prst="curvedConnector3">
            <a:avLst>
              <a:gd fmla="val 4999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5" name="Google Shape;1215;p43"/>
          <p:cNvCxnSpPr>
            <a:stCxn id="1209" idx="3"/>
            <a:endCxn id="1211" idx="2"/>
          </p:cNvCxnSpPr>
          <p:nvPr/>
        </p:nvCxnSpPr>
        <p:spPr>
          <a:xfrm flipH="1" rot="10800000">
            <a:off x="4863475" y="2060523"/>
            <a:ext cx="361500" cy="121500"/>
          </a:xfrm>
          <a:prstGeom prst="curvedConnector3">
            <a:avLst>
              <a:gd fmla="val 49986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6" name="Google Shape;1216;p43"/>
          <p:cNvCxnSpPr>
            <a:stCxn id="1200" idx="1"/>
            <a:endCxn id="1212" idx="6"/>
          </p:cNvCxnSpPr>
          <p:nvPr/>
        </p:nvCxnSpPr>
        <p:spPr>
          <a:xfrm>
            <a:off x="4048055" y="2935951"/>
            <a:ext cx="1545600" cy="2400"/>
          </a:xfrm>
          <a:prstGeom prst="curvedConnector5">
            <a:avLst>
              <a:gd fmla="val -15398" name="adj1"/>
              <a:gd fmla="val -18184375" name="adj2"/>
              <a:gd fmla="val 115398" name="adj3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7" name="Google Shape;1217;p43"/>
          <p:cNvCxnSpPr>
            <a:stCxn id="1203" idx="1"/>
            <a:endCxn id="1213" idx="6"/>
          </p:cNvCxnSpPr>
          <p:nvPr/>
        </p:nvCxnSpPr>
        <p:spPr>
          <a:xfrm>
            <a:off x="4124216" y="3765272"/>
            <a:ext cx="1617600" cy="53400"/>
          </a:xfrm>
          <a:prstGeom prst="curvedConnector5">
            <a:avLst>
              <a:gd fmla="val -14713" name="adj1"/>
              <a:gd fmla="val -817275" name="adj2"/>
              <a:gd fmla="val 114717" name="adj3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8" name="Google Shape;1218;p43"/>
          <p:cNvSpPr/>
          <p:nvPr/>
        </p:nvSpPr>
        <p:spPr>
          <a:xfrm flipH="1" rot="10007100">
            <a:off x="4833054" y="958999"/>
            <a:ext cx="1454221" cy="3417126"/>
          </a:xfrm>
          <a:custGeom>
            <a:rect b="b" l="l" r="r" t="t"/>
            <a:pathLst>
              <a:path extrusionOk="0" h="203825" w="87027">
                <a:moveTo>
                  <a:pt x="37877" y="13864"/>
                </a:moveTo>
                <a:cubicBezTo>
                  <a:pt x="38677" y="13864"/>
                  <a:pt x="39472" y="14320"/>
                  <a:pt x="39792" y="15172"/>
                </a:cubicBezTo>
                <a:cubicBezTo>
                  <a:pt x="40222" y="15888"/>
                  <a:pt x="40651" y="16747"/>
                  <a:pt x="40937" y="17606"/>
                </a:cubicBezTo>
                <a:cubicBezTo>
                  <a:pt x="41939" y="20325"/>
                  <a:pt x="41796" y="20611"/>
                  <a:pt x="39076" y="21327"/>
                </a:cubicBezTo>
                <a:cubicBezTo>
                  <a:pt x="32492" y="23331"/>
                  <a:pt x="25765" y="24619"/>
                  <a:pt x="19038" y="26051"/>
                </a:cubicBezTo>
                <a:cubicBezTo>
                  <a:pt x="17320" y="26480"/>
                  <a:pt x="15459" y="26909"/>
                  <a:pt x="13742" y="27482"/>
                </a:cubicBezTo>
                <a:cubicBezTo>
                  <a:pt x="13029" y="27686"/>
                  <a:pt x="12243" y="28252"/>
                  <a:pt x="11591" y="28252"/>
                </a:cubicBezTo>
                <a:cubicBezTo>
                  <a:pt x="11327" y="28252"/>
                  <a:pt x="11085" y="28159"/>
                  <a:pt x="10879" y="27911"/>
                </a:cubicBezTo>
                <a:cubicBezTo>
                  <a:pt x="10163" y="27053"/>
                  <a:pt x="10879" y="25764"/>
                  <a:pt x="11022" y="24762"/>
                </a:cubicBezTo>
                <a:cubicBezTo>
                  <a:pt x="11165" y="22759"/>
                  <a:pt x="12740" y="21041"/>
                  <a:pt x="14744" y="20755"/>
                </a:cubicBezTo>
                <a:cubicBezTo>
                  <a:pt x="17463" y="20039"/>
                  <a:pt x="20183" y="19037"/>
                  <a:pt x="23045" y="18178"/>
                </a:cubicBezTo>
                <a:lnTo>
                  <a:pt x="36929" y="14027"/>
                </a:lnTo>
                <a:lnTo>
                  <a:pt x="37073" y="14027"/>
                </a:lnTo>
                <a:cubicBezTo>
                  <a:pt x="37328" y="13918"/>
                  <a:pt x="37603" y="13864"/>
                  <a:pt x="37877" y="13864"/>
                </a:cubicBezTo>
                <a:close/>
                <a:moveTo>
                  <a:pt x="40039" y="24032"/>
                </a:moveTo>
                <a:cubicBezTo>
                  <a:pt x="42300" y="24032"/>
                  <a:pt x="42778" y="24960"/>
                  <a:pt x="42512" y="27625"/>
                </a:cubicBezTo>
                <a:cubicBezTo>
                  <a:pt x="42512" y="28341"/>
                  <a:pt x="42082" y="28770"/>
                  <a:pt x="41510" y="29056"/>
                </a:cubicBezTo>
                <a:cubicBezTo>
                  <a:pt x="40365" y="29343"/>
                  <a:pt x="39220" y="29772"/>
                  <a:pt x="38074" y="30202"/>
                </a:cubicBezTo>
                <a:cubicBezTo>
                  <a:pt x="30775" y="32635"/>
                  <a:pt x="23188" y="34639"/>
                  <a:pt x="15602" y="36213"/>
                </a:cubicBezTo>
                <a:cubicBezTo>
                  <a:pt x="15159" y="36302"/>
                  <a:pt x="14747" y="36346"/>
                  <a:pt x="14365" y="36346"/>
                </a:cubicBezTo>
                <a:cubicBezTo>
                  <a:pt x="12280" y="36346"/>
                  <a:pt x="11099" y="35032"/>
                  <a:pt x="10736" y="32492"/>
                </a:cubicBezTo>
                <a:cubicBezTo>
                  <a:pt x="10879" y="32062"/>
                  <a:pt x="11022" y="31633"/>
                  <a:pt x="11308" y="31347"/>
                </a:cubicBezTo>
                <a:cubicBezTo>
                  <a:pt x="12740" y="30488"/>
                  <a:pt x="14314" y="29772"/>
                  <a:pt x="15889" y="29486"/>
                </a:cubicBezTo>
                <a:cubicBezTo>
                  <a:pt x="19896" y="28770"/>
                  <a:pt x="23761" y="27911"/>
                  <a:pt x="27626" y="27196"/>
                </a:cubicBezTo>
                <a:lnTo>
                  <a:pt x="27626" y="26909"/>
                </a:lnTo>
                <a:lnTo>
                  <a:pt x="36357" y="24619"/>
                </a:lnTo>
                <a:cubicBezTo>
                  <a:pt x="37359" y="24333"/>
                  <a:pt x="38361" y="24047"/>
                  <a:pt x="39506" y="24047"/>
                </a:cubicBezTo>
                <a:cubicBezTo>
                  <a:pt x="39694" y="24037"/>
                  <a:pt x="39871" y="24032"/>
                  <a:pt x="40039" y="24032"/>
                </a:cubicBezTo>
                <a:close/>
                <a:moveTo>
                  <a:pt x="41223" y="31919"/>
                </a:moveTo>
                <a:cubicBezTo>
                  <a:pt x="42225" y="32635"/>
                  <a:pt x="41796" y="33494"/>
                  <a:pt x="41653" y="34066"/>
                </a:cubicBezTo>
                <a:cubicBezTo>
                  <a:pt x="40651" y="38217"/>
                  <a:pt x="38647" y="42082"/>
                  <a:pt x="35927" y="45374"/>
                </a:cubicBezTo>
                <a:cubicBezTo>
                  <a:pt x="35355" y="46090"/>
                  <a:pt x="34353" y="46376"/>
                  <a:pt x="33494" y="46376"/>
                </a:cubicBezTo>
                <a:cubicBezTo>
                  <a:pt x="29916" y="46090"/>
                  <a:pt x="19610" y="41939"/>
                  <a:pt x="15745" y="38933"/>
                </a:cubicBezTo>
                <a:cubicBezTo>
                  <a:pt x="24334" y="37072"/>
                  <a:pt x="32922" y="34782"/>
                  <a:pt x="41223" y="31919"/>
                </a:cubicBezTo>
                <a:close/>
                <a:moveTo>
                  <a:pt x="35641" y="54535"/>
                </a:moveTo>
                <a:cubicBezTo>
                  <a:pt x="39363" y="54821"/>
                  <a:pt x="43084" y="55680"/>
                  <a:pt x="46663" y="57254"/>
                </a:cubicBezTo>
                <a:cubicBezTo>
                  <a:pt x="46806" y="57397"/>
                  <a:pt x="46949" y="57540"/>
                  <a:pt x="47092" y="57970"/>
                </a:cubicBezTo>
                <a:cubicBezTo>
                  <a:pt x="47092" y="58113"/>
                  <a:pt x="46806" y="58399"/>
                  <a:pt x="46663" y="58685"/>
                </a:cubicBezTo>
                <a:cubicBezTo>
                  <a:pt x="46519" y="58685"/>
                  <a:pt x="46376" y="58829"/>
                  <a:pt x="46233" y="58829"/>
                </a:cubicBezTo>
                <a:lnTo>
                  <a:pt x="24620" y="64125"/>
                </a:lnTo>
                <a:cubicBezTo>
                  <a:pt x="24477" y="64125"/>
                  <a:pt x="24334" y="64125"/>
                  <a:pt x="23761" y="63838"/>
                </a:cubicBezTo>
                <a:cubicBezTo>
                  <a:pt x="26624" y="60403"/>
                  <a:pt x="30059" y="57397"/>
                  <a:pt x="33924" y="55107"/>
                </a:cubicBezTo>
                <a:cubicBezTo>
                  <a:pt x="34353" y="54678"/>
                  <a:pt x="34926" y="54535"/>
                  <a:pt x="35641" y="54535"/>
                </a:cubicBezTo>
                <a:close/>
                <a:moveTo>
                  <a:pt x="33324" y="49304"/>
                </a:moveTo>
                <a:cubicBezTo>
                  <a:pt x="34059" y="49304"/>
                  <a:pt x="34660" y="49723"/>
                  <a:pt x="35355" y="49954"/>
                </a:cubicBezTo>
                <a:cubicBezTo>
                  <a:pt x="35861" y="49853"/>
                  <a:pt x="36439" y="49752"/>
                  <a:pt x="36987" y="49752"/>
                </a:cubicBezTo>
                <a:cubicBezTo>
                  <a:pt x="37214" y="49752"/>
                  <a:pt x="37435" y="49769"/>
                  <a:pt x="37645" y="49811"/>
                </a:cubicBezTo>
                <a:cubicBezTo>
                  <a:pt x="49096" y="51099"/>
                  <a:pt x="59402" y="57684"/>
                  <a:pt x="65556" y="67417"/>
                </a:cubicBezTo>
                <a:cubicBezTo>
                  <a:pt x="65700" y="67703"/>
                  <a:pt x="65700" y="67989"/>
                  <a:pt x="65700" y="68562"/>
                </a:cubicBezTo>
                <a:cubicBezTo>
                  <a:pt x="64841" y="68419"/>
                  <a:pt x="64411" y="67560"/>
                  <a:pt x="63982" y="66987"/>
                </a:cubicBezTo>
                <a:cubicBezTo>
                  <a:pt x="57970" y="59115"/>
                  <a:pt x="49239" y="53962"/>
                  <a:pt x="39363" y="52388"/>
                </a:cubicBezTo>
                <a:cubicBezTo>
                  <a:pt x="38074" y="52244"/>
                  <a:pt x="36786" y="51815"/>
                  <a:pt x="35498" y="51386"/>
                </a:cubicBezTo>
                <a:cubicBezTo>
                  <a:pt x="35302" y="51410"/>
                  <a:pt x="35109" y="51422"/>
                  <a:pt x="34921" y="51422"/>
                </a:cubicBezTo>
                <a:cubicBezTo>
                  <a:pt x="34013" y="51422"/>
                  <a:pt x="33204" y="51144"/>
                  <a:pt x="32492" y="50670"/>
                </a:cubicBezTo>
                <a:cubicBezTo>
                  <a:pt x="32206" y="50527"/>
                  <a:pt x="32206" y="50240"/>
                  <a:pt x="32206" y="49954"/>
                </a:cubicBezTo>
                <a:cubicBezTo>
                  <a:pt x="32349" y="49668"/>
                  <a:pt x="32492" y="49525"/>
                  <a:pt x="32779" y="49382"/>
                </a:cubicBezTo>
                <a:cubicBezTo>
                  <a:pt x="32970" y="49327"/>
                  <a:pt x="33151" y="49304"/>
                  <a:pt x="33324" y="49304"/>
                </a:cubicBezTo>
                <a:close/>
                <a:moveTo>
                  <a:pt x="66845" y="70279"/>
                </a:moveTo>
                <a:cubicBezTo>
                  <a:pt x="66988" y="70423"/>
                  <a:pt x="67131" y="70709"/>
                  <a:pt x="67274" y="70995"/>
                </a:cubicBezTo>
                <a:lnTo>
                  <a:pt x="67274" y="71711"/>
                </a:lnTo>
                <a:cubicBezTo>
                  <a:pt x="67131" y="71568"/>
                  <a:pt x="66988" y="71281"/>
                  <a:pt x="66845" y="70995"/>
                </a:cubicBezTo>
                <a:cubicBezTo>
                  <a:pt x="66845" y="70709"/>
                  <a:pt x="66845" y="70423"/>
                  <a:pt x="66845" y="70279"/>
                </a:cubicBezTo>
                <a:close/>
                <a:moveTo>
                  <a:pt x="50794" y="60350"/>
                </a:moveTo>
                <a:cubicBezTo>
                  <a:pt x="52674" y="60350"/>
                  <a:pt x="54503" y="61053"/>
                  <a:pt x="55823" y="62264"/>
                </a:cubicBezTo>
                <a:cubicBezTo>
                  <a:pt x="57255" y="63409"/>
                  <a:pt x="58543" y="64697"/>
                  <a:pt x="59545" y="66272"/>
                </a:cubicBezTo>
                <a:cubicBezTo>
                  <a:pt x="53676" y="68276"/>
                  <a:pt x="47665" y="69850"/>
                  <a:pt x="41510" y="71138"/>
                </a:cubicBezTo>
                <a:lnTo>
                  <a:pt x="21185" y="76005"/>
                </a:lnTo>
                <a:cubicBezTo>
                  <a:pt x="20040" y="76291"/>
                  <a:pt x="19038" y="76434"/>
                  <a:pt x="18036" y="76577"/>
                </a:cubicBezTo>
                <a:cubicBezTo>
                  <a:pt x="17463" y="76577"/>
                  <a:pt x="17034" y="76148"/>
                  <a:pt x="17177" y="75719"/>
                </a:cubicBezTo>
                <a:cubicBezTo>
                  <a:pt x="17320" y="73572"/>
                  <a:pt x="18036" y="71568"/>
                  <a:pt x="19324" y="69707"/>
                </a:cubicBezTo>
                <a:cubicBezTo>
                  <a:pt x="19896" y="68419"/>
                  <a:pt x="21185" y="68276"/>
                  <a:pt x="22330" y="67989"/>
                </a:cubicBezTo>
                <a:cubicBezTo>
                  <a:pt x="26910" y="66701"/>
                  <a:pt x="31347" y="65270"/>
                  <a:pt x="35784" y="63981"/>
                </a:cubicBezTo>
                <a:cubicBezTo>
                  <a:pt x="39506" y="62836"/>
                  <a:pt x="43227" y="61978"/>
                  <a:pt x="46949" y="60976"/>
                </a:cubicBezTo>
                <a:cubicBezTo>
                  <a:pt x="47665" y="60832"/>
                  <a:pt x="48380" y="60689"/>
                  <a:pt x="49096" y="60546"/>
                </a:cubicBezTo>
                <a:cubicBezTo>
                  <a:pt x="49658" y="60414"/>
                  <a:pt x="50228" y="60350"/>
                  <a:pt x="50794" y="60350"/>
                </a:cubicBezTo>
                <a:close/>
                <a:moveTo>
                  <a:pt x="61154" y="69046"/>
                </a:moveTo>
                <a:cubicBezTo>
                  <a:pt x="61895" y="69046"/>
                  <a:pt x="62527" y="69457"/>
                  <a:pt x="62980" y="70136"/>
                </a:cubicBezTo>
                <a:cubicBezTo>
                  <a:pt x="63552" y="70995"/>
                  <a:pt x="64125" y="71854"/>
                  <a:pt x="64554" y="72856"/>
                </a:cubicBezTo>
                <a:cubicBezTo>
                  <a:pt x="65700" y="74860"/>
                  <a:pt x="65556" y="75432"/>
                  <a:pt x="63266" y="75862"/>
                </a:cubicBezTo>
                <a:lnTo>
                  <a:pt x="49812" y="78581"/>
                </a:lnTo>
                <a:cubicBezTo>
                  <a:pt x="41223" y="80156"/>
                  <a:pt x="33065" y="82875"/>
                  <a:pt x="24477" y="84879"/>
                </a:cubicBezTo>
                <a:cubicBezTo>
                  <a:pt x="23618" y="85022"/>
                  <a:pt x="23045" y="85452"/>
                  <a:pt x="21900" y="85452"/>
                </a:cubicBezTo>
                <a:cubicBezTo>
                  <a:pt x="21137" y="85452"/>
                  <a:pt x="20246" y="85897"/>
                  <a:pt x="19440" y="85897"/>
                </a:cubicBezTo>
                <a:cubicBezTo>
                  <a:pt x="19038" y="85897"/>
                  <a:pt x="18656" y="85786"/>
                  <a:pt x="18322" y="85452"/>
                </a:cubicBezTo>
                <a:cubicBezTo>
                  <a:pt x="17177" y="84307"/>
                  <a:pt x="16461" y="82589"/>
                  <a:pt x="16604" y="81015"/>
                </a:cubicBezTo>
                <a:cubicBezTo>
                  <a:pt x="16604" y="80013"/>
                  <a:pt x="17320" y="79726"/>
                  <a:pt x="18036" y="79583"/>
                </a:cubicBezTo>
                <a:cubicBezTo>
                  <a:pt x="21757" y="78581"/>
                  <a:pt x="25335" y="77436"/>
                  <a:pt x="29057" y="76577"/>
                </a:cubicBezTo>
                <a:cubicBezTo>
                  <a:pt x="38647" y="74573"/>
                  <a:pt x="48094" y="72570"/>
                  <a:pt x="57541" y="69850"/>
                </a:cubicBezTo>
                <a:cubicBezTo>
                  <a:pt x="58543" y="69564"/>
                  <a:pt x="59545" y="69421"/>
                  <a:pt x="60547" y="69134"/>
                </a:cubicBezTo>
                <a:cubicBezTo>
                  <a:pt x="60756" y="69075"/>
                  <a:pt x="60959" y="69046"/>
                  <a:pt x="61154" y="69046"/>
                </a:cubicBezTo>
                <a:close/>
                <a:moveTo>
                  <a:pt x="69278" y="78009"/>
                </a:moveTo>
                <a:cubicBezTo>
                  <a:pt x="70423" y="80585"/>
                  <a:pt x="70566" y="83448"/>
                  <a:pt x="69707" y="86167"/>
                </a:cubicBezTo>
                <a:cubicBezTo>
                  <a:pt x="69135" y="82875"/>
                  <a:pt x="70280" y="80442"/>
                  <a:pt x="69278" y="78009"/>
                </a:cubicBezTo>
                <a:close/>
                <a:moveTo>
                  <a:pt x="69421" y="87169"/>
                </a:moveTo>
                <a:lnTo>
                  <a:pt x="69421" y="87169"/>
                </a:lnTo>
                <a:cubicBezTo>
                  <a:pt x="69994" y="88458"/>
                  <a:pt x="69707" y="89889"/>
                  <a:pt x="68705" y="90891"/>
                </a:cubicBezTo>
                <a:cubicBezTo>
                  <a:pt x="68705" y="91463"/>
                  <a:pt x="68705" y="91892"/>
                  <a:pt x="67993" y="91893"/>
                </a:cubicBezTo>
                <a:lnTo>
                  <a:pt x="67993" y="91893"/>
                </a:lnTo>
                <a:cubicBezTo>
                  <a:pt x="68017" y="91372"/>
                  <a:pt x="68181" y="90891"/>
                  <a:pt x="68705" y="90891"/>
                </a:cubicBezTo>
                <a:cubicBezTo>
                  <a:pt x="68419" y="89603"/>
                  <a:pt x="68705" y="88314"/>
                  <a:pt x="69421" y="87169"/>
                </a:cubicBezTo>
                <a:close/>
                <a:moveTo>
                  <a:pt x="65205" y="77990"/>
                </a:moveTo>
                <a:cubicBezTo>
                  <a:pt x="65962" y="77990"/>
                  <a:pt x="66558" y="78644"/>
                  <a:pt x="66558" y="79297"/>
                </a:cubicBezTo>
                <a:cubicBezTo>
                  <a:pt x="66701" y="79583"/>
                  <a:pt x="66701" y="79869"/>
                  <a:pt x="66701" y="80299"/>
                </a:cubicBezTo>
                <a:cubicBezTo>
                  <a:pt x="67274" y="85452"/>
                  <a:pt x="66415" y="84736"/>
                  <a:pt x="62837" y="85595"/>
                </a:cubicBezTo>
                <a:cubicBezTo>
                  <a:pt x="55108" y="87169"/>
                  <a:pt x="47378" y="89173"/>
                  <a:pt x="39649" y="90748"/>
                </a:cubicBezTo>
                <a:cubicBezTo>
                  <a:pt x="36071" y="91607"/>
                  <a:pt x="32492" y="92036"/>
                  <a:pt x="28914" y="92895"/>
                </a:cubicBezTo>
                <a:cubicBezTo>
                  <a:pt x="28484" y="93024"/>
                  <a:pt x="28042" y="93088"/>
                  <a:pt x="27599" y="93088"/>
                </a:cubicBezTo>
                <a:cubicBezTo>
                  <a:pt x="26564" y="93088"/>
                  <a:pt x="25522" y="92737"/>
                  <a:pt x="24620" y="92036"/>
                </a:cubicBezTo>
                <a:cubicBezTo>
                  <a:pt x="24334" y="91750"/>
                  <a:pt x="23904" y="91607"/>
                  <a:pt x="23618" y="91320"/>
                </a:cubicBezTo>
                <a:cubicBezTo>
                  <a:pt x="22759" y="90605"/>
                  <a:pt x="21471" y="90318"/>
                  <a:pt x="21614" y="88887"/>
                </a:cubicBezTo>
                <a:cubicBezTo>
                  <a:pt x="21757" y="87599"/>
                  <a:pt x="23188" y="87742"/>
                  <a:pt x="24190" y="87599"/>
                </a:cubicBezTo>
                <a:cubicBezTo>
                  <a:pt x="32206" y="85309"/>
                  <a:pt x="40365" y="83162"/>
                  <a:pt x="48094" y="81730"/>
                </a:cubicBezTo>
                <a:lnTo>
                  <a:pt x="61835" y="78581"/>
                </a:lnTo>
                <a:cubicBezTo>
                  <a:pt x="62837" y="78295"/>
                  <a:pt x="63982" y="78152"/>
                  <a:pt x="64984" y="78009"/>
                </a:cubicBezTo>
                <a:cubicBezTo>
                  <a:pt x="65059" y="77996"/>
                  <a:pt x="65132" y="77990"/>
                  <a:pt x="65205" y="77990"/>
                </a:cubicBezTo>
                <a:close/>
                <a:moveTo>
                  <a:pt x="67993" y="91898"/>
                </a:moveTo>
                <a:lnTo>
                  <a:pt x="67993" y="91898"/>
                </a:lnTo>
                <a:cubicBezTo>
                  <a:pt x="68411" y="92602"/>
                  <a:pt x="68140" y="93580"/>
                  <a:pt x="67451" y="93883"/>
                </a:cubicBezTo>
                <a:lnTo>
                  <a:pt x="67451" y="93883"/>
                </a:lnTo>
                <a:cubicBezTo>
                  <a:pt x="67031" y="93185"/>
                  <a:pt x="67325" y="92302"/>
                  <a:pt x="67990" y="92036"/>
                </a:cubicBezTo>
                <a:cubicBezTo>
                  <a:pt x="67990" y="91990"/>
                  <a:pt x="67991" y="91944"/>
                  <a:pt x="67993" y="91898"/>
                </a:cubicBezTo>
                <a:close/>
                <a:moveTo>
                  <a:pt x="64644" y="88116"/>
                </a:moveTo>
                <a:cubicBezTo>
                  <a:pt x="65687" y="88116"/>
                  <a:pt x="66054" y="88894"/>
                  <a:pt x="65556" y="89889"/>
                </a:cubicBezTo>
                <a:cubicBezTo>
                  <a:pt x="64984" y="91177"/>
                  <a:pt x="64554" y="92465"/>
                  <a:pt x="62980" y="92895"/>
                </a:cubicBezTo>
                <a:cubicBezTo>
                  <a:pt x="56109" y="94469"/>
                  <a:pt x="49382" y="96044"/>
                  <a:pt x="42512" y="97761"/>
                </a:cubicBezTo>
                <a:cubicBezTo>
                  <a:pt x="41528" y="98053"/>
                  <a:pt x="40581" y="98177"/>
                  <a:pt x="39661" y="98177"/>
                </a:cubicBezTo>
                <a:cubicBezTo>
                  <a:pt x="36970" y="98177"/>
                  <a:pt x="34517" y="97111"/>
                  <a:pt x="32063" y="96044"/>
                </a:cubicBezTo>
                <a:cubicBezTo>
                  <a:pt x="31920" y="95901"/>
                  <a:pt x="31777" y="95614"/>
                  <a:pt x="31777" y="95328"/>
                </a:cubicBezTo>
                <a:cubicBezTo>
                  <a:pt x="31777" y="95185"/>
                  <a:pt x="31920" y="95042"/>
                  <a:pt x="32063" y="94899"/>
                </a:cubicBezTo>
                <a:cubicBezTo>
                  <a:pt x="32779" y="94756"/>
                  <a:pt x="33494" y="94469"/>
                  <a:pt x="34210" y="94326"/>
                </a:cubicBezTo>
                <a:lnTo>
                  <a:pt x="48523" y="91607"/>
                </a:lnTo>
                <a:lnTo>
                  <a:pt x="48523" y="91320"/>
                </a:lnTo>
                <a:cubicBezTo>
                  <a:pt x="53819" y="90175"/>
                  <a:pt x="58972" y="89030"/>
                  <a:pt x="64125" y="88171"/>
                </a:cubicBezTo>
                <a:cubicBezTo>
                  <a:pt x="64313" y="88134"/>
                  <a:pt x="64487" y="88116"/>
                  <a:pt x="64644" y="88116"/>
                </a:cubicBezTo>
                <a:close/>
                <a:moveTo>
                  <a:pt x="61119" y="96330"/>
                </a:moveTo>
                <a:cubicBezTo>
                  <a:pt x="60117" y="97475"/>
                  <a:pt x="59545" y="98048"/>
                  <a:pt x="58972" y="98477"/>
                </a:cubicBezTo>
                <a:cubicBezTo>
                  <a:pt x="55880" y="101081"/>
                  <a:pt x="54916" y="102343"/>
                  <a:pt x="53187" y="102343"/>
                </a:cubicBezTo>
                <a:cubicBezTo>
                  <a:pt x="51875" y="102343"/>
                  <a:pt x="50122" y="101615"/>
                  <a:pt x="46663" y="100195"/>
                </a:cubicBezTo>
                <a:cubicBezTo>
                  <a:pt x="48666" y="98763"/>
                  <a:pt x="53962" y="97189"/>
                  <a:pt x="61119" y="96330"/>
                </a:cubicBezTo>
                <a:close/>
                <a:moveTo>
                  <a:pt x="29343" y="53103"/>
                </a:moveTo>
                <a:lnTo>
                  <a:pt x="29343" y="53246"/>
                </a:lnTo>
                <a:cubicBezTo>
                  <a:pt x="29630" y="53389"/>
                  <a:pt x="29916" y="53533"/>
                  <a:pt x="30059" y="53819"/>
                </a:cubicBezTo>
                <a:cubicBezTo>
                  <a:pt x="30059" y="54105"/>
                  <a:pt x="30059" y="54391"/>
                  <a:pt x="29916" y="54535"/>
                </a:cubicBezTo>
                <a:cubicBezTo>
                  <a:pt x="28771" y="55393"/>
                  <a:pt x="27769" y="56395"/>
                  <a:pt x="26767" y="57254"/>
                </a:cubicBezTo>
                <a:cubicBezTo>
                  <a:pt x="23188" y="60117"/>
                  <a:pt x="20183" y="63552"/>
                  <a:pt x="17606" y="67417"/>
                </a:cubicBezTo>
                <a:cubicBezTo>
                  <a:pt x="16032" y="69993"/>
                  <a:pt x="14744" y="72856"/>
                  <a:pt x="14171" y="75862"/>
                </a:cubicBezTo>
                <a:cubicBezTo>
                  <a:pt x="13312" y="80156"/>
                  <a:pt x="14314" y="84736"/>
                  <a:pt x="16891" y="88314"/>
                </a:cubicBezTo>
                <a:cubicBezTo>
                  <a:pt x="19610" y="91750"/>
                  <a:pt x="22902" y="94469"/>
                  <a:pt x="26767" y="96473"/>
                </a:cubicBezTo>
                <a:cubicBezTo>
                  <a:pt x="30775" y="98477"/>
                  <a:pt x="35069" y="100195"/>
                  <a:pt x="39506" y="101340"/>
                </a:cubicBezTo>
                <a:cubicBezTo>
                  <a:pt x="42798" y="102199"/>
                  <a:pt x="46233" y="103201"/>
                  <a:pt x="49525" y="104202"/>
                </a:cubicBezTo>
                <a:cubicBezTo>
                  <a:pt x="50098" y="104202"/>
                  <a:pt x="50241" y="104775"/>
                  <a:pt x="50098" y="105204"/>
                </a:cubicBezTo>
                <a:cubicBezTo>
                  <a:pt x="49955" y="105491"/>
                  <a:pt x="49668" y="105634"/>
                  <a:pt x="49382" y="105634"/>
                </a:cubicBezTo>
                <a:cubicBezTo>
                  <a:pt x="44802" y="104632"/>
                  <a:pt x="40078" y="103773"/>
                  <a:pt x="35498" y="102628"/>
                </a:cubicBezTo>
                <a:cubicBezTo>
                  <a:pt x="28771" y="100767"/>
                  <a:pt x="22330" y="97618"/>
                  <a:pt x="16891" y="93181"/>
                </a:cubicBezTo>
                <a:cubicBezTo>
                  <a:pt x="14600" y="91607"/>
                  <a:pt x="12883" y="89460"/>
                  <a:pt x="11595" y="87026"/>
                </a:cubicBezTo>
                <a:cubicBezTo>
                  <a:pt x="9161" y="83018"/>
                  <a:pt x="8732" y="78152"/>
                  <a:pt x="10449" y="73858"/>
                </a:cubicBezTo>
                <a:cubicBezTo>
                  <a:pt x="10593" y="73142"/>
                  <a:pt x="10879" y="72426"/>
                  <a:pt x="11308" y="71711"/>
                </a:cubicBezTo>
                <a:cubicBezTo>
                  <a:pt x="15173" y="64411"/>
                  <a:pt x="20755" y="58256"/>
                  <a:pt x="27626" y="53676"/>
                </a:cubicBezTo>
                <a:cubicBezTo>
                  <a:pt x="28198" y="53246"/>
                  <a:pt x="28771" y="53103"/>
                  <a:pt x="29343" y="53103"/>
                </a:cubicBezTo>
                <a:close/>
                <a:moveTo>
                  <a:pt x="60046" y="107244"/>
                </a:moveTo>
                <a:cubicBezTo>
                  <a:pt x="60260" y="107244"/>
                  <a:pt x="60475" y="107280"/>
                  <a:pt x="60690" y="107351"/>
                </a:cubicBezTo>
                <a:cubicBezTo>
                  <a:pt x="62837" y="109355"/>
                  <a:pt x="64411" y="111789"/>
                  <a:pt x="65270" y="114508"/>
                </a:cubicBezTo>
                <a:cubicBezTo>
                  <a:pt x="63266" y="112504"/>
                  <a:pt x="61262" y="110500"/>
                  <a:pt x="59258" y="108497"/>
                </a:cubicBezTo>
                <a:cubicBezTo>
                  <a:pt x="58972" y="108210"/>
                  <a:pt x="58972" y="107638"/>
                  <a:pt x="59402" y="107351"/>
                </a:cubicBezTo>
                <a:cubicBezTo>
                  <a:pt x="59616" y="107280"/>
                  <a:pt x="59831" y="107244"/>
                  <a:pt x="60046" y="107244"/>
                </a:cubicBezTo>
                <a:close/>
                <a:moveTo>
                  <a:pt x="56323" y="110083"/>
                </a:moveTo>
                <a:cubicBezTo>
                  <a:pt x="56960" y="110083"/>
                  <a:pt x="57546" y="110516"/>
                  <a:pt x="58543" y="111359"/>
                </a:cubicBezTo>
                <a:lnTo>
                  <a:pt x="59688" y="112361"/>
                </a:lnTo>
                <a:cubicBezTo>
                  <a:pt x="61405" y="114079"/>
                  <a:pt x="61405" y="114508"/>
                  <a:pt x="59115" y="115367"/>
                </a:cubicBezTo>
                <a:cubicBezTo>
                  <a:pt x="53962" y="116941"/>
                  <a:pt x="48810" y="118230"/>
                  <a:pt x="43657" y="119375"/>
                </a:cubicBezTo>
                <a:lnTo>
                  <a:pt x="42369" y="119375"/>
                </a:lnTo>
                <a:cubicBezTo>
                  <a:pt x="42512" y="118087"/>
                  <a:pt x="43514" y="117800"/>
                  <a:pt x="44229" y="117371"/>
                </a:cubicBezTo>
                <a:cubicBezTo>
                  <a:pt x="47521" y="115224"/>
                  <a:pt x="50957" y="113077"/>
                  <a:pt x="54249" y="111073"/>
                </a:cubicBezTo>
                <a:cubicBezTo>
                  <a:pt x="55179" y="110408"/>
                  <a:pt x="55770" y="110083"/>
                  <a:pt x="56323" y="110083"/>
                </a:cubicBezTo>
                <a:close/>
                <a:moveTo>
                  <a:pt x="62121" y="117371"/>
                </a:moveTo>
                <a:cubicBezTo>
                  <a:pt x="63839" y="117371"/>
                  <a:pt x="65270" y="118802"/>
                  <a:pt x="65127" y="120663"/>
                </a:cubicBezTo>
                <a:cubicBezTo>
                  <a:pt x="65127" y="120806"/>
                  <a:pt x="64841" y="121092"/>
                  <a:pt x="64698" y="121236"/>
                </a:cubicBezTo>
                <a:cubicBezTo>
                  <a:pt x="64125" y="121522"/>
                  <a:pt x="63552" y="121665"/>
                  <a:pt x="62837" y="121808"/>
                </a:cubicBezTo>
                <a:cubicBezTo>
                  <a:pt x="55537" y="123096"/>
                  <a:pt x="48380" y="125386"/>
                  <a:pt x="41223" y="127247"/>
                </a:cubicBezTo>
                <a:cubicBezTo>
                  <a:pt x="37216" y="128535"/>
                  <a:pt x="33065" y="129537"/>
                  <a:pt x="28914" y="130396"/>
                </a:cubicBezTo>
                <a:lnTo>
                  <a:pt x="28771" y="130396"/>
                </a:lnTo>
                <a:cubicBezTo>
                  <a:pt x="30918" y="127104"/>
                  <a:pt x="32779" y="124814"/>
                  <a:pt x="36214" y="124098"/>
                </a:cubicBezTo>
                <a:cubicBezTo>
                  <a:pt x="37788" y="123669"/>
                  <a:pt x="39363" y="123096"/>
                  <a:pt x="40937" y="122667"/>
                </a:cubicBezTo>
                <a:cubicBezTo>
                  <a:pt x="46519" y="121379"/>
                  <a:pt x="52245" y="120234"/>
                  <a:pt x="57684" y="118373"/>
                </a:cubicBezTo>
                <a:cubicBezTo>
                  <a:pt x="59115" y="117943"/>
                  <a:pt x="60690" y="117657"/>
                  <a:pt x="62121" y="117371"/>
                </a:cubicBezTo>
                <a:close/>
                <a:moveTo>
                  <a:pt x="64586" y="124300"/>
                </a:moveTo>
                <a:cubicBezTo>
                  <a:pt x="65484" y="124300"/>
                  <a:pt x="65899" y="124780"/>
                  <a:pt x="66129" y="125816"/>
                </a:cubicBezTo>
                <a:cubicBezTo>
                  <a:pt x="66558" y="127820"/>
                  <a:pt x="66415" y="128679"/>
                  <a:pt x="64984" y="129108"/>
                </a:cubicBezTo>
                <a:cubicBezTo>
                  <a:pt x="62837" y="129824"/>
                  <a:pt x="60547" y="130396"/>
                  <a:pt x="58400" y="130969"/>
                </a:cubicBezTo>
                <a:cubicBezTo>
                  <a:pt x="49239" y="133116"/>
                  <a:pt x="40078" y="135263"/>
                  <a:pt x="30918" y="137553"/>
                </a:cubicBezTo>
                <a:cubicBezTo>
                  <a:pt x="28771" y="138126"/>
                  <a:pt x="26767" y="138841"/>
                  <a:pt x="24190" y="139557"/>
                </a:cubicBezTo>
                <a:lnTo>
                  <a:pt x="24763" y="137124"/>
                </a:lnTo>
                <a:cubicBezTo>
                  <a:pt x="25049" y="134833"/>
                  <a:pt x="27053" y="133116"/>
                  <a:pt x="29343" y="132973"/>
                </a:cubicBezTo>
                <a:cubicBezTo>
                  <a:pt x="35069" y="131828"/>
                  <a:pt x="40794" y="129967"/>
                  <a:pt x="46519" y="128392"/>
                </a:cubicBezTo>
                <a:cubicBezTo>
                  <a:pt x="52245" y="126675"/>
                  <a:pt x="57970" y="125530"/>
                  <a:pt x="63839" y="124385"/>
                </a:cubicBezTo>
                <a:cubicBezTo>
                  <a:pt x="64120" y="124328"/>
                  <a:pt x="64367" y="124300"/>
                  <a:pt x="64586" y="124300"/>
                </a:cubicBezTo>
                <a:close/>
                <a:moveTo>
                  <a:pt x="66415" y="115940"/>
                </a:moveTo>
                <a:lnTo>
                  <a:pt x="66415" y="115940"/>
                </a:lnTo>
                <a:cubicBezTo>
                  <a:pt x="71854" y="123526"/>
                  <a:pt x="71425" y="137553"/>
                  <a:pt x="67131" y="144423"/>
                </a:cubicBezTo>
                <a:cubicBezTo>
                  <a:pt x="66988" y="142706"/>
                  <a:pt x="67274" y="140988"/>
                  <a:pt x="67847" y="139414"/>
                </a:cubicBezTo>
                <a:cubicBezTo>
                  <a:pt x="69135" y="133831"/>
                  <a:pt x="69278" y="127963"/>
                  <a:pt x="68419" y="122238"/>
                </a:cubicBezTo>
                <a:cubicBezTo>
                  <a:pt x="67990" y="120234"/>
                  <a:pt x="66701" y="118373"/>
                  <a:pt x="66415" y="115940"/>
                </a:cubicBezTo>
                <a:close/>
                <a:moveTo>
                  <a:pt x="64658" y="132033"/>
                </a:moveTo>
                <a:cubicBezTo>
                  <a:pt x="65699" y="132033"/>
                  <a:pt x="65986" y="132598"/>
                  <a:pt x="65986" y="134118"/>
                </a:cubicBezTo>
                <a:cubicBezTo>
                  <a:pt x="65986" y="136122"/>
                  <a:pt x="65700" y="136694"/>
                  <a:pt x="63982" y="137124"/>
                </a:cubicBezTo>
                <a:cubicBezTo>
                  <a:pt x="52531" y="140129"/>
                  <a:pt x="41510" y="143994"/>
                  <a:pt x="29916" y="146284"/>
                </a:cubicBezTo>
                <a:lnTo>
                  <a:pt x="29057" y="146427"/>
                </a:lnTo>
                <a:cubicBezTo>
                  <a:pt x="27936" y="146659"/>
                  <a:pt x="27107" y="146808"/>
                  <a:pt x="26480" y="146808"/>
                </a:cubicBezTo>
                <a:cubicBezTo>
                  <a:pt x="24787" y="146808"/>
                  <a:pt x="24570" y="145724"/>
                  <a:pt x="24047" y="142276"/>
                </a:cubicBezTo>
                <a:cubicBezTo>
                  <a:pt x="24620" y="142133"/>
                  <a:pt x="25192" y="141847"/>
                  <a:pt x="25765" y="141704"/>
                </a:cubicBezTo>
                <a:lnTo>
                  <a:pt x="51959" y="135120"/>
                </a:lnTo>
                <a:cubicBezTo>
                  <a:pt x="55966" y="134261"/>
                  <a:pt x="59831" y="133116"/>
                  <a:pt x="63839" y="132114"/>
                </a:cubicBezTo>
                <a:cubicBezTo>
                  <a:pt x="64153" y="132061"/>
                  <a:pt x="64425" y="132033"/>
                  <a:pt x="64658" y="132033"/>
                </a:cubicBezTo>
                <a:close/>
                <a:moveTo>
                  <a:pt x="64698" y="139700"/>
                </a:moveTo>
                <a:lnTo>
                  <a:pt x="64698" y="139843"/>
                </a:lnTo>
                <a:cubicBezTo>
                  <a:pt x="65127" y="140988"/>
                  <a:pt x="64554" y="141847"/>
                  <a:pt x="64268" y="142706"/>
                </a:cubicBezTo>
                <a:cubicBezTo>
                  <a:pt x="63982" y="143708"/>
                  <a:pt x="63266" y="144280"/>
                  <a:pt x="62407" y="144567"/>
                </a:cubicBezTo>
                <a:cubicBezTo>
                  <a:pt x="57398" y="145998"/>
                  <a:pt x="52245" y="147572"/>
                  <a:pt x="47092" y="149147"/>
                </a:cubicBezTo>
                <a:cubicBezTo>
                  <a:pt x="43657" y="150149"/>
                  <a:pt x="40078" y="151008"/>
                  <a:pt x="36643" y="152296"/>
                </a:cubicBezTo>
                <a:cubicBezTo>
                  <a:pt x="35860" y="152557"/>
                  <a:pt x="35126" y="152672"/>
                  <a:pt x="34425" y="152672"/>
                </a:cubicBezTo>
                <a:cubicBezTo>
                  <a:pt x="32435" y="152672"/>
                  <a:pt x="30713" y="151743"/>
                  <a:pt x="28914" y="150578"/>
                </a:cubicBezTo>
                <a:cubicBezTo>
                  <a:pt x="28771" y="150435"/>
                  <a:pt x="28628" y="150149"/>
                  <a:pt x="28628" y="149863"/>
                </a:cubicBezTo>
                <a:cubicBezTo>
                  <a:pt x="28484" y="149147"/>
                  <a:pt x="29057" y="149004"/>
                  <a:pt x="29343" y="149004"/>
                </a:cubicBezTo>
                <a:cubicBezTo>
                  <a:pt x="33637" y="148002"/>
                  <a:pt x="38074" y="147000"/>
                  <a:pt x="42225" y="145855"/>
                </a:cubicBezTo>
                <a:cubicBezTo>
                  <a:pt x="49239" y="143851"/>
                  <a:pt x="56396" y="141847"/>
                  <a:pt x="63266" y="139700"/>
                </a:cubicBezTo>
                <a:close/>
                <a:moveTo>
                  <a:pt x="61549" y="147716"/>
                </a:moveTo>
                <a:lnTo>
                  <a:pt x="61549" y="147716"/>
                </a:lnTo>
                <a:cubicBezTo>
                  <a:pt x="62264" y="148431"/>
                  <a:pt x="61835" y="149147"/>
                  <a:pt x="61405" y="149719"/>
                </a:cubicBezTo>
                <a:cubicBezTo>
                  <a:pt x="59974" y="152296"/>
                  <a:pt x="58400" y="154729"/>
                  <a:pt x="56825" y="157306"/>
                </a:cubicBezTo>
                <a:lnTo>
                  <a:pt x="41223" y="154443"/>
                </a:lnTo>
                <a:cubicBezTo>
                  <a:pt x="41223" y="154014"/>
                  <a:pt x="41080" y="153870"/>
                  <a:pt x="41223" y="153727"/>
                </a:cubicBezTo>
                <a:cubicBezTo>
                  <a:pt x="41223" y="153441"/>
                  <a:pt x="41510" y="153441"/>
                  <a:pt x="41510" y="153441"/>
                </a:cubicBezTo>
                <a:lnTo>
                  <a:pt x="61549" y="147716"/>
                </a:lnTo>
                <a:close/>
                <a:moveTo>
                  <a:pt x="67281" y="94012"/>
                </a:moveTo>
                <a:cubicBezTo>
                  <a:pt x="67321" y="94012"/>
                  <a:pt x="67362" y="94014"/>
                  <a:pt x="67403" y="94017"/>
                </a:cubicBezTo>
                <a:lnTo>
                  <a:pt x="67403" y="94017"/>
                </a:lnTo>
                <a:cubicBezTo>
                  <a:pt x="67076" y="96663"/>
                  <a:pt x="65245" y="98216"/>
                  <a:pt x="63552" y="99908"/>
                </a:cubicBezTo>
                <a:cubicBezTo>
                  <a:pt x="59115" y="104489"/>
                  <a:pt x="53962" y="108353"/>
                  <a:pt x="48523" y="111789"/>
                </a:cubicBezTo>
                <a:cubicBezTo>
                  <a:pt x="44372" y="114222"/>
                  <a:pt x="40365" y="116941"/>
                  <a:pt x="36214" y="119661"/>
                </a:cubicBezTo>
                <a:cubicBezTo>
                  <a:pt x="31920" y="122524"/>
                  <a:pt x="28198" y="126102"/>
                  <a:pt x="25335" y="130396"/>
                </a:cubicBezTo>
                <a:cubicBezTo>
                  <a:pt x="23761" y="132686"/>
                  <a:pt x="22616" y="135120"/>
                  <a:pt x="21900" y="137839"/>
                </a:cubicBezTo>
                <a:cubicBezTo>
                  <a:pt x="20183" y="143422"/>
                  <a:pt x="22330" y="149433"/>
                  <a:pt x="27339" y="152582"/>
                </a:cubicBezTo>
                <a:cubicBezTo>
                  <a:pt x="29200" y="154014"/>
                  <a:pt x="31490" y="155015"/>
                  <a:pt x="33924" y="155731"/>
                </a:cubicBezTo>
                <a:cubicBezTo>
                  <a:pt x="38504" y="156876"/>
                  <a:pt x="43370" y="157592"/>
                  <a:pt x="48237" y="158308"/>
                </a:cubicBezTo>
                <a:cubicBezTo>
                  <a:pt x="53676" y="159023"/>
                  <a:pt x="59115" y="160598"/>
                  <a:pt x="64268" y="162888"/>
                </a:cubicBezTo>
                <a:cubicBezTo>
                  <a:pt x="66272" y="163747"/>
                  <a:pt x="68133" y="164749"/>
                  <a:pt x="69850" y="165751"/>
                </a:cubicBezTo>
                <a:cubicBezTo>
                  <a:pt x="70675" y="166163"/>
                  <a:pt x="71368" y="166839"/>
                  <a:pt x="71675" y="167653"/>
                </a:cubicBezTo>
                <a:lnTo>
                  <a:pt x="71675" y="167653"/>
                </a:lnTo>
                <a:cubicBezTo>
                  <a:pt x="71577" y="167670"/>
                  <a:pt x="71482" y="167678"/>
                  <a:pt x="71390" y="167678"/>
                </a:cubicBezTo>
                <a:cubicBezTo>
                  <a:pt x="70618" y="167678"/>
                  <a:pt x="69998" y="167136"/>
                  <a:pt x="69278" y="166896"/>
                </a:cubicBezTo>
                <a:cubicBezTo>
                  <a:pt x="66129" y="165035"/>
                  <a:pt x="62551" y="164033"/>
                  <a:pt x="58829" y="163890"/>
                </a:cubicBezTo>
                <a:cubicBezTo>
                  <a:pt x="55108" y="163604"/>
                  <a:pt x="51243" y="163460"/>
                  <a:pt x="47521" y="163174"/>
                </a:cubicBezTo>
                <a:cubicBezTo>
                  <a:pt x="43084" y="162745"/>
                  <a:pt x="38647" y="162029"/>
                  <a:pt x="34496" y="160884"/>
                </a:cubicBezTo>
                <a:cubicBezTo>
                  <a:pt x="31347" y="160025"/>
                  <a:pt x="28484" y="158737"/>
                  <a:pt x="25622" y="157019"/>
                </a:cubicBezTo>
                <a:cubicBezTo>
                  <a:pt x="20612" y="154300"/>
                  <a:pt x="17606" y="148718"/>
                  <a:pt x="18036" y="142992"/>
                </a:cubicBezTo>
                <a:cubicBezTo>
                  <a:pt x="18036" y="136551"/>
                  <a:pt x="20612" y="130396"/>
                  <a:pt x="25192" y="125673"/>
                </a:cubicBezTo>
                <a:cubicBezTo>
                  <a:pt x="30202" y="120663"/>
                  <a:pt x="35927" y="116369"/>
                  <a:pt x="42225" y="112934"/>
                </a:cubicBezTo>
                <a:cubicBezTo>
                  <a:pt x="45947" y="110930"/>
                  <a:pt x="49668" y="108783"/>
                  <a:pt x="53247" y="106349"/>
                </a:cubicBezTo>
                <a:cubicBezTo>
                  <a:pt x="58113" y="103201"/>
                  <a:pt x="62407" y="99336"/>
                  <a:pt x="65986" y="94756"/>
                </a:cubicBezTo>
                <a:cubicBezTo>
                  <a:pt x="66234" y="94384"/>
                  <a:pt x="66696" y="94012"/>
                  <a:pt x="67281" y="94012"/>
                </a:cubicBezTo>
                <a:close/>
                <a:moveTo>
                  <a:pt x="71941" y="167718"/>
                </a:moveTo>
                <a:cubicBezTo>
                  <a:pt x="72297" y="167718"/>
                  <a:pt x="72666" y="167963"/>
                  <a:pt x="72709" y="168386"/>
                </a:cubicBezTo>
                <a:lnTo>
                  <a:pt x="72709" y="168386"/>
                </a:lnTo>
                <a:cubicBezTo>
                  <a:pt x="72637" y="168408"/>
                  <a:pt x="72569" y="168418"/>
                  <a:pt x="72503" y="168418"/>
                </a:cubicBezTo>
                <a:cubicBezTo>
                  <a:pt x="72149" y="168418"/>
                  <a:pt x="71899" y="168116"/>
                  <a:pt x="71860" y="167722"/>
                </a:cubicBezTo>
                <a:lnTo>
                  <a:pt x="71860" y="167722"/>
                </a:lnTo>
                <a:cubicBezTo>
                  <a:pt x="71887" y="167719"/>
                  <a:pt x="71914" y="167718"/>
                  <a:pt x="71941" y="167718"/>
                </a:cubicBezTo>
                <a:close/>
                <a:moveTo>
                  <a:pt x="47235" y="168184"/>
                </a:moveTo>
                <a:lnTo>
                  <a:pt x="47521" y="168327"/>
                </a:lnTo>
                <a:cubicBezTo>
                  <a:pt x="47378" y="168470"/>
                  <a:pt x="47235" y="168613"/>
                  <a:pt x="47092" y="168756"/>
                </a:cubicBezTo>
                <a:cubicBezTo>
                  <a:pt x="46949" y="168756"/>
                  <a:pt x="46806" y="168613"/>
                  <a:pt x="46806" y="168613"/>
                </a:cubicBezTo>
                <a:lnTo>
                  <a:pt x="47235" y="168184"/>
                </a:lnTo>
                <a:close/>
                <a:moveTo>
                  <a:pt x="72858" y="168528"/>
                </a:moveTo>
                <a:lnTo>
                  <a:pt x="73429" y="168756"/>
                </a:lnTo>
                <a:cubicBezTo>
                  <a:pt x="73257" y="168929"/>
                  <a:pt x="73136" y="168997"/>
                  <a:pt x="73052" y="168997"/>
                </a:cubicBezTo>
                <a:cubicBezTo>
                  <a:pt x="72899" y="168997"/>
                  <a:pt x="72866" y="168771"/>
                  <a:pt x="72858" y="168528"/>
                </a:cubicBezTo>
                <a:close/>
                <a:moveTo>
                  <a:pt x="53753" y="166143"/>
                </a:moveTo>
                <a:cubicBezTo>
                  <a:pt x="54100" y="166143"/>
                  <a:pt x="54500" y="166158"/>
                  <a:pt x="54964" y="166180"/>
                </a:cubicBezTo>
                <a:cubicBezTo>
                  <a:pt x="57684" y="166180"/>
                  <a:pt x="60404" y="166466"/>
                  <a:pt x="63123" y="167325"/>
                </a:cubicBezTo>
                <a:lnTo>
                  <a:pt x="52817" y="170903"/>
                </a:lnTo>
                <a:cubicBezTo>
                  <a:pt x="52238" y="171000"/>
                  <a:pt x="51659" y="171487"/>
                  <a:pt x="51124" y="171487"/>
                </a:cubicBezTo>
                <a:cubicBezTo>
                  <a:pt x="50866" y="171487"/>
                  <a:pt x="50617" y="171373"/>
                  <a:pt x="50384" y="171047"/>
                </a:cubicBezTo>
                <a:cubicBezTo>
                  <a:pt x="49812" y="170474"/>
                  <a:pt x="50384" y="169615"/>
                  <a:pt x="50670" y="168900"/>
                </a:cubicBezTo>
                <a:cubicBezTo>
                  <a:pt x="51517" y="166600"/>
                  <a:pt x="51853" y="166143"/>
                  <a:pt x="53753" y="166143"/>
                </a:cubicBezTo>
                <a:close/>
                <a:moveTo>
                  <a:pt x="67059" y="169007"/>
                </a:moveTo>
                <a:cubicBezTo>
                  <a:pt x="67524" y="169007"/>
                  <a:pt x="67990" y="169114"/>
                  <a:pt x="68419" y="169329"/>
                </a:cubicBezTo>
                <a:cubicBezTo>
                  <a:pt x="70566" y="170474"/>
                  <a:pt x="72570" y="172192"/>
                  <a:pt x="74001" y="174339"/>
                </a:cubicBezTo>
                <a:cubicBezTo>
                  <a:pt x="65556" y="176343"/>
                  <a:pt x="57541" y="177917"/>
                  <a:pt x="48953" y="179635"/>
                </a:cubicBezTo>
                <a:cubicBezTo>
                  <a:pt x="49096" y="178203"/>
                  <a:pt x="49096" y="177345"/>
                  <a:pt x="49239" y="176629"/>
                </a:cubicBezTo>
                <a:cubicBezTo>
                  <a:pt x="49096" y="175770"/>
                  <a:pt x="49812" y="174911"/>
                  <a:pt x="50670" y="174625"/>
                </a:cubicBezTo>
                <a:cubicBezTo>
                  <a:pt x="53390" y="173623"/>
                  <a:pt x="55966" y="172478"/>
                  <a:pt x="58686" y="171476"/>
                </a:cubicBezTo>
                <a:cubicBezTo>
                  <a:pt x="61119" y="170760"/>
                  <a:pt x="63409" y="170045"/>
                  <a:pt x="65700" y="169329"/>
                </a:cubicBezTo>
                <a:cubicBezTo>
                  <a:pt x="66129" y="169114"/>
                  <a:pt x="66594" y="169007"/>
                  <a:pt x="67059" y="169007"/>
                </a:cubicBezTo>
                <a:close/>
                <a:moveTo>
                  <a:pt x="73834" y="177107"/>
                </a:moveTo>
                <a:cubicBezTo>
                  <a:pt x="74377" y="177107"/>
                  <a:pt x="74930" y="177177"/>
                  <a:pt x="75433" y="177345"/>
                </a:cubicBezTo>
                <a:cubicBezTo>
                  <a:pt x="76864" y="177631"/>
                  <a:pt x="78009" y="179062"/>
                  <a:pt x="78009" y="180637"/>
                </a:cubicBezTo>
                <a:cubicBezTo>
                  <a:pt x="78009" y="181066"/>
                  <a:pt x="77580" y="181495"/>
                  <a:pt x="77150" y="181639"/>
                </a:cubicBezTo>
                <a:cubicBezTo>
                  <a:pt x="76292" y="181925"/>
                  <a:pt x="75433" y="182068"/>
                  <a:pt x="74574" y="182211"/>
                </a:cubicBezTo>
                <a:lnTo>
                  <a:pt x="64268" y="184358"/>
                </a:lnTo>
                <a:lnTo>
                  <a:pt x="64268" y="184072"/>
                </a:lnTo>
                <a:lnTo>
                  <a:pt x="64125" y="184072"/>
                </a:lnTo>
                <a:cubicBezTo>
                  <a:pt x="59974" y="184931"/>
                  <a:pt x="55823" y="185790"/>
                  <a:pt x="51529" y="186505"/>
                </a:cubicBezTo>
                <a:cubicBezTo>
                  <a:pt x="51259" y="186559"/>
                  <a:pt x="50968" y="186613"/>
                  <a:pt x="50687" y="186613"/>
                </a:cubicBezTo>
                <a:cubicBezTo>
                  <a:pt x="50226" y="186613"/>
                  <a:pt x="49792" y="186467"/>
                  <a:pt x="49525" y="185933"/>
                </a:cubicBezTo>
                <a:cubicBezTo>
                  <a:pt x="48953" y="185074"/>
                  <a:pt x="48953" y="183929"/>
                  <a:pt x="49382" y="182927"/>
                </a:cubicBezTo>
                <a:cubicBezTo>
                  <a:pt x="49525" y="182497"/>
                  <a:pt x="49955" y="182211"/>
                  <a:pt x="50384" y="182068"/>
                </a:cubicBezTo>
                <a:cubicBezTo>
                  <a:pt x="57827" y="180350"/>
                  <a:pt x="65270" y="178776"/>
                  <a:pt x="72713" y="177201"/>
                </a:cubicBezTo>
                <a:cubicBezTo>
                  <a:pt x="73069" y="177142"/>
                  <a:pt x="73449" y="177107"/>
                  <a:pt x="73834" y="177107"/>
                </a:cubicBezTo>
                <a:close/>
                <a:moveTo>
                  <a:pt x="75170" y="170128"/>
                </a:moveTo>
                <a:cubicBezTo>
                  <a:pt x="75517" y="170128"/>
                  <a:pt x="75820" y="170432"/>
                  <a:pt x="76005" y="170617"/>
                </a:cubicBezTo>
                <a:cubicBezTo>
                  <a:pt x="78582" y="172621"/>
                  <a:pt x="80729" y="175054"/>
                  <a:pt x="82303" y="177774"/>
                </a:cubicBezTo>
                <a:cubicBezTo>
                  <a:pt x="84164" y="181209"/>
                  <a:pt x="84021" y="184358"/>
                  <a:pt x="81444" y="188509"/>
                </a:cubicBezTo>
                <a:cubicBezTo>
                  <a:pt x="81587" y="180207"/>
                  <a:pt x="81444" y="179921"/>
                  <a:pt x="74574" y="170474"/>
                </a:cubicBezTo>
                <a:cubicBezTo>
                  <a:pt x="74777" y="170220"/>
                  <a:pt x="74980" y="170128"/>
                  <a:pt x="75170" y="170128"/>
                </a:cubicBezTo>
                <a:close/>
                <a:moveTo>
                  <a:pt x="77424" y="192075"/>
                </a:moveTo>
                <a:cubicBezTo>
                  <a:pt x="77546" y="192075"/>
                  <a:pt x="77634" y="192197"/>
                  <a:pt x="77723" y="192374"/>
                </a:cubicBezTo>
                <a:cubicBezTo>
                  <a:pt x="77723" y="192374"/>
                  <a:pt x="77437" y="192517"/>
                  <a:pt x="77437" y="192517"/>
                </a:cubicBezTo>
                <a:lnTo>
                  <a:pt x="76781" y="192735"/>
                </a:lnTo>
                <a:lnTo>
                  <a:pt x="76781" y="192735"/>
                </a:lnTo>
                <a:cubicBezTo>
                  <a:pt x="76904" y="192583"/>
                  <a:pt x="77027" y="192354"/>
                  <a:pt x="77150" y="192231"/>
                </a:cubicBezTo>
                <a:cubicBezTo>
                  <a:pt x="77260" y="192121"/>
                  <a:pt x="77348" y="192075"/>
                  <a:pt x="77424" y="192075"/>
                </a:cubicBezTo>
                <a:close/>
                <a:moveTo>
                  <a:pt x="78044" y="184479"/>
                </a:moveTo>
                <a:cubicBezTo>
                  <a:pt x="78550" y="184479"/>
                  <a:pt x="78996" y="185005"/>
                  <a:pt x="78868" y="185646"/>
                </a:cubicBezTo>
                <a:cubicBezTo>
                  <a:pt x="78439" y="188366"/>
                  <a:pt x="76292" y="190370"/>
                  <a:pt x="73572" y="190513"/>
                </a:cubicBezTo>
                <a:cubicBezTo>
                  <a:pt x="67131" y="190942"/>
                  <a:pt x="60833" y="191944"/>
                  <a:pt x="54535" y="193376"/>
                </a:cubicBezTo>
                <a:cubicBezTo>
                  <a:pt x="53755" y="193559"/>
                  <a:pt x="53226" y="193684"/>
                  <a:pt x="52828" y="193684"/>
                </a:cubicBezTo>
                <a:cubicBezTo>
                  <a:pt x="51984" y="193684"/>
                  <a:pt x="51735" y="193123"/>
                  <a:pt x="50957" y="191372"/>
                </a:cubicBezTo>
                <a:cubicBezTo>
                  <a:pt x="50813" y="190942"/>
                  <a:pt x="50670" y="190513"/>
                  <a:pt x="50670" y="190084"/>
                </a:cubicBezTo>
                <a:lnTo>
                  <a:pt x="50527" y="190084"/>
                </a:lnTo>
                <a:cubicBezTo>
                  <a:pt x="50957" y="189511"/>
                  <a:pt x="51529" y="189225"/>
                  <a:pt x="52245" y="189225"/>
                </a:cubicBezTo>
                <a:lnTo>
                  <a:pt x="76005" y="184644"/>
                </a:lnTo>
                <a:cubicBezTo>
                  <a:pt x="76578" y="184644"/>
                  <a:pt x="77150" y="184501"/>
                  <a:pt x="77866" y="184501"/>
                </a:cubicBezTo>
                <a:cubicBezTo>
                  <a:pt x="77926" y="184486"/>
                  <a:pt x="77985" y="184479"/>
                  <a:pt x="78044" y="184479"/>
                </a:cubicBezTo>
                <a:close/>
                <a:moveTo>
                  <a:pt x="76577" y="192861"/>
                </a:moveTo>
                <a:lnTo>
                  <a:pt x="76577" y="192861"/>
                </a:lnTo>
                <a:cubicBezTo>
                  <a:pt x="76547" y="193736"/>
                  <a:pt x="75824" y="193805"/>
                  <a:pt x="75159" y="194034"/>
                </a:cubicBezTo>
                <a:lnTo>
                  <a:pt x="75159" y="194034"/>
                </a:lnTo>
                <a:cubicBezTo>
                  <a:pt x="75317" y="193407"/>
                  <a:pt x="75931" y="193122"/>
                  <a:pt x="76577" y="192861"/>
                </a:cubicBezTo>
                <a:close/>
                <a:moveTo>
                  <a:pt x="74970" y="194256"/>
                </a:moveTo>
                <a:lnTo>
                  <a:pt x="74860" y="194807"/>
                </a:lnTo>
                <a:cubicBezTo>
                  <a:pt x="74345" y="194395"/>
                  <a:pt x="74720" y="194354"/>
                  <a:pt x="74970" y="194256"/>
                </a:cubicBezTo>
                <a:close/>
                <a:moveTo>
                  <a:pt x="22261" y="0"/>
                </a:moveTo>
                <a:cubicBezTo>
                  <a:pt x="22027" y="0"/>
                  <a:pt x="21805" y="48"/>
                  <a:pt x="21614" y="143"/>
                </a:cubicBezTo>
                <a:cubicBezTo>
                  <a:pt x="20612" y="429"/>
                  <a:pt x="19753" y="859"/>
                  <a:pt x="19038" y="1288"/>
                </a:cubicBezTo>
                <a:cubicBezTo>
                  <a:pt x="17892" y="1861"/>
                  <a:pt x="16747" y="2720"/>
                  <a:pt x="15602" y="3435"/>
                </a:cubicBezTo>
                <a:cubicBezTo>
                  <a:pt x="13742" y="4867"/>
                  <a:pt x="12024" y="6298"/>
                  <a:pt x="10306" y="7872"/>
                </a:cubicBezTo>
                <a:cubicBezTo>
                  <a:pt x="2148" y="15029"/>
                  <a:pt x="1" y="24047"/>
                  <a:pt x="1861" y="34496"/>
                </a:cubicBezTo>
                <a:cubicBezTo>
                  <a:pt x="2720" y="38790"/>
                  <a:pt x="5153" y="42511"/>
                  <a:pt x="8732" y="44944"/>
                </a:cubicBezTo>
                <a:cubicBezTo>
                  <a:pt x="12024" y="47378"/>
                  <a:pt x="15745" y="49239"/>
                  <a:pt x="19610" y="50670"/>
                </a:cubicBezTo>
                <a:cubicBezTo>
                  <a:pt x="21185" y="50956"/>
                  <a:pt x="22616" y="51672"/>
                  <a:pt x="23904" y="52674"/>
                </a:cubicBezTo>
                <a:cubicBezTo>
                  <a:pt x="22759" y="53676"/>
                  <a:pt x="21757" y="54821"/>
                  <a:pt x="20612" y="55823"/>
                </a:cubicBezTo>
                <a:cubicBezTo>
                  <a:pt x="16175" y="59687"/>
                  <a:pt x="12453" y="64411"/>
                  <a:pt x="9448" y="69564"/>
                </a:cubicBezTo>
                <a:cubicBezTo>
                  <a:pt x="5153" y="77579"/>
                  <a:pt x="5440" y="85595"/>
                  <a:pt x="13026" y="93324"/>
                </a:cubicBezTo>
                <a:cubicBezTo>
                  <a:pt x="14171" y="94612"/>
                  <a:pt x="15459" y="95614"/>
                  <a:pt x="16891" y="96616"/>
                </a:cubicBezTo>
                <a:cubicBezTo>
                  <a:pt x="22759" y="100910"/>
                  <a:pt x="29486" y="103916"/>
                  <a:pt x="36643" y="105634"/>
                </a:cubicBezTo>
                <a:cubicBezTo>
                  <a:pt x="38361" y="106063"/>
                  <a:pt x="39935" y="106349"/>
                  <a:pt x="41653" y="106636"/>
                </a:cubicBezTo>
                <a:cubicBezTo>
                  <a:pt x="42512" y="106779"/>
                  <a:pt x="43514" y="106922"/>
                  <a:pt x="44372" y="107208"/>
                </a:cubicBezTo>
                <a:cubicBezTo>
                  <a:pt x="44516" y="107351"/>
                  <a:pt x="44802" y="107495"/>
                  <a:pt x="44802" y="107781"/>
                </a:cubicBezTo>
                <a:cubicBezTo>
                  <a:pt x="44802" y="108067"/>
                  <a:pt x="44802" y="108353"/>
                  <a:pt x="44516" y="108497"/>
                </a:cubicBezTo>
                <a:cubicBezTo>
                  <a:pt x="42655" y="109642"/>
                  <a:pt x="40794" y="110644"/>
                  <a:pt x="38933" y="111789"/>
                </a:cubicBezTo>
                <a:cubicBezTo>
                  <a:pt x="32922" y="115224"/>
                  <a:pt x="27339" y="119518"/>
                  <a:pt x="22473" y="124671"/>
                </a:cubicBezTo>
                <a:cubicBezTo>
                  <a:pt x="17320" y="130110"/>
                  <a:pt x="14744" y="137267"/>
                  <a:pt x="15316" y="144710"/>
                </a:cubicBezTo>
                <a:cubicBezTo>
                  <a:pt x="15459" y="150149"/>
                  <a:pt x="18179" y="155159"/>
                  <a:pt x="22616" y="158308"/>
                </a:cubicBezTo>
                <a:cubicBezTo>
                  <a:pt x="23904" y="159166"/>
                  <a:pt x="25192" y="159882"/>
                  <a:pt x="26624" y="160598"/>
                </a:cubicBezTo>
                <a:cubicBezTo>
                  <a:pt x="30631" y="162602"/>
                  <a:pt x="35069" y="164033"/>
                  <a:pt x="39649" y="164749"/>
                </a:cubicBezTo>
                <a:cubicBezTo>
                  <a:pt x="41223" y="164749"/>
                  <a:pt x="42798" y="165178"/>
                  <a:pt x="44086" y="166037"/>
                </a:cubicBezTo>
                <a:cubicBezTo>
                  <a:pt x="43800" y="166609"/>
                  <a:pt x="43514" y="167325"/>
                  <a:pt x="43227" y="168041"/>
                </a:cubicBezTo>
                <a:cubicBezTo>
                  <a:pt x="40365" y="174911"/>
                  <a:pt x="39363" y="182497"/>
                  <a:pt x="40222" y="189940"/>
                </a:cubicBezTo>
                <a:cubicBezTo>
                  <a:pt x="40937" y="195093"/>
                  <a:pt x="42798" y="199674"/>
                  <a:pt x="47235" y="202823"/>
                </a:cubicBezTo>
                <a:cubicBezTo>
                  <a:pt x="47951" y="203252"/>
                  <a:pt x="48666" y="203538"/>
                  <a:pt x="49382" y="203825"/>
                </a:cubicBezTo>
                <a:cubicBezTo>
                  <a:pt x="49812" y="203825"/>
                  <a:pt x="50241" y="203681"/>
                  <a:pt x="50384" y="203252"/>
                </a:cubicBezTo>
                <a:cubicBezTo>
                  <a:pt x="50670" y="202823"/>
                  <a:pt x="50670" y="202250"/>
                  <a:pt x="50384" y="201964"/>
                </a:cubicBezTo>
                <a:cubicBezTo>
                  <a:pt x="50098" y="201678"/>
                  <a:pt x="49668" y="201248"/>
                  <a:pt x="49382" y="200962"/>
                </a:cubicBezTo>
                <a:cubicBezTo>
                  <a:pt x="46090" y="198672"/>
                  <a:pt x="43800" y="195093"/>
                  <a:pt x="43370" y="191086"/>
                </a:cubicBezTo>
                <a:cubicBezTo>
                  <a:pt x="42082" y="184358"/>
                  <a:pt x="42655" y="177345"/>
                  <a:pt x="45088" y="170903"/>
                </a:cubicBezTo>
                <a:cubicBezTo>
                  <a:pt x="45231" y="170474"/>
                  <a:pt x="45518" y="170045"/>
                  <a:pt x="45804" y="169758"/>
                </a:cubicBezTo>
                <a:lnTo>
                  <a:pt x="46663" y="169758"/>
                </a:lnTo>
                <a:cubicBezTo>
                  <a:pt x="46806" y="169902"/>
                  <a:pt x="46949" y="169902"/>
                  <a:pt x="46949" y="170045"/>
                </a:cubicBezTo>
                <a:cubicBezTo>
                  <a:pt x="46949" y="170903"/>
                  <a:pt x="46949" y="171619"/>
                  <a:pt x="46949" y="172335"/>
                </a:cubicBezTo>
                <a:cubicBezTo>
                  <a:pt x="46376" y="175913"/>
                  <a:pt x="46233" y="179635"/>
                  <a:pt x="46376" y="183356"/>
                </a:cubicBezTo>
                <a:cubicBezTo>
                  <a:pt x="46663" y="190084"/>
                  <a:pt x="49668" y="195952"/>
                  <a:pt x="53533" y="201248"/>
                </a:cubicBezTo>
                <a:cubicBezTo>
                  <a:pt x="53819" y="201678"/>
                  <a:pt x="54249" y="201964"/>
                  <a:pt x="54678" y="202107"/>
                </a:cubicBezTo>
                <a:cubicBezTo>
                  <a:pt x="54804" y="202149"/>
                  <a:pt x="54930" y="202166"/>
                  <a:pt x="55052" y="202166"/>
                </a:cubicBezTo>
                <a:cubicBezTo>
                  <a:pt x="55347" y="202166"/>
                  <a:pt x="55621" y="202065"/>
                  <a:pt x="55823" y="201964"/>
                </a:cubicBezTo>
                <a:cubicBezTo>
                  <a:pt x="56396" y="201678"/>
                  <a:pt x="56682" y="200819"/>
                  <a:pt x="56253" y="200389"/>
                </a:cubicBezTo>
                <a:cubicBezTo>
                  <a:pt x="55823" y="199531"/>
                  <a:pt x="55394" y="199101"/>
                  <a:pt x="54678" y="198099"/>
                </a:cubicBezTo>
                <a:cubicBezTo>
                  <a:pt x="54106" y="197097"/>
                  <a:pt x="54392" y="196382"/>
                  <a:pt x="55537" y="196095"/>
                </a:cubicBezTo>
                <a:cubicBezTo>
                  <a:pt x="59115" y="195380"/>
                  <a:pt x="62694" y="194521"/>
                  <a:pt x="66272" y="193948"/>
                </a:cubicBezTo>
                <a:cubicBezTo>
                  <a:pt x="66962" y="193862"/>
                  <a:pt x="67859" y="193412"/>
                  <a:pt x="68620" y="193412"/>
                </a:cubicBezTo>
                <a:cubicBezTo>
                  <a:pt x="69123" y="193412"/>
                  <a:pt x="69566" y="193608"/>
                  <a:pt x="69850" y="194235"/>
                </a:cubicBezTo>
                <a:cubicBezTo>
                  <a:pt x="70137" y="195093"/>
                  <a:pt x="68276" y="195236"/>
                  <a:pt x="67560" y="195952"/>
                </a:cubicBezTo>
                <a:cubicBezTo>
                  <a:pt x="66845" y="196525"/>
                  <a:pt x="66845" y="197527"/>
                  <a:pt x="67274" y="198099"/>
                </a:cubicBezTo>
                <a:cubicBezTo>
                  <a:pt x="67656" y="198481"/>
                  <a:pt x="68165" y="198735"/>
                  <a:pt x="68631" y="198735"/>
                </a:cubicBezTo>
                <a:cubicBezTo>
                  <a:pt x="68864" y="198735"/>
                  <a:pt x="69087" y="198672"/>
                  <a:pt x="69278" y="198529"/>
                </a:cubicBezTo>
                <a:cubicBezTo>
                  <a:pt x="70566" y="197956"/>
                  <a:pt x="71282" y="196525"/>
                  <a:pt x="72856" y="196525"/>
                </a:cubicBezTo>
                <a:cubicBezTo>
                  <a:pt x="72856" y="196238"/>
                  <a:pt x="72999" y="195952"/>
                  <a:pt x="73143" y="195809"/>
                </a:cubicBezTo>
                <a:lnTo>
                  <a:pt x="73143" y="195809"/>
                </a:lnTo>
                <a:cubicBezTo>
                  <a:pt x="73858" y="196525"/>
                  <a:pt x="72856" y="196238"/>
                  <a:pt x="72856" y="196525"/>
                </a:cubicBezTo>
                <a:cubicBezTo>
                  <a:pt x="73226" y="198004"/>
                  <a:pt x="73536" y="198647"/>
                  <a:pt x="74095" y="198647"/>
                </a:cubicBezTo>
                <a:cubicBezTo>
                  <a:pt x="74402" y="198647"/>
                  <a:pt x="74783" y="198454"/>
                  <a:pt x="75290" y="198099"/>
                </a:cubicBezTo>
                <a:cubicBezTo>
                  <a:pt x="78868" y="195666"/>
                  <a:pt x="81874" y="192660"/>
                  <a:pt x="84307" y="189225"/>
                </a:cubicBezTo>
                <a:cubicBezTo>
                  <a:pt x="86740" y="185503"/>
                  <a:pt x="87027" y="180780"/>
                  <a:pt x="85023" y="176915"/>
                </a:cubicBezTo>
                <a:cubicBezTo>
                  <a:pt x="83878" y="174768"/>
                  <a:pt x="82446" y="172764"/>
                  <a:pt x="80586" y="171190"/>
                </a:cubicBezTo>
                <a:cubicBezTo>
                  <a:pt x="76148" y="166753"/>
                  <a:pt x="70996" y="163031"/>
                  <a:pt x="65270" y="160311"/>
                </a:cubicBezTo>
                <a:cubicBezTo>
                  <a:pt x="63123" y="159453"/>
                  <a:pt x="62980" y="158594"/>
                  <a:pt x="63839" y="156447"/>
                </a:cubicBezTo>
                <a:cubicBezTo>
                  <a:pt x="64268" y="155445"/>
                  <a:pt x="64698" y="154443"/>
                  <a:pt x="65270" y="153584"/>
                </a:cubicBezTo>
                <a:cubicBezTo>
                  <a:pt x="66558" y="151008"/>
                  <a:pt x="67990" y="148431"/>
                  <a:pt x="69421" y="145855"/>
                </a:cubicBezTo>
                <a:cubicBezTo>
                  <a:pt x="72713" y="139271"/>
                  <a:pt x="73858" y="131828"/>
                  <a:pt x="72570" y="124671"/>
                </a:cubicBezTo>
                <a:cubicBezTo>
                  <a:pt x="71425" y="118373"/>
                  <a:pt x="68705" y="112647"/>
                  <a:pt x="64554" y="107924"/>
                </a:cubicBezTo>
                <a:cubicBezTo>
                  <a:pt x="62121" y="104775"/>
                  <a:pt x="61978" y="105204"/>
                  <a:pt x="64984" y="102055"/>
                </a:cubicBezTo>
                <a:cubicBezTo>
                  <a:pt x="71425" y="95901"/>
                  <a:pt x="74288" y="86883"/>
                  <a:pt x="72427" y="78295"/>
                </a:cubicBezTo>
                <a:cubicBezTo>
                  <a:pt x="70423" y="66844"/>
                  <a:pt x="63552" y="58399"/>
                  <a:pt x="53819" y="52531"/>
                </a:cubicBezTo>
                <a:cubicBezTo>
                  <a:pt x="51100" y="50956"/>
                  <a:pt x="48380" y="49668"/>
                  <a:pt x="45518" y="48666"/>
                </a:cubicBezTo>
                <a:cubicBezTo>
                  <a:pt x="42512" y="47664"/>
                  <a:pt x="42512" y="47664"/>
                  <a:pt x="44086" y="45088"/>
                </a:cubicBezTo>
                <a:cubicBezTo>
                  <a:pt x="46090" y="42082"/>
                  <a:pt x="47665" y="38647"/>
                  <a:pt x="48523" y="35211"/>
                </a:cubicBezTo>
                <a:cubicBezTo>
                  <a:pt x="50813" y="24476"/>
                  <a:pt x="48237" y="14600"/>
                  <a:pt x="42655" y="5582"/>
                </a:cubicBezTo>
                <a:cubicBezTo>
                  <a:pt x="42225" y="4867"/>
                  <a:pt x="41510" y="4294"/>
                  <a:pt x="40794" y="4151"/>
                </a:cubicBezTo>
                <a:cubicBezTo>
                  <a:pt x="40222" y="4151"/>
                  <a:pt x="39649" y="4437"/>
                  <a:pt x="39506" y="5153"/>
                </a:cubicBezTo>
                <a:cubicBezTo>
                  <a:pt x="39649" y="5869"/>
                  <a:pt x="39935" y="6584"/>
                  <a:pt x="40365" y="7157"/>
                </a:cubicBezTo>
                <a:cubicBezTo>
                  <a:pt x="41796" y="9161"/>
                  <a:pt x="42941" y="11308"/>
                  <a:pt x="43657" y="13741"/>
                </a:cubicBezTo>
                <a:cubicBezTo>
                  <a:pt x="46090" y="19323"/>
                  <a:pt x="47092" y="25335"/>
                  <a:pt x="46519" y="31347"/>
                </a:cubicBezTo>
                <a:cubicBezTo>
                  <a:pt x="46233" y="34925"/>
                  <a:pt x="45088" y="38217"/>
                  <a:pt x="42941" y="41080"/>
                </a:cubicBezTo>
                <a:cubicBezTo>
                  <a:pt x="42512" y="43370"/>
                  <a:pt x="40794" y="44944"/>
                  <a:pt x="39649" y="46662"/>
                </a:cubicBezTo>
                <a:cubicBezTo>
                  <a:pt x="39520" y="46876"/>
                  <a:pt x="39354" y="46962"/>
                  <a:pt x="39190" y="46962"/>
                </a:cubicBezTo>
                <a:cubicBezTo>
                  <a:pt x="38808" y="46962"/>
                  <a:pt x="38446" y="46491"/>
                  <a:pt x="38647" y="46090"/>
                </a:cubicBezTo>
                <a:cubicBezTo>
                  <a:pt x="39792" y="44229"/>
                  <a:pt x="41080" y="42368"/>
                  <a:pt x="42512" y="40650"/>
                </a:cubicBezTo>
                <a:cubicBezTo>
                  <a:pt x="42512" y="40078"/>
                  <a:pt x="42655" y="39505"/>
                  <a:pt x="42798" y="38933"/>
                </a:cubicBezTo>
                <a:cubicBezTo>
                  <a:pt x="46233" y="30917"/>
                  <a:pt x="45947" y="21757"/>
                  <a:pt x="42369" y="14027"/>
                </a:cubicBezTo>
                <a:cubicBezTo>
                  <a:pt x="40651" y="11737"/>
                  <a:pt x="39076" y="9590"/>
                  <a:pt x="37502" y="7300"/>
                </a:cubicBezTo>
                <a:cubicBezTo>
                  <a:pt x="37216" y="6918"/>
                  <a:pt x="36802" y="6727"/>
                  <a:pt x="36431" y="6727"/>
                </a:cubicBezTo>
                <a:cubicBezTo>
                  <a:pt x="36246" y="6727"/>
                  <a:pt x="36071" y="6775"/>
                  <a:pt x="35927" y="6870"/>
                </a:cubicBezTo>
                <a:cubicBezTo>
                  <a:pt x="35212" y="7157"/>
                  <a:pt x="34926" y="7729"/>
                  <a:pt x="35069" y="8445"/>
                </a:cubicBezTo>
                <a:cubicBezTo>
                  <a:pt x="35212" y="8874"/>
                  <a:pt x="35498" y="9304"/>
                  <a:pt x="35641" y="9733"/>
                </a:cubicBezTo>
                <a:cubicBezTo>
                  <a:pt x="36071" y="11308"/>
                  <a:pt x="36071" y="11451"/>
                  <a:pt x="34496" y="12023"/>
                </a:cubicBezTo>
                <a:cubicBezTo>
                  <a:pt x="28914" y="13598"/>
                  <a:pt x="23475" y="15315"/>
                  <a:pt x="17892" y="17033"/>
                </a:cubicBezTo>
                <a:cubicBezTo>
                  <a:pt x="17309" y="17130"/>
                  <a:pt x="16726" y="17426"/>
                  <a:pt x="16142" y="17426"/>
                </a:cubicBezTo>
                <a:cubicBezTo>
                  <a:pt x="15867" y="17426"/>
                  <a:pt x="15591" y="17360"/>
                  <a:pt x="15316" y="17176"/>
                </a:cubicBezTo>
                <a:cubicBezTo>
                  <a:pt x="14887" y="16317"/>
                  <a:pt x="15602" y="15745"/>
                  <a:pt x="16032" y="15172"/>
                </a:cubicBezTo>
                <a:cubicBezTo>
                  <a:pt x="19038" y="11594"/>
                  <a:pt x="22902" y="8588"/>
                  <a:pt x="27196" y="6727"/>
                </a:cubicBezTo>
                <a:cubicBezTo>
                  <a:pt x="27769" y="6441"/>
                  <a:pt x="28198" y="6155"/>
                  <a:pt x="28771" y="5869"/>
                </a:cubicBezTo>
                <a:cubicBezTo>
                  <a:pt x="29343" y="5725"/>
                  <a:pt x="29630" y="5010"/>
                  <a:pt x="29343" y="4437"/>
                </a:cubicBezTo>
                <a:cubicBezTo>
                  <a:pt x="29225" y="3963"/>
                  <a:pt x="28713" y="3685"/>
                  <a:pt x="28216" y="3685"/>
                </a:cubicBezTo>
                <a:cubicBezTo>
                  <a:pt x="28113" y="3685"/>
                  <a:pt x="28010" y="3697"/>
                  <a:pt x="27912" y="3722"/>
                </a:cubicBezTo>
                <a:cubicBezTo>
                  <a:pt x="26910" y="3865"/>
                  <a:pt x="26051" y="4151"/>
                  <a:pt x="25335" y="4437"/>
                </a:cubicBezTo>
                <a:cubicBezTo>
                  <a:pt x="19610" y="7300"/>
                  <a:pt x="14744" y="11594"/>
                  <a:pt x="11451" y="16890"/>
                </a:cubicBezTo>
                <a:cubicBezTo>
                  <a:pt x="9018" y="20755"/>
                  <a:pt x="7730" y="25335"/>
                  <a:pt x="7730" y="29915"/>
                </a:cubicBezTo>
                <a:cubicBezTo>
                  <a:pt x="7730" y="33780"/>
                  <a:pt x="9448" y="37501"/>
                  <a:pt x="12310" y="40078"/>
                </a:cubicBezTo>
                <a:cubicBezTo>
                  <a:pt x="14314" y="41939"/>
                  <a:pt x="16747" y="43370"/>
                  <a:pt x="19324" y="44372"/>
                </a:cubicBezTo>
                <a:cubicBezTo>
                  <a:pt x="22187" y="45660"/>
                  <a:pt x="25335" y="46662"/>
                  <a:pt x="28198" y="47807"/>
                </a:cubicBezTo>
                <a:cubicBezTo>
                  <a:pt x="29057" y="48093"/>
                  <a:pt x="29916" y="48523"/>
                  <a:pt x="30631" y="48952"/>
                </a:cubicBezTo>
                <a:cubicBezTo>
                  <a:pt x="30775" y="49095"/>
                  <a:pt x="30775" y="49525"/>
                  <a:pt x="30775" y="49811"/>
                </a:cubicBezTo>
                <a:cubicBezTo>
                  <a:pt x="30775" y="49954"/>
                  <a:pt x="30631" y="50097"/>
                  <a:pt x="30488" y="50097"/>
                </a:cubicBezTo>
                <a:cubicBezTo>
                  <a:pt x="30059" y="50240"/>
                  <a:pt x="29594" y="50312"/>
                  <a:pt x="29129" y="50312"/>
                </a:cubicBezTo>
                <a:cubicBezTo>
                  <a:pt x="28663" y="50312"/>
                  <a:pt x="28198" y="50240"/>
                  <a:pt x="27769" y="50097"/>
                </a:cubicBezTo>
                <a:cubicBezTo>
                  <a:pt x="22902" y="49095"/>
                  <a:pt x="18179" y="47378"/>
                  <a:pt x="13742" y="44944"/>
                </a:cubicBezTo>
                <a:cubicBezTo>
                  <a:pt x="12024" y="43943"/>
                  <a:pt x="10449" y="42797"/>
                  <a:pt x="8875" y="41509"/>
                </a:cubicBezTo>
                <a:cubicBezTo>
                  <a:pt x="7444" y="40364"/>
                  <a:pt x="6299" y="38933"/>
                  <a:pt x="5726" y="37215"/>
                </a:cubicBezTo>
                <a:cubicBezTo>
                  <a:pt x="2720" y="27768"/>
                  <a:pt x="3293" y="19037"/>
                  <a:pt x="10449" y="11594"/>
                </a:cubicBezTo>
                <a:cubicBezTo>
                  <a:pt x="13742" y="7872"/>
                  <a:pt x="17892" y="4723"/>
                  <a:pt x="22473" y="2720"/>
                </a:cubicBezTo>
                <a:cubicBezTo>
                  <a:pt x="23618" y="2147"/>
                  <a:pt x="24047" y="1145"/>
                  <a:pt x="23618" y="573"/>
                </a:cubicBezTo>
                <a:cubicBezTo>
                  <a:pt x="23236" y="191"/>
                  <a:pt x="22727" y="0"/>
                  <a:pt x="222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43"/>
          <p:cNvSpPr/>
          <p:nvPr/>
        </p:nvSpPr>
        <p:spPr>
          <a:xfrm>
            <a:off x="6427322" y="4254835"/>
            <a:ext cx="2046300" cy="3978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EVALUATE</a:t>
            </a:r>
            <a:endParaRPr b="1" sz="28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20" name="Google Shape;1220;p43"/>
          <p:cNvSpPr/>
          <p:nvPr/>
        </p:nvSpPr>
        <p:spPr>
          <a:xfrm>
            <a:off x="4163196" y="4282903"/>
            <a:ext cx="852600" cy="3978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05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21" name="Google Shape;1221;p43"/>
          <p:cNvSpPr txBox="1"/>
          <p:nvPr/>
        </p:nvSpPr>
        <p:spPr>
          <a:xfrm>
            <a:off x="635525" y="4178462"/>
            <a:ext cx="34125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What worked/didn’t?</a:t>
            </a:r>
            <a:endParaRPr sz="22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222" name="Google Shape;1222;p43"/>
          <p:cNvSpPr txBox="1"/>
          <p:nvPr>
            <p:ph type="title"/>
          </p:nvPr>
        </p:nvSpPr>
        <p:spPr>
          <a:xfrm>
            <a:off x="4819525" y="379325"/>
            <a:ext cx="30990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03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p61"/>
          <p:cNvSpPr/>
          <p:nvPr/>
        </p:nvSpPr>
        <p:spPr>
          <a:xfrm>
            <a:off x="2559100" y="3869503"/>
            <a:ext cx="716700" cy="716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5" name="Google Shape;2005;p61"/>
          <p:cNvSpPr/>
          <p:nvPr/>
        </p:nvSpPr>
        <p:spPr>
          <a:xfrm>
            <a:off x="2559100" y="2026053"/>
            <a:ext cx="716700" cy="71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6" name="Google Shape;2006;p61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infographics</a:t>
            </a:r>
            <a:endParaRPr/>
          </a:p>
        </p:txBody>
      </p:sp>
      <p:sp>
        <p:nvSpPr>
          <p:cNvPr id="2007" name="Google Shape;2007;p61"/>
          <p:cNvSpPr/>
          <p:nvPr/>
        </p:nvSpPr>
        <p:spPr>
          <a:xfrm>
            <a:off x="4007100" y="1257875"/>
            <a:ext cx="1929600" cy="396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Mitosis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08" name="Google Shape;2008;p61"/>
          <p:cNvSpPr txBox="1"/>
          <p:nvPr/>
        </p:nvSpPr>
        <p:spPr>
          <a:xfrm>
            <a:off x="6599825" y="1257875"/>
            <a:ext cx="1830900" cy="396600"/>
          </a:xfrm>
          <a:prstGeom prst="rect">
            <a:avLst/>
          </a:prstGeom>
          <a:solidFill>
            <a:srgbClr val="B4C8D1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Cell nucleus divides</a:t>
            </a:r>
            <a:endParaRPr sz="15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009" name="Google Shape;2009;p61"/>
          <p:cNvSpPr/>
          <p:nvPr/>
        </p:nvSpPr>
        <p:spPr>
          <a:xfrm>
            <a:off x="2491000" y="1257875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45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10" name="Google Shape;2010;p61"/>
          <p:cNvSpPr txBox="1"/>
          <p:nvPr/>
        </p:nvSpPr>
        <p:spPr>
          <a:xfrm>
            <a:off x="2491000" y="1654473"/>
            <a:ext cx="8529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Minutes</a:t>
            </a:r>
            <a:endParaRPr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011" name="Google Shape;2011;p61"/>
          <p:cNvSpPr txBox="1"/>
          <p:nvPr/>
        </p:nvSpPr>
        <p:spPr>
          <a:xfrm>
            <a:off x="6599825" y="2346150"/>
            <a:ext cx="1830900" cy="396600"/>
          </a:xfrm>
          <a:prstGeom prst="rect">
            <a:avLst/>
          </a:prstGeom>
          <a:solidFill>
            <a:srgbClr val="B4C8D1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Pairs of chromatid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012" name="Google Shape;2012;p61"/>
          <p:cNvSpPr/>
          <p:nvPr/>
        </p:nvSpPr>
        <p:spPr>
          <a:xfrm>
            <a:off x="4007100" y="3114339"/>
            <a:ext cx="1929600" cy="396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Cytokinesis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13" name="Google Shape;2013;p61"/>
          <p:cNvSpPr txBox="1"/>
          <p:nvPr/>
        </p:nvSpPr>
        <p:spPr>
          <a:xfrm>
            <a:off x="6599800" y="3114339"/>
            <a:ext cx="1830900" cy="396600"/>
          </a:xfrm>
          <a:prstGeom prst="rect">
            <a:avLst/>
          </a:prstGeom>
          <a:solidFill>
            <a:srgbClr val="EDBBC7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Cytoplasm divides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014" name="Google Shape;2014;p61"/>
          <p:cNvSpPr/>
          <p:nvPr/>
        </p:nvSpPr>
        <p:spPr>
          <a:xfrm>
            <a:off x="2491000" y="3114339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15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15" name="Google Shape;2015;p61"/>
          <p:cNvSpPr txBox="1"/>
          <p:nvPr/>
        </p:nvSpPr>
        <p:spPr>
          <a:xfrm>
            <a:off x="2491000" y="3523600"/>
            <a:ext cx="8529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Minutes</a:t>
            </a:r>
            <a:endParaRPr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016" name="Google Shape;2016;p61"/>
          <p:cNvSpPr txBox="1"/>
          <p:nvPr/>
        </p:nvSpPr>
        <p:spPr>
          <a:xfrm>
            <a:off x="6599800" y="4189604"/>
            <a:ext cx="1830900" cy="396600"/>
          </a:xfrm>
          <a:prstGeom prst="rect">
            <a:avLst/>
          </a:prstGeom>
          <a:solidFill>
            <a:srgbClr val="EDBBC7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Two new cells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cxnSp>
        <p:nvCxnSpPr>
          <p:cNvPr id="2017" name="Google Shape;2017;p61"/>
          <p:cNvCxnSpPr>
            <a:stCxn id="2009" idx="3"/>
            <a:endCxn id="2007" idx="1"/>
          </p:cNvCxnSpPr>
          <p:nvPr/>
        </p:nvCxnSpPr>
        <p:spPr>
          <a:xfrm>
            <a:off x="3343900" y="1456175"/>
            <a:ext cx="66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8" name="Google Shape;2018;p61"/>
          <p:cNvCxnSpPr>
            <a:stCxn id="2007" idx="3"/>
            <a:endCxn id="2008" idx="1"/>
          </p:cNvCxnSpPr>
          <p:nvPr/>
        </p:nvCxnSpPr>
        <p:spPr>
          <a:xfrm>
            <a:off x="5936700" y="1456175"/>
            <a:ext cx="663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9" name="Google Shape;2019;p61"/>
          <p:cNvCxnSpPr>
            <a:stCxn id="2008" idx="2"/>
            <a:endCxn id="2011" idx="0"/>
          </p:cNvCxnSpPr>
          <p:nvPr/>
        </p:nvCxnSpPr>
        <p:spPr>
          <a:xfrm>
            <a:off x="7515275" y="1654475"/>
            <a:ext cx="0" cy="691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0" name="Google Shape;2020;p61"/>
          <p:cNvCxnSpPr>
            <a:stCxn id="2014" idx="3"/>
            <a:endCxn id="2012" idx="1"/>
          </p:cNvCxnSpPr>
          <p:nvPr/>
        </p:nvCxnSpPr>
        <p:spPr>
          <a:xfrm>
            <a:off x="3343900" y="3312639"/>
            <a:ext cx="6633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1" name="Google Shape;2021;p61"/>
          <p:cNvCxnSpPr>
            <a:stCxn id="2012" idx="3"/>
            <a:endCxn id="2013" idx="1"/>
          </p:cNvCxnSpPr>
          <p:nvPr/>
        </p:nvCxnSpPr>
        <p:spPr>
          <a:xfrm>
            <a:off x="5936700" y="3312639"/>
            <a:ext cx="6630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2" name="Google Shape;2022;p61"/>
          <p:cNvCxnSpPr>
            <a:stCxn id="2013" idx="2"/>
            <a:endCxn id="2016" idx="0"/>
          </p:cNvCxnSpPr>
          <p:nvPr/>
        </p:nvCxnSpPr>
        <p:spPr>
          <a:xfrm>
            <a:off x="7515250" y="3510939"/>
            <a:ext cx="0" cy="678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3" name="Google Shape;2023;p61"/>
          <p:cNvCxnSpPr>
            <a:stCxn id="2007" idx="2"/>
            <a:endCxn id="2012" idx="0"/>
          </p:cNvCxnSpPr>
          <p:nvPr/>
        </p:nvCxnSpPr>
        <p:spPr>
          <a:xfrm>
            <a:off x="4971900" y="1654475"/>
            <a:ext cx="0" cy="14598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2024" name="Google Shape;2024;p61"/>
          <p:cNvGrpSpPr/>
          <p:nvPr/>
        </p:nvGrpSpPr>
        <p:grpSpPr>
          <a:xfrm>
            <a:off x="-770275" y="1257875"/>
            <a:ext cx="2967000" cy="2967000"/>
            <a:chOff x="-770275" y="1268875"/>
            <a:chExt cx="2967000" cy="2967000"/>
          </a:xfrm>
        </p:grpSpPr>
        <p:sp>
          <p:nvSpPr>
            <p:cNvPr id="2025" name="Google Shape;2025;p61"/>
            <p:cNvSpPr/>
            <p:nvPr/>
          </p:nvSpPr>
          <p:spPr>
            <a:xfrm rot="5400000">
              <a:off x="-770275" y="1268875"/>
              <a:ext cx="2967000" cy="296700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61"/>
            <p:cNvSpPr/>
            <p:nvPr/>
          </p:nvSpPr>
          <p:spPr>
            <a:xfrm rot="5400000">
              <a:off x="-770275" y="1268875"/>
              <a:ext cx="2967000" cy="2967000"/>
            </a:xfrm>
            <a:prstGeom prst="blockArc">
              <a:avLst>
                <a:gd fmla="val 18059968" name="adj1"/>
                <a:gd fmla="val 0" name="adj2"/>
                <a:gd fmla="val 25000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61"/>
            <p:cNvSpPr/>
            <p:nvPr/>
          </p:nvSpPr>
          <p:spPr>
            <a:xfrm>
              <a:off x="1428375" y="1885113"/>
              <a:ext cx="221700" cy="2217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61"/>
            <p:cNvSpPr/>
            <p:nvPr/>
          </p:nvSpPr>
          <p:spPr>
            <a:xfrm>
              <a:off x="1428375" y="3550338"/>
              <a:ext cx="221700" cy="2217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029" name="Google Shape;2029;p61"/>
          <p:cNvCxnSpPr>
            <a:stCxn id="2027" idx="0"/>
            <a:endCxn id="2009" idx="1"/>
          </p:cNvCxnSpPr>
          <p:nvPr/>
        </p:nvCxnSpPr>
        <p:spPr>
          <a:xfrm rot="-5400000">
            <a:off x="1806225" y="1189213"/>
            <a:ext cx="417900" cy="951900"/>
          </a:xfrm>
          <a:prstGeom prst="bentConnector2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030" name="Google Shape;2030;p61"/>
          <p:cNvCxnSpPr>
            <a:stCxn id="2028" idx="0"/>
            <a:endCxn id="2014" idx="1"/>
          </p:cNvCxnSpPr>
          <p:nvPr/>
        </p:nvCxnSpPr>
        <p:spPr>
          <a:xfrm rot="-5400000">
            <a:off x="1901775" y="2949988"/>
            <a:ext cx="226800" cy="951900"/>
          </a:xfrm>
          <a:prstGeom prst="bentConnector2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grpSp>
        <p:nvGrpSpPr>
          <p:cNvPr id="2031" name="Google Shape;2031;p61"/>
          <p:cNvGrpSpPr/>
          <p:nvPr/>
        </p:nvGrpSpPr>
        <p:grpSpPr>
          <a:xfrm>
            <a:off x="2681718" y="2191483"/>
            <a:ext cx="489560" cy="385873"/>
            <a:chOff x="5095075" y="2369075"/>
            <a:chExt cx="337000" cy="265625"/>
          </a:xfrm>
        </p:grpSpPr>
        <p:sp>
          <p:nvSpPr>
            <p:cNvPr id="2032" name="Google Shape;2032;p61"/>
            <p:cNvSpPr/>
            <p:nvPr/>
          </p:nvSpPr>
          <p:spPr>
            <a:xfrm>
              <a:off x="5190325" y="2422575"/>
              <a:ext cx="56000" cy="153025"/>
            </a:xfrm>
            <a:custGeom>
              <a:rect b="b" l="l" r="r" t="t"/>
              <a:pathLst>
                <a:path extrusionOk="0" h="6121" w="2240">
                  <a:moveTo>
                    <a:pt x="1787" y="977"/>
                  </a:moveTo>
                  <a:lnTo>
                    <a:pt x="1787" y="1263"/>
                  </a:lnTo>
                  <a:lnTo>
                    <a:pt x="1692" y="1263"/>
                  </a:lnTo>
                  <a:cubicBezTo>
                    <a:pt x="1573" y="1263"/>
                    <a:pt x="1501" y="1358"/>
                    <a:pt x="1501" y="1453"/>
                  </a:cubicBezTo>
                  <a:cubicBezTo>
                    <a:pt x="1501" y="1572"/>
                    <a:pt x="1692" y="1572"/>
                    <a:pt x="1692" y="1572"/>
                  </a:cubicBezTo>
                  <a:lnTo>
                    <a:pt x="1787" y="1572"/>
                  </a:lnTo>
                  <a:lnTo>
                    <a:pt x="1787" y="1858"/>
                  </a:lnTo>
                  <a:lnTo>
                    <a:pt x="501" y="1858"/>
                  </a:lnTo>
                  <a:cubicBezTo>
                    <a:pt x="501" y="1936"/>
                    <a:pt x="454" y="1957"/>
                    <a:pt x="405" y="1957"/>
                  </a:cubicBezTo>
                  <a:cubicBezTo>
                    <a:pt x="348" y="1957"/>
                    <a:pt x="287" y="1930"/>
                    <a:pt x="287" y="1930"/>
                  </a:cubicBezTo>
                  <a:lnTo>
                    <a:pt x="287" y="1572"/>
                  </a:lnTo>
                  <a:lnTo>
                    <a:pt x="787" y="1572"/>
                  </a:lnTo>
                  <a:cubicBezTo>
                    <a:pt x="820" y="1592"/>
                    <a:pt x="849" y="1601"/>
                    <a:pt x="874" y="1601"/>
                  </a:cubicBezTo>
                  <a:cubicBezTo>
                    <a:pt x="940" y="1601"/>
                    <a:pt x="977" y="1540"/>
                    <a:pt x="977" y="1453"/>
                  </a:cubicBezTo>
                  <a:cubicBezTo>
                    <a:pt x="977" y="1358"/>
                    <a:pt x="787" y="1263"/>
                    <a:pt x="787" y="1263"/>
                  </a:cubicBezTo>
                  <a:lnTo>
                    <a:pt x="287" y="1263"/>
                  </a:lnTo>
                  <a:lnTo>
                    <a:pt x="287" y="977"/>
                  </a:lnTo>
                  <a:close/>
                  <a:moveTo>
                    <a:pt x="1668" y="2453"/>
                  </a:moveTo>
                  <a:cubicBezTo>
                    <a:pt x="1620" y="2477"/>
                    <a:pt x="1596" y="2501"/>
                    <a:pt x="1573" y="2525"/>
                  </a:cubicBezTo>
                  <a:lnTo>
                    <a:pt x="1168" y="2811"/>
                  </a:lnTo>
                  <a:lnTo>
                    <a:pt x="763" y="2525"/>
                  </a:lnTo>
                  <a:cubicBezTo>
                    <a:pt x="739" y="2501"/>
                    <a:pt x="715" y="2477"/>
                    <a:pt x="692" y="2453"/>
                  </a:cubicBezTo>
                  <a:close/>
                  <a:moveTo>
                    <a:pt x="1168" y="3287"/>
                  </a:moveTo>
                  <a:lnTo>
                    <a:pt x="1573" y="3573"/>
                  </a:lnTo>
                  <a:cubicBezTo>
                    <a:pt x="1596" y="3597"/>
                    <a:pt x="1620" y="3620"/>
                    <a:pt x="1644" y="3644"/>
                  </a:cubicBezTo>
                  <a:lnTo>
                    <a:pt x="692" y="3644"/>
                  </a:lnTo>
                  <a:cubicBezTo>
                    <a:pt x="715" y="3620"/>
                    <a:pt x="739" y="3597"/>
                    <a:pt x="763" y="3573"/>
                  </a:cubicBezTo>
                  <a:lnTo>
                    <a:pt x="1168" y="3287"/>
                  </a:lnTo>
                  <a:close/>
                  <a:moveTo>
                    <a:pt x="456" y="4144"/>
                  </a:moveTo>
                  <a:cubicBezTo>
                    <a:pt x="483" y="4144"/>
                    <a:pt x="489" y="4168"/>
                    <a:pt x="501" y="4240"/>
                  </a:cubicBezTo>
                  <a:lnTo>
                    <a:pt x="1787" y="4240"/>
                  </a:lnTo>
                  <a:lnTo>
                    <a:pt x="1787" y="4549"/>
                  </a:lnTo>
                  <a:lnTo>
                    <a:pt x="287" y="4549"/>
                  </a:lnTo>
                  <a:lnTo>
                    <a:pt x="287" y="4192"/>
                  </a:lnTo>
                  <a:cubicBezTo>
                    <a:pt x="382" y="4168"/>
                    <a:pt x="430" y="4144"/>
                    <a:pt x="456" y="4144"/>
                  </a:cubicBezTo>
                  <a:close/>
                  <a:moveTo>
                    <a:pt x="1787" y="4835"/>
                  </a:moveTo>
                  <a:lnTo>
                    <a:pt x="1787" y="5145"/>
                  </a:lnTo>
                  <a:lnTo>
                    <a:pt x="287" y="5145"/>
                  </a:lnTo>
                  <a:lnTo>
                    <a:pt x="287" y="4835"/>
                  </a:lnTo>
                  <a:close/>
                  <a:moveTo>
                    <a:pt x="287" y="1"/>
                  </a:moveTo>
                  <a:cubicBezTo>
                    <a:pt x="191" y="1"/>
                    <a:pt x="96" y="72"/>
                    <a:pt x="1" y="191"/>
                  </a:cubicBezTo>
                  <a:lnTo>
                    <a:pt x="1" y="1930"/>
                  </a:lnTo>
                  <a:cubicBezTo>
                    <a:pt x="72" y="2287"/>
                    <a:pt x="263" y="2596"/>
                    <a:pt x="549" y="2835"/>
                  </a:cubicBezTo>
                  <a:lnTo>
                    <a:pt x="834" y="3049"/>
                  </a:lnTo>
                  <a:lnTo>
                    <a:pt x="549" y="3287"/>
                  </a:lnTo>
                  <a:cubicBezTo>
                    <a:pt x="263" y="3525"/>
                    <a:pt x="72" y="3835"/>
                    <a:pt x="1" y="4192"/>
                  </a:cubicBezTo>
                  <a:lnTo>
                    <a:pt x="1" y="5930"/>
                  </a:lnTo>
                  <a:cubicBezTo>
                    <a:pt x="96" y="6049"/>
                    <a:pt x="191" y="6121"/>
                    <a:pt x="287" y="6121"/>
                  </a:cubicBezTo>
                  <a:cubicBezTo>
                    <a:pt x="406" y="6121"/>
                    <a:pt x="477" y="6049"/>
                    <a:pt x="287" y="5930"/>
                  </a:cubicBezTo>
                  <a:lnTo>
                    <a:pt x="287" y="5740"/>
                  </a:lnTo>
                  <a:lnTo>
                    <a:pt x="1787" y="5740"/>
                  </a:lnTo>
                  <a:lnTo>
                    <a:pt x="1787" y="5930"/>
                  </a:lnTo>
                  <a:cubicBezTo>
                    <a:pt x="1858" y="6049"/>
                    <a:pt x="1954" y="6121"/>
                    <a:pt x="2049" y="6121"/>
                  </a:cubicBezTo>
                  <a:cubicBezTo>
                    <a:pt x="2168" y="6121"/>
                    <a:pt x="2239" y="6049"/>
                    <a:pt x="2073" y="5930"/>
                  </a:cubicBezTo>
                  <a:lnTo>
                    <a:pt x="2073" y="4192"/>
                  </a:lnTo>
                  <a:cubicBezTo>
                    <a:pt x="2216" y="3859"/>
                    <a:pt x="2097" y="3478"/>
                    <a:pt x="1787" y="3287"/>
                  </a:cubicBezTo>
                  <a:lnTo>
                    <a:pt x="1501" y="3073"/>
                  </a:lnTo>
                  <a:lnTo>
                    <a:pt x="1787" y="2835"/>
                  </a:lnTo>
                  <a:cubicBezTo>
                    <a:pt x="2097" y="2644"/>
                    <a:pt x="2216" y="2263"/>
                    <a:pt x="2073" y="1930"/>
                  </a:cubicBezTo>
                  <a:lnTo>
                    <a:pt x="2073" y="191"/>
                  </a:lnTo>
                  <a:cubicBezTo>
                    <a:pt x="2239" y="72"/>
                    <a:pt x="2168" y="1"/>
                    <a:pt x="2049" y="1"/>
                  </a:cubicBezTo>
                  <a:cubicBezTo>
                    <a:pt x="1954" y="1"/>
                    <a:pt x="1858" y="72"/>
                    <a:pt x="1787" y="191"/>
                  </a:cubicBezTo>
                  <a:lnTo>
                    <a:pt x="1787" y="667"/>
                  </a:lnTo>
                  <a:lnTo>
                    <a:pt x="287" y="667"/>
                  </a:lnTo>
                  <a:lnTo>
                    <a:pt x="287" y="191"/>
                  </a:lnTo>
                  <a:cubicBezTo>
                    <a:pt x="477" y="72"/>
                    <a:pt x="382" y="1"/>
                    <a:pt x="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61"/>
            <p:cNvSpPr/>
            <p:nvPr/>
          </p:nvSpPr>
          <p:spPr>
            <a:xfrm>
              <a:off x="5095075" y="2369075"/>
              <a:ext cx="337000" cy="265625"/>
            </a:xfrm>
            <a:custGeom>
              <a:rect b="b" l="l" r="r" t="t"/>
              <a:pathLst>
                <a:path extrusionOk="0" h="10625" w="13480">
                  <a:moveTo>
                    <a:pt x="4900" y="223"/>
                  </a:moveTo>
                  <a:cubicBezTo>
                    <a:pt x="5180" y="223"/>
                    <a:pt x="5454" y="436"/>
                    <a:pt x="5454" y="759"/>
                  </a:cubicBezTo>
                  <a:cubicBezTo>
                    <a:pt x="5454" y="1045"/>
                    <a:pt x="5192" y="1283"/>
                    <a:pt x="4906" y="1283"/>
                  </a:cubicBezTo>
                  <a:cubicBezTo>
                    <a:pt x="4430" y="1283"/>
                    <a:pt x="4192" y="712"/>
                    <a:pt x="4525" y="378"/>
                  </a:cubicBezTo>
                  <a:cubicBezTo>
                    <a:pt x="4633" y="271"/>
                    <a:pt x="4767" y="223"/>
                    <a:pt x="4900" y="223"/>
                  </a:cubicBezTo>
                  <a:close/>
                  <a:moveTo>
                    <a:pt x="1071" y="2446"/>
                  </a:moveTo>
                  <a:cubicBezTo>
                    <a:pt x="1340" y="2446"/>
                    <a:pt x="1596" y="2663"/>
                    <a:pt x="1596" y="2998"/>
                  </a:cubicBezTo>
                  <a:cubicBezTo>
                    <a:pt x="1596" y="3280"/>
                    <a:pt x="1364" y="3516"/>
                    <a:pt x="1060" y="3522"/>
                  </a:cubicBezTo>
                  <a:lnTo>
                    <a:pt x="1060" y="3522"/>
                  </a:lnTo>
                  <a:cubicBezTo>
                    <a:pt x="568" y="3513"/>
                    <a:pt x="337" y="2948"/>
                    <a:pt x="691" y="2617"/>
                  </a:cubicBezTo>
                  <a:cubicBezTo>
                    <a:pt x="801" y="2499"/>
                    <a:pt x="938" y="2446"/>
                    <a:pt x="1071" y="2446"/>
                  </a:cubicBezTo>
                  <a:close/>
                  <a:moveTo>
                    <a:pt x="8753" y="2461"/>
                  </a:moveTo>
                  <a:cubicBezTo>
                    <a:pt x="8882" y="2461"/>
                    <a:pt x="9014" y="2510"/>
                    <a:pt x="9122" y="2617"/>
                  </a:cubicBezTo>
                  <a:cubicBezTo>
                    <a:pt x="9479" y="2950"/>
                    <a:pt x="9241" y="3522"/>
                    <a:pt x="8764" y="3522"/>
                  </a:cubicBezTo>
                  <a:cubicBezTo>
                    <a:pt x="8455" y="3522"/>
                    <a:pt x="8217" y="3284"/>
                    <a:pt x="8217" y="2998"/>
                  </a:cubicBezTo>
                  <a:cubicBezTo>
                    <a:pt x="8217" y="2675"/>
                    <a:pt x="8479" y="2461"/>
                    <a:pt x="8753" y="2461"/>
                  </a:cubicBezTo>
                  <a:close/>
                  <a:moveTo>
                    <a:pt x="12420" y="2877"/>
                  </a:moveTo>
                  <a:cubicBezTo>
                    <a:pt x="12641" y="2877"/>
                    <a:pt x="12813" y="3082"/>
                    <a:pt x="12813" y="3308"/>
                  </a:cubicBezTo>
                  <a:cubicBezTo>
                    <a:pt x="12813" y="3403"/>
                    <a:pt x="12765" y="3522"/>
                    <a:pt x="12694" y="3593"/>
                  </a:cubicBezTo>
                  <a:cubicBezTo>
                    <a:pt x="12622" y="3665"/>
                    <a:pt x="12503" y="3712"/>
                    <a:pt x="12408" y="3712"/>
                  </a:cubicBezTo>
                  <a:cubicBezTo>
                    <a:pt x="12170" y="3712"/>
                    <a:pt x="11979" y="3522"/>
                    <a:pt x="11979" y="3284"/>
                  </a:cubicBezTo>
                  <a:cubicBezTo>
                    <a:pt x="11979" y="3188"/>
                    <a:pt x="12003" y="3069"/>
                    <a:pt x="12098" y="2998"/>
                  </a:cubicBezTo>
                  <a:cubicBezTo>
                    <a:pt x="12170" y="2903"/>
                    <a:pt x="12289" y="2879"/>
                    <a:pt x="12384" y="2879"/>
                  </a:cubicBezTo>
                  <a:cubicBezTo>
                    <a:pt x="12396" y="2878"/>
                    <a:pt x="12408" y="2877"/>
                    <a:pt x="12420" y="2877"/>
                  </a:cubicBezTo>
                  <a:close/>
                  <a:moveTo>
                    <a:pt x="8759" y="4782"/>
                  </a:moveTo>
                  <a:cubicBezTo>
                    <a:pt x="8983" y="4782"/>
                    <a:pt x="9193" y="4953"/>
                    <a:pt x="9193" y="5213"/>
                  </a:cubicBezTo>
                  <a:cubicBezTo>
                    <a:pt x="9193" y="5451"/>
                    <a:pt x="9002" y="5641"/>
                    <a:pt x="8764" y="5641"/>
                  </a:cubicBezTo>
                  <a:cubicBezTo>
                    <a:pt x="8383" y="5641"/>
                    <a:pt x="8193" y="5189"/>
                    <a:pt x="8455" y="4903"/>
                  </a:cubicBezTo>
                  <a:cubicBezTo>
                    <a:pt x="8546" y="4820"/>
                    <a:pt x="8654" y="4782"/>
                    <a:pt x="8759" y="4782"/>
                  </a:cubicBezTo>
                  <a:close/>
                  <a:moveTo>
                    <a:pt x="12408" y="6689"/>
                  </a:moveTo>
                  <a:cubicBezTo>
                    <a:pt x="12527" y="6689"/>
                    <a:pt x="12622" y="6737"/>
                    <a:pt x="12718" y="6832"/>
                  </a:cubicBezTo>
                  <a:cubicBezTo>
                    <a:pt x="12860" y="6999"/>
                    <a:pt x="12860" y="7261"/>
                    <a:pt x="12718" y="7427"/>
                  </a:cubicBezTo>
                  <a:cubicBezTo>
                    <a:pt x="12622" y="7499"/>
                    <a:pt x="12527" y="7546"/>
                    <a:pt x="12408" y="7546"/>
                  </a:cubicBezTo>
                  <a:cubicBezTo>
                    <a:pt x="12289" y="7546"/>
                    <a:pt x="12194" y="7499"/>
                    <a:pt x="12122" y="7427"/>
                  </a:cubicBezTo>
                  <a:cubicBezTo>
                    <a:pt x="11836" y="7165"/>
                    <a:pt x="12027" y="6713"/>
                    <a:pt x="12408" y="6689"/>
                  </a:cubicBezTo>
                  <a:close/>
                  <a:moveTo>
                    <a:pt x="1072" y="6903"/>
                  </a:moveTo>
                  <a:cubicBezTo>
                    <a:pt x="1358" y="6903"/>
                    <a:pt x="1596" y="7142"/>
                    <a:pt x="1596" y="7451"/>
                  </a:cubicBezTo>
                  <a:cubicBezTo>
                    <a:pt x="1596" y="7774"/>
                    <a:pt x="1333" y="7988"/>
                    <a:pt x="1060" y="7988"/>
                  </a:cubicBezTo>
                  <a:cubicBezTo>
                    <a:pt x="931" y="7988"/>
                    <a:pt x="799" y="7940"/>
                    <a:pt x="691" y="7832"/>
                  </a:cubicBezTo>
                  <a:cubicBezTo>
                    <a:pt x="334" y="7475"/>
                    <a:pt x="572" y="6903"/>
                    <a:pt x="1072" y="6903"/>
                  </a:cubicBezTo>
                  <a:close/>
                  <a:moveTo>
                    <a:pt x="8764" y="6927"/>
                  </a:moveTo>
                  <a:cubicBezTo>
                    <a:pt x="9050" y="6927"/>
                    <a:pt x="9264" y="7142"/>
                    <a:pt x="9288" y="7451"/>
                  </a:cubicBezTo>
                  <a:cubicBezTo>
                    <a:pt x="9288" y="7774"/>
                    <a:pt x="9025" y="7988"/>
                    <a:pt x="8752" y="7988"/>
                  </a:cubicBezTo>
                  <a:cubicBezTo>
                    <a:pt x="8623" y="7988"/>
                    <a:pt x="8491" y="7940"/>
                    <a:pt x="8383" y="7832"/>
                  </a:cubicBezTo>
                  <a:cubicBezTo>
                    <a:pt x="8050" y="7499"/>
                    <a:pt x="8288" y="6927"/>
                    <a:pt x="8764" y="6927"/>
                  </a:cubicBezTo>
                  <a:close/>
                  <a:moveTo>
                    <a:pt x="4906" y="9118"/>
                  </a:moveTo>
                  <a:cubicBezTo>
                    <a:pt x="5383" y="9118"/>
                    <a:pt x="5621" y="9690"/>
                    <a:pt x="5287" y="10023"/>
                  </a:cubicBezTo>
                  <a:cubicBezTo>
                    <a:pt x="5172" y="10130"/>
                    <a:pt x="5035" y="10179"/>
                    <a:pt x="4902" y="10179"/>
                  </a:cubicBezTo>
                  <a:cubicBezTo>
                    <a:pt x="4621" y="10179"/>
                    <a:pt x="4359" y="9965"/>
                    <a:pt x="4359" y="9642"/>
                  </a:cubicBezTo>
                  <a:cubicBezTo>
                    <a:pt x="4359" y="9356"/>
                    <a:pt x="4597" y="9118"/>
                    <a:pt x="4906" y="9118"/>
                  </a:cubicBezTo>
                  <a:close/>
                  <a:moveTo>
                    <a:pt x="4850" y="1"/>
                  </a:moveTo>
                  <a:cubicBezTo>
                    <a:pt x="4370" y="1"/>
                    <a:pt x="3930" y="404"/>
                    <a:pt x="3930" y="926"/>
                  </a:cubicBezTo>
                  <a:cubicBezTo>
                    <a:pt x="3930" y="1021"/>
                    <a:pt x="3954" y="1117"/>
                    <a:pt x="3978" y="1212"/>
                  </a:cubicBezTo>
                  <a:lnTo>
                    <a:pt x="1691" y="2522"/>
                  </a:lnTo>
                  <a:cubicBezTo>
                    <a:pt x="1515" y="2345"/>
                    <a:pt x="1260" y="2247"/>
                    <a:pt x="1003" y="2247"/>
                  </a:cubicBezTo>
                  <a:cubicBezTo>
                    <a:pt x="914" y="2247"/>
                    <a:pt x="825" y="2259"/>
                    <a:pt x="739" y="2284"/>
                  </a:cubicBezTo>
                  <a:cubicBezTo>
                    <a:pt x="477" y="2379"/>
                    <a:pt x="263" y="2593"/>
                    <a:pt x="167" y="2879"/>
                  </a:cubicBezTo>
                  <a:cubicBezTo>
                    <a:pt x="1" y="3379"/>
                    <a:pt x="310" y="3927"/>
                    <a:pt x="834" y="4070"/>
                  </a:cubicBezTo>
                  <a:lnTo>
                    <a:pt x="834" y="6546"/>
                  </a:lnTo>
                  <a:cubicBezTo>
                    <a:pt x="834" y="6546"/>
                    <a:pt x="143" y="6999"/>
                    <a:pt x="143" y="7451"/>
                  </a:cubicBezTo>
                  <a:cubicBezTo>
                    <a:pt x="128" y="8000"/>
                    <a:pt x="577" y="8363"/>
                    <a:pt x="1049" y="8363"/>
                  </a:cubicBezTo>
                  <a:cubicBezTo>
                    <a:pt x="1294" y="8363"/>
                    <a:pt x="1544" y="8266"/>
                    <a:pt x="1739" y="8047"/>
                  </a:cubicBezTo>
                  <a:lnTo>
                    <a:pt x="4025" y="9380"/>
                  </a:lnTo>
                  <a:cubicBezTo>
                    <a:pt x="4001" y="9475"/>
                    <a:pt x="3978" y="9571"/>
                    <a:pt x="3978" y="9642"/>
                  </a:cubicBezTo>
                  <a:cubicBezTo>
                    <a:pt x="3942" y="10297"/>
                    <a:pt x="4418" y="10624"/>
                    <a:pt x="4894" y="10624"/>
                  </a:cubicBezTo>
                  <a:cubicBezTo>
                    <a:pt x="5371" y="10624"/>
                    <a:pt x="5847" y="10297"/>
                    <a:pt x="5811" y="9642"/>
                  </a:cubicBezTo>
                  <a:cubicBezTo>
                    <a:pt x="5811" y="9571"/>
                    <a:pt x="5787" y="9475"/>
                    <a:pt x="5764" y="9380"/>
                  </a:cubicBezTo>
                  <a:lnTo>
                    <a:pt x="6573" y="8904"/>
                  </a:lnTo>
                  <a:cubicBezTo>
                    <a:pt x="6751" y="8805"/>
                    <a:pt x="6651" y="8559"/>
                    <a:pt x="6489" y="8559"/>
                  </a:cubicBezTo>
                  <a:cubicBezTo>
                    <a:pt x="6456" y="8559"/>
                    <a:pt x="6420" y="8570"/>
                    <a:pt x="6383" y="8594"/>
                  </a:cubicBezTo>
                  <a:lnTo>
                    <a:pt x="5573" y="9047"/>
                  </a:lnTo>
                  <a:cubicBezTo>
                    <a:pt x="5395" y="8844"/>
                    <a:pt x="5145" y="8743"/>
                    <a:pt x="4894" y="8743"/>
                  </a:cubicBezTo>
                  <a:cubicBezTo>
                    <a:pt x="4644" y="8743"/>
                    <a:pt x="4394" y="8844"/>
                    <a:pt x="4216" y="9047"/>
                  </a:cubicBezTo>
                  <a:lnTo>
                    <a:pt x="1930" y="7713"/>
                  </a:lnTo>
                  <a:cubicBezTo>
                    <a:pt x="1953" y="7618"/>
                    <a:pt x="1977" y="7546"/>
                    <a:pt x="1977" y="7451"/>
                  </a:cubicBezTo>
                  <a:cubicBezTo>
                    <a:pt x="1977" y="6999"/>
                    <a:pt x="1120" y="6546"/>
                    <a:pt x="1120" y="6546"/>
                  </a:cubicBezTo>
                  <a:lnTo>
                    <a:pt x="1120" y="3903"/>
                  </a:lnTo>
                  <a:cubicBezTo>
                    <a:pt x="1572" y="3831"/>
                    <a:pt x="1882" y="3450"/>
                    <a:pt x="1882" y="2998"/>
                  </a:cubicBezTo>
                  <a:cubicBezTo>
                    <a:pt x="1882" y="2903"/>
                    <a:pt x="1858" y="2807"/>
                    <a:pt x="1834" y="2712"/>
                  </a:cubicBezTo>
                  <a:lnTo>
                    <a:pt x="4144" y="1355"/>
                  </a:lnTo>
                  <a:cubicBezTo>
                    <a:pt x="4335" y="1569"/>
                    <a:pt x="4591" y="1676"/>
                    <a:pt x="4847" y="1676"/>
                  </a:cubicBezTo>
                  <a:cubicBezTo>
                    <a:pt x="5103" y="1676"/>
                    <a:pt x="5359" y="1569"/>
                    <a:pt x="5549" y="1355"/>
                  </a:cubicBezTo>
                  <a:lnTo>
                    <a:pt x="7883" y="2712"/>
                  </a:lnTo>
                  <a:cubicBezTo>
                    <a:pt x="7836" y="2807"/>
                    <a:pt x="7812" y="2903"/>
                    <a:pt x="7812" y="2998"/>
                  </a:cubicBezTo>
                  <a:cubicBezTo>
                    <a:pt x="7812" y="3450"/>
                    <a:pt x="8121" y="3831"/>
                    <a:pt x="8574" y="3903"/>
                  </a:cubicBezTo>
                  <a:lnTo>
                    <a:pt x="8574" y="4427"/>
                  </a:lnTo>
                  <a:cubicBezTo>
                    <a:pt x="8574" y="4427"/>
                    <a:pt x="7955" y="4832"/>
                    <a:pt x="7955" y="5213"/>
                  </a:cubicBezTo>
                  <a:cubicBezTo>
                    <a:pt x="7931" y="5594"/>
                    <a:pt x="8193" y="5903"/>
                    <a:pt x="8574" y="5999"/>
                  </a:cubicBezTo>
                  <a:lnTo>
                    <a:pt x="8574" y="6546"/>
                  </a:lnTo>
                  <a:cubicBezTo>
                    <a:pt x="8145" y="6642"/>
                    <a:pt x="7836" y="6999"/>
                    <a:pt x="7836" y="7451"/>
                  </a:cubicBezTo>
                  <a:cubicBezTo>
                    <a:pt x="7836" y="7546"/>
                    <a:pt x="7836" y="7642"/>
                    <a:pt x="7883" y="7713"/>
                  </a:cubicBezTo>
                  <a:lnTo>
                    <a:pt x="7145" y="8142"/>
                  </a:lnTo>
                  <a:cubicBezTo>
                    <a:pt x="6975" y="8248"/>
                    <a:pt x="7089" y="8487"/>
                    <a:pt x="7268" y="8487"/>
                  </a:cubicBezTo>
                  <a:cubicBezTo>
                    <a:pt x="7289" y="8487"/>
                    <a:pt x="7312" y="8483"/>
                    <a:pt x="7335" y="8475"/>
                  </a:cubicBezTo>
                  <a:lnTo>
                    <a:pt x="8050" y="8047"/>
                  </a:lnTo>
                  <a:cubicBezTo>
                    <a:pt x="8245" y="8266"/>
                    <a:pt x="8495" y="8363"/>
                    <a:pt x="8741" y="8363"/>
                  </a:cubicBezTo>
                  <a:cubicBezTo>
                    <a:pt x="9214" y="8363"/>
                    <a:pt x="9669" y="8000"/>
                    <a:pt x="9669" y="7451"/>
                  </a:cubicBezTo>
                  <a:cubicBezTo>
                    <a:pt x="9645" y="6999"/>
                    <a:pt x="9312" y="6618"/>
                    <a:pt x="8860" y="6546"/>
                  </a:cubicBezTo>
                  <a:lnTo>
                    <a:pt x="8860" y="5999"/>
                  </a:lnTo>
                  <a:cubicBezTo>
                    <a:pt x="9169" y="5951"/>
                    <a:pt x="9431" y="5760"/>
                    <a:pt x="9550" y="5498"/>
                  </a:cubicBezTo>
                  <a:lnTo>
                    <a:pt x="9812" y="5498"/>
                  </a:lnTo>
                  <a:cubicBezTo>
                    <a:pt x="9955" y="6022"/>
                    <a:pt x="10431" y="6403"/>
                    <a:pt x="11003" y="6403"/>
                  </a:cubicBezTo>
                  <a:cubicBezTo>
                    <a:pt x="11122" y="6403"/>
                    <a:pt x="11241" y="6380"/>
                    <a:pt x="11360" y="6332"/>
                  </a:cubicBezTo>
                  <a:lnTo>
                    <a:pt x="11717" y="6689"/>
                  </a:lnTo>
                  <a:cubicBezTo>
                    <a:pt x="11622" y="6808"/>
                    <a:pt x="11598" y="6951"/>
                    <a:pt x="11598" y="7118"/>
                  </a:cubicBezTo>
                  <a:cubicBezTo>
                    <a:pt x="11598" y="7602"/>
                    <a:pt x="11992" y="7922"/>
                    <a:pt x="12410" y="7922"/>
                  </a:cubicBezTo>
                  <a:cubicBezTo>
                    <a:pt x="12608" y="7922"/>
                    <a:pt x="12811" y="7850"/>
                    <a:pt x="12979" y="7689"/>
                  </a:cubicBezTo>
                  <a:cubicBezTo>
                    <a:pt x="13480" y="7165"/>
                    <a:pt x="13122" y="6308"/>
                    <a:pt x="12408" y="6308"/>
                  </a:cubicBezTo>
                  <a:lnTo>
                    <a:pt x="12384" y="6308"/>
                  </a:lnTo>
                  <a:cubicBezTo>
                    <a:pt x="12360" y="6304"/>
                    <a:pt x="12335" y="6302"/>
                    <a:pt x="12311" y="6302"/>
                  </a:cubicBezTo>
                  <a:cubicBezTo>
                    <a:pt x="12193" y="6302"/>
                    <a:pt x="12078" y="6348"/>
                    <a:pt x="11979" y="6427"/>
                  </a:cubicBezTo>
                  <a:lnTo>
                    <a:pt x="11717" y="6165"/>
                  </a:lnTo>
                  <a:cubicBezTo>
                    <a:pt x="11860" y="6046"/>
                    <a:pt x="11955" y="5927"/>
                    <a:pt x="12051" y="5784"/>
                  </a:cubicBezTo>
                  <a:cubicBezTo>
                    <a:pt x="12098" y="5689"/>
                    <a:pt x="12051" y="5570"/>
                    <a:pt x="11979" y="5522"/>
                  </a:cubicBezTo>
                  <a:cubicBezTo>
                    <a:pt x="11948" y="5506"/>
                    <a:pt x="11913" y="5498"/>
                    <a:pt x="11880" y="5498"/>
                  </a:cubicBezTo>
                  <a:cubicBezTo>
                    <a:pt x="11813" y="5498"/>
                    <a:pt x="11749" y="5530"/>
                    <a:pt x="11717" y="5594"/>
                  </a:cubicBezTo>
                  <a:cubicBezTo>
                    <a:pt x="11551" y="5889"/>
                    <a:pt x="11279" y="6019"/>
                    <a:pt x="11009" y="6019"/>
                  </a:cubicBezTo>
                  <a:cubicBezTo>
                    <a:pt x="10582" y="6019"/>
                    <a:pt x="10164" y="5691"/>
                    <a:pt x="10193" y="5165"/>
                  </a:cubicBezTo>
                  <a:cubicBezTo>
                    <a:pt x="10207" y="4672"/>
                    <a:pt x="10598" y="4392"/>
                    <a:pt x="10997" y="4392"/>
                  </a:cubicBezTo>
                  <a:cubicBezTo>
                    <a:pt x="11291" y="4392"/>
                    <a:pt x="11589" y="4545"/>
                    <a:pt x="11741" y="4879"/>
                  </a:cubicBezTo>
                  <a:cubicBezTo>
                    <a:pt x="11774" y="4953"/>
                    <a:pt x="11837" y="4984"/>
                    <a:pt x="11903" y="4984"/>
                  </a:cubicBezTo>
                  <a:cubicBezTo>
                    <a:pt x="12028" y="4984"/>
                    <a:pt x="12161" y="4869"/>
                    <a:pt x="12098" y="4713"/>
                  </a:cubicBezTo>
                  <a:cubicBezTo>
                    <a:pt x="12003" y="4522"/>
                    <a:pt x="11884" y="4379"/>
                    <a:pt x="11717" y="4236"/>
                  </a:cubicBezTo>
                  <a:lnTo>
                    <a:pt x="11979" y="3998"/>
                  </a:lnTo>
                  <a:cubicBezTo>
                    <a:pt x="12106" y="4076"/>
                    <a:pt x="12248" y="4114"/>
                    <a:pt x="12392" y="4114"/>
                  </a:cubicBezTo>
                  <a:cubicBezTo>
                    <a:pt x="12600" y="4114"/>
                    <a:pt x="12810" y="4034"/>
                    <a:pt x="12979" y="3879"/>
                  </a:cubicBezTo>
                  <a:cubicBezTo>
                    <a:pt x="13384" y="3450"/>
                    <a:pt x="13241" y="2760"/>
                    <a:pt x="12718" y="2545"/>
                  </a:cubicBezTo>
                  <a:cubicBezTo>
                    <a:pt x="12608" y="2498"/>
                    <a:pt x="12497" y="2476"/>
                    <a:pt x="12388" y="2476"/>
                  </a:cubicBezTo>
                  <a:cubicBezTo>
                    <a:pt x="11955" y="2476"/>
                    <a:pt x="11574" y="2826"/>
                    <a:pt x="11574" y="3284"/>
                  </a:cubicBezTo>
                  <a:cubicBezTo>
                    <a:pt x="11574" y="3450"/>
                    <a:pt x="11622" y="3593"/>
                    <a:pt x="11693" y="3712"/>
                  </a:cubicBezTo>
                  <a:lnTo>
                    <a:pt x="11360" y="4070"/>
                  </a:lnTo>
                  <a:cubicBezTo>
                    <a:pt x="11241" y="4022"/>
                    <a:pt x="11122" y="3998"/>
                    <a:pt x="11003" y="3998"/>
                  </a:cubicBezTo>
                  <a:cubicBezTo>
                    <a:pt x="10408" y="3998"/>
                    <a:pt x="9812" y="5189"/>
                    <a:pt x="9812" y="5189"/>
                  </a:cubicBezTo>
                  <a:lnTo>
                    <a:pt x="9455" y="5189"/>
                  </a:lnTo>
                  <a:cubicBezTo>
                    <a:pt x="9383" y="4903"/>
                    <a:pt x="9145" y="4665"/>
                    <a:pt x="8860" y="4593"/>
                  </a:cubicBezTo>
                  <a:lnTo>
                    <a:pt x="8860" y="4070"/>
                  </a:lnTo>
                  <a:cubicBezTo>
                    <a:pt x="9383" y="3951"/>
                    <a:pt x="9693" y="3379"/>
                    <a:pt x="9526" y="2879"/>
                  </a:cubicBezTo>
                  <a:cubicBezTo>
                    <a:pt x="9431" y="2593"/>
                    <a:pt x="9217" y="2379"/>
                    <a:pt x="8955" y="2284"/>
                  </a:cubicBezTo>
                  <a:cubicBezTo>
                    <a:pt x="8863" y="2259"/>
                    <a:pt x="8770" y="2247"/>
                    <a:pt x="8680" y="2247"/>
                  </a:cubicBezTo>
                  <a:cubicBezTo>
                    <a:pt x="8421" y="2247"/>
                    <a:pt x="8179" y="2345"/>
                    <a:pt x="8002" y="2522"/>
                  </a:cubicBezTo>
                  <a:lnTo>
                    <a:pt x="5716" y="1212"/>
                  </a:lnTo>
                  <a:cubicBezTo>
                    <a:pt x="5764" y="1021"/>
                    <a:pt x="5764" y="807"/>
                    <a:pt x="5716" y="616"/>
                  </a:cubicBezTo>
                  <a:cubicBezTo>
                    <a:pt x="5621" y="355"/>
                    <a:pt x="5406" y="140"/>
                    <a:pt x="5121" y="45"/>
                  </a:cubicBezTo>
                  <a:cubicBezTo>
                    <a:pt x="5031" y="15"/>
                    <a:pt x="4940" y="1"/>
                    <a:pt x="4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61"/>
            <p:cNvSpPr/>
            <p:nvPr/>
          </p:nvSpPr>
          <p:spPr>
            <a:xfrm>
              <a:off x="5138550" y="2483800"/>
              <a:ext cx="47650" cy="8225"/>
            </a:xfrm>
            <a:custGeom>
              <a:rect b="b" l="l" r="r" t="t"/>
              <a:pathLst>
                <a:path extrusionOk="0" h="329" w="1906">
                  <a:moveTo>
                    <a:pt x="154" y="1"/>
                  </a:moveTo>
                  <a:cubicBezTo>
                    <a:pt x="57" y="1"/>
                    <a:pt x="0" y="86"/>
                    <a:pt x="0" y="171"/>
                  </a:cubicBezTo>
                  <a:cubicBezTo>
                    <a:pt x="0" y="265"/>
                    <a:pt x="44" y="329"/>
                    <a:pt x="121" y="329"/>
                  </a:cubicBezTo>
                  <a:cubicBezTo>
                    <a:pt x="142" y="329"/>
                    <a:pt x="165" y="324"/>
                    <a:pt x="191" y="314"/>
                  </a:cubicBezTo>
                  <a:lnTo>
                    <a:pt x="1715" y="314"/>
                  </a:lnTo>
                  <a:cubicBezTo>
                    <a:pt x="1740" y="324"/>
                    <a:pt x="1763" y="329"/>
                    <a:pt x="1784" y="329"/>
                  </a:cubicBezTo>
                  <a:cubicBezTo>
                    <a:pt x="1861" y="329"/>
                    <a:pt x="1905" y="265"/>
                    <a:pt x="1905" y="171"/>
                  </a:cubicBezTo>
                  <a:cubicBezTo>
                    <a:pt x="1905" y="86"/>
                    <a:pt x="1829" y="1"/>
                    <a:pt x="1745" y="1"/>
                  </a:cubicBezTo>
                  <a:cubicBezTo>
                    <a:pt x="1735" y="1"/>
                    <a:pt x="1725" y="2"/>
                    <a:pt x="1715" y="4"/>
                  </a:cubicBezTo>
                  <a:lnTo>
                    <a:pt x="191" y="4"/>
                  </a:lnTo>
                  <a:cubicBezTo>
                    <a:pt x="178" y="2"/>
                    <a:pt x="166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61"/>
            <p:cNvSpPr/>
            <p:nvPr/>
          </p:nvSpPr>
          <p:spPr>
            <a:xfrm>
              <a:off x="5138550" y="2498775"/>
              <a:ext cx="47650" cy="9300"/>
            </a:xfrm>
            <a:custGeom>
              <a:rect b="b" l="l" r="r" t="t"/>
              <a:pathLst>
                <a:path extrusionOk="0" h="372" w="1906">
                  <a:moveTo>
                    <a:pt x="191" y="1"/>
                  </a:moveTo>
                  <a:cubicBezTo>
                    <a:pt x="71" y="48"/>
                    <a:pt x="0" y="144"/>
                    <a:pt x="0" y="239"/>
                  </a:cubicBezTo>
                  <a:cubicBezTo>
                    <a:pt x="0" y="315"/>
                    <a:pt x="29" y="372"/>
                    <a:pt x="81" y="372"/>
                  </a:cubicBezTo>
                  <a:cubicBezTo>
                    <a:pt x="111" y="372"/>
                    <a:pt x="148" y="353"/>
                    <a:pt x="191" y="310"/>
                  </a:cubicBezTo>
                  <a:lnTo>
                    <a:pt x="1715" y="310"/>
                  </a:lnTo>
                  <a:cubicBezTo>
                    <a:pt x="1758" y="353"/>
                    <a:pt x="1795" y="372"/>
                    <a:pt x="1824" y="372"/>
                  </a:cubicBezTo>
                  <a:cubicBezTo>
                    <a:pt x="1876" y="372"/>
                    <a:pt x="1905" y="315"/>
                    <a:pt x="1905" y="239"/>
                  </a:cubicBezTo>
                  <a:cubicBezTo>
                    <a:pt x="1905" y="120"/>
                    <a:pt x="1810" y="48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61"/>
            <p:cNvSpPr/>
            <p:nvPr/>
          </p:nvSpPr>
          <p:spPr>
            <a:xfrm>
              <a:off x="5138550" y="2518475"/>
              <a:ext cx="30975" cy="10100"/>
            </a:xfrm>
            <a:custGeom>
              <a:rect b="b" l="l" r="r" t="t"/>
              <a:pathLst>
                <a:path extrusionOk="0" h="404" w="1239">
                  <a:moveTo>
                    <a:pt x="1167" y="0"/>
                  </a:moveTo>
                  <a:cubicBezTo>
                    <a:pt x="1133" y="0"/>
                    <a:pt x="1090" y="33"/>
                    <a:pt x="1048" y="118"/>
                  </a:cubicBezTo>
                  <a:lnTo>
                    <a:pt x="191" y="118"/>
                  </a:lnTo>
                  <a:cubicBezTo>
                    <a:pt x="140" y="37"/>
                    <a:pt x="98" y="8"/>
                    <a:pt x="67" y="8"/>
                  </a:cubicBezTo>
                  <a:cubicBezTo>
                    <a:pt x="24" y="8"/>
                    <a:pt x="0" y="63"/>
                    <a:pt x="0" y="118"/>
                  </a:cubicBezTo>
                  <a:cubicBezTo>
                    <a:pt x="0" y="189"/>
                    <a:pt x="71" y="308"/>
                    <a:pt x="191" y="404"/>
                  </a:cubicBezTo>
                  <a:lnTo>
                    <a:pt x="1048" y="404"/>
                  </a:lnTo>
                  <a:cubicBezTo>
                    <a:pt x="1143" y="308"/>
                    <a:pt x="1238" y="237"/>
                    <a:pt x="1238" y="118"/>
                  </a:cubicBezTo>
                  <a:cubicBezTo>
                    <a:pt x="1238" y="52"/>
                    <a:pt x="1209" y="0"/>
                    <a:pt x="1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7" name="Google Shape;2037;p61"/>
          <p:cNvGrpSpPr/>
          <p:nvPr/>
        </p:nvGrpSpPr>
        <p:grpSpPr>
          <a:xfrm>
            <a:off x="2735005" y="4032579"/>
            <a:ext cx="383004" cy="390522"/>
            <a:chOff x="4550325" y="2790425"/>
            <a:chExt cx="263650" cy="268825"/>
          </a:xfrm>
        </p:grpSpPr>
        <p:sp>
          <p:nvSpPr>
            <p:cNvPr id="2038" name="Google Shape;2038;p61"/>
            <p:cNvSpPr/>
            <p:nvPr/>
          </p:nvSpPr>
          <p:spPr>
            <a:xfrm>
              <a:off x="4550325" y="2819500"/>
              <a:ext cx="253000" cy="226450"/>
            </a:xfrm>
            <a:custGeom>
              <a:rect b="b" l="l" r="r" t="t"/>
              <a:pathLst>
                <a:path extrusionOk="0" h="9058" w="10120">
                  <a:moveTo>
                    <a:pt x="6659" y="0"/>
                  </a:moveTo>
                  <a:cubicBezTo>
                    <a:pt x="6200" y="0"/>
                    <a:pt x="5714" y="139"/>
                    <a:pt x="5240" y="460"/>
                  </a:cubicBezTo>
                  <a:cubicBezTo>
                    <a:pt x="5168" y="508"/>
                    <a:pt x="5144" y="603"/>
                    <a:pt x="5216" y="675"/>
                  </a:cubicBezTo>
                  <a:cubicBezTo>
                    <a:pt x="5246" y="721"/>
                    <a:pt x="5297" y="747"/>
                    <a:pt x="5348" y="747"/>
                  </a:cubicBezTo>
                  <a:cubicBezTo>
                    <a:pt x="5376" y="747"/>
                    <a:pt x="5405" y="739"/>
                    <a:pt x="5430" y="722"/>
                  </a:cubicBezTo>
                  <a:cubicBezTo>
                    <a:pt x="5808" y="462"/>
                    <a:pt x="6231" y="340"/>
                    <a:pt x="6646" y="340"/>
                  </a:cubicBezTo>
                  <a:cubicBezTo>
                    <a:pt x="7486" y="340"/>
                    <a:pt x="8294" y="838"/>
                    <a:pt x="8645" y="1699"/>
                  </a:cubicBezTo>
                  <a:cubicBezTo>
                    <a:pt x="9169" y="2961"/>
                    <a:pt x="8359" y="4390"/>
                    <a:pt x="7026" y="4628"/>
                  </a:cubicBezTo>
                  <a:cubicBezTo>
                    <a:pt x="6430" y="4723"/>
                    <a:pt x="6002" y="5247"/>
                    <a:pt x="6025" y="5866"/>
                  </a:cubicBezTo>
                  <a:cubicBezTo>
                    <a:pt x="6090" y="7618"/>
                    <a:pt x="4652" y="8807"/>
                    <a:pt x="3157" y="8807"/>
                  </a:cubicBezTo>
                  <a:cubicBezTo>
                    <a:pt x="2457" y="8807"/>
                    <a:pt x="1744" y="8546"/>
                    <a:pt x="1167" y="7962"/>
                  </a:cubicBezTo>
                  <a:cubicBezTo>
                    <a:pt x="72" y="6843"/>
                    <a:pt x="72" y="5056"/>
                    <a:pt x="1167" y="3961"/>
                  </a:cubicBezTo>
                  <a:cubicBezTo>
                    <a:pt x="1694" y="3411"/>
                    <a:pt x="2419" y="3126"/>
                    <a:pt x="3172" y="3126"/>
                  </a:cubicBezTo>
                  <a:cubicBezTo>
                    <a:pt x="3202" y="3126"/>
                    <a:pt x="3233" y="3127"/>
                    <a:pt x="3263" y="3127"/>
                  </a:cubicBezTo>
                  <a:cubicBezTo>
                    <a:pt x="3279" y="3128"/>
                    <a:pt x="3294" y="3128"/>
                    <a:pt x="3310" y="3128"/>
                  </a:cubicBezTo>
                  <a:cubicBezTo>
                    <a:pt x="3886" y="3128"/>
                    <a:pt x="4385" y="2707"/>
                    <a:pt x="4501" y="2127"/>
                  </a:cubicBezTo>
                  <a:cubicBezTo>
                    <a:pt x="4549" y="1794"/>
                    <a:pt x="4692" y="1460"/>
                    <a:pt x="4906" y="1199"/>
                  </a:cubicBezTo>
                  <a:cubicBezTo>
                    <a:pt x="4954" y="1127"/>
                    <a:pt x="4954" y="1032"/>
                    <a:pt x="4882" y="960"/>
                  </a:cubicBezTo>
                  <a:cubicBezTo>
                    <a:pt x="4857" y="943"/>
                    <a:pt x="4829" y="936"/>
                    <a:pt x="4801" y="936"/>
                  </a:cubicBezTo>
                  <a:cubicBezTo>
                    <a:pt x="4749" y="936"/>
                    <a:pt x="4699" y="962"/>
                    <a:pt x="4668" y="1008"/>
                  </a:cubicBezTo>
                  <a:cubicBezTo>
                    <a:pt x="4430" y="1318"/>
                    <a:pt x="4263" y="1699"/>
                    <a:pt x="4192" y="2080"/>
                  </a:cubicBezTo>
                  <a:cubicBezTo>
                    <a:pt x="4120" y="2508"/>
                    <a:pt x="3715" y="2818"/>
                    <a:pt x="3263" y="2818"/>
                  </a:cubicBezTo>
                  <a:cubicBezTo>
                    <a:pt x="3221" y="2816"/>
                    <a:pt x="3178" y="2815"/>
                    <a:pt x="3136" y="2815"/>
                  </a:cubicBezTo>
                  <a:cubicBezTo>
                    <a:pt x="1429" y="2815"/>
                    <a:pt x="0" y="4218"/>
                    <a:pt x="0" y="5961"/>
                  </a:cubicBezTo>
                  <a:cubicBezTo>
                    <a:pt x="24" y="7685"/>
                    <a:pt x="1429" y="9058"/>
                    <a:pt x="3147" y="9058"/>
                  </a:cubicBezTo>
                  <a:cubicBezTo>
                    <a:pt x="3162" y="9058"/>
                    <a:pt x="3177" y="9057"/>
                    <a:pt x="3191" y="9057"/>
                  </a:cubicBezTo>
                  <a:cubicBezTo>
                    <a:pt x="4954" y="9010"/>
                    <a:pt x="6335" y="7581"/>
                    <a:pt x="6287" y="5842"/>
                  </a:cubicBezTo>
                  <a:cubicBezTo>
                    <a:pt x="6287" y="5390"/>
                    <a:pt x="6597" y="5009"/>
                    <a:pt x="7026" y="4937"/>
                  </a:cubicBezTo>
                  <a:lnTo>
                    <a:pt x="7073" y="4937"/>
                  </a:lnTo>
                  <a:cubicBezTo>
                    <a:pt x="7573" y="4842"/>
                    <a:pt x="8026" y="4604"/>
                    <a:pt x="8383" y="4247"/>
                  </a:cubicBezTo>
                  <a:cubicBezTo>
                    <a:pt x="10119" y="2530"/>
                    <a:pt x="8621" y="0"/>
                    <a:pt x="6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61"/>
            <p:cNvSpPr/>
            <p:nvPr/>
          </p:nvSpPr>
          <p:spPr>
            <a:xfrm>
              <a:off x="4569375" y="2841125"/>
              <a:ext cx="187550" cy="178625"/>
            </a:xfrm>
            <a:custGeom>
              <a:rect b="b" l="l" r="r" t="t"/>
              <a:pathLst>
                <a:path extrusionOk="0" h="7145" w="7502">
                  <a:moveTo>
                    <a:pt x="5835" y="0"/>
                  </a:moveTo>
                  <a:cubicBezTo>
                    <a:pt x="5668" y="0"/>
                    <a:pt x="5502" y="24"/>
                    <a:pt x="5335" y="95"/>
                  </a:cubicBezTo>
                  <a:cubicBezTo>
                    <a:pt x="4835" y="286"/>
                    <a:pt x="4478" y="738"/>
                    <a:pt x="4382" y="1262"/>
                  </a:cubicBezTo>
                  <a:cubicBezTo>
                    <a:pt x="4287" y="1881"/>
                    <a:pt x="3858" y="2405"/>
                    <a:pt x="3287" y="2644"/>
                  </a:cubicBezTo>
                  <a:cubicBezTo>
                    <a:pt x="3088" y="2743"/>
                    <a:pt x="2890" y="2792"/>
                    <a:pt x="2678" y="2792"/>
                  </a:cubicBezTo>
                  <a:cubicBezTo>
                    <a:pt x="2635" y="2792"/>
                    <a:pt x="2592" y="2790"/>
                    <a:pt x="2549" y="2786"/>
                  </a:cubicBezTo>
                  <a:cubicBezTo>
                    <a:pt x="2507" y="2784"/>
                    <a:pt x="2465" y="2783"/>
                    <a:pt x="2423" y="2783"/>
                  </a:cubicBezTo>
                  <a:cubicBezTo>
                    <a:pt x="1682" y="2783"/>
                    <a:pt x="978" y="3179"/>
                    <a:pt x="572" y="3810"/>
                  </a:cubicBezTo>
                  <a:cubicBezTo>
                    <a:pt x="429" y="4025"/>
                    <a:pt x="334" y="4263"/>
                    <a:pt x="286" y="4501"/>
                  </a:cubicBezTo>
                  <a:cubicBezTo>
                    <a:pt x="0" y="5763"/>
                    <a:pt x="882" y="7002"/>
                    <a:pt x="2168" y="7144"/>
                  </a:cubicBezTo>
                  <a:lnTo>
                    <a:pt x="2429" y="7144"/>
                  </a:lnTo>
                  <a:cubicBezTo>
                    <a:pt x="2834" y="7144"/>
                    <a:pt x="3215" y="7049"/>
                    <a:pt x="3573" y="6859"/>
                  </a:cubicBezTo>
                  <a:cubicBezTo>
                    <a:pt x="3735" y="6757"/>
                    <a:pt x="3638" y="6552"/>
                    <a:pt x="3488" y="6552"/>
                  </a:cubicBezTo>
                  <a:cubicBezTo>
                    <a:pt x="3462" y="6552"/>
                    <a:pt x="3434" y="6559"/>
                    <a:pt x="3406" y="6573"/>
                  </a:cubicBezTo>
                  <a:cubicBezTo>
                    <a:pt x="3082" y="6771"/>
                    <a:pt x="2743" y="6860"/>
                    <a:pt x="2415" y="6860"/>
                  </a:cubicBezTo>
                  <a:cubicBezTo>
                    <a:pt x="1247" y="6860"/>
                    <a:pt x="229" y="5736"/>
                    <a:pt x="620" y="4453"/>
                  </a:cubicBezTo>
                  <a:cubicBezTo>
                    <a:pt x="643" y="4311"/>
                    <a:pt x="691" y="4215"/>
                    <a:pt x="762" y="4096"/>
                  </a:cubicBezTo>
                  <a:cubicBezTo>
                    <a:pt x="1086" y="3495"/>
                    <a:pt x="1723" y="3119"/>
                    <a:pt x="2414" y="3119"/>
                  </a:cubicBezTo>
                  <a:cubicBezTo>
                    <a:pt x="2435" y="3119"/>
                    <a:pt x="2456" y="3119"/>
                    <a:pt x="2477" y="3120"/>
                  </a:cubicBezTo>
                  <a:lnTo>
                    <a:pt x="2691" y="3120"/>
                  </a:lnTo>
                  <a:cubicBezTo>
                    <a:pt x="2953" y="3096"/>
                    <a:pt x="3215" y="3048"/>
                    <a:pt x="3453" y="2929"/>
                  </a:cubicBezTo>
                  <a:cubicBezTo>
                    <a:pt x="4096" y="2644"/>
                    <a:pt x="4573" y="2024"/>
                    <a:pt x="4692" y="1310"/>
                  </a:cubicBezTo>
                  <a:cubicBezTo>
                    <a:pt x="4739" y="1072"/>
                    <a:pt x="4859" y="857"/>
                    <a:pt x="5025" y="667"/>
                  </a:cubicBezTo>
                  <a:cubicBezTo>
                    <a:pt x="5246" y="468"/>
                    <a:pt x="5528" y="331"/>
                    <a:pt x="5815" y="331"/>
                  </a:cubicBezTo>
                  <a:cubicBezTo>
                    <a:pt x="5837" y="331"/>
                    <a:pt x="5860" y="332"/>
                    <a:pt x="5883" y="334"/>
                  </a:cubicBezTo>
                  <a:cubicBezTo>
                    <a:pt x="6478" y="334"/>
                    <a:pt x="6978" y="762"/>
                    <a:pt x="7073" y="1334"/>
                  </a:cubicBezTo>
                  <a:cubicBezTo>
                    <a:pt x="7145" y="1691"/>
                    <a:pt x="7049" y="2048"/>
                    <a:pt x="6788" y="2310"/>
                  </a:cubicBezTo>
                  <a:lnTo>
                    <a:pt x="6668" y="2405"/>
                  </a:lnTo>
                  <a:cubicBezTo>
                    <a:pt x="6502" y="2572"/>
                    <a:pt x="6311" y="2667"/>
                    <a:pt x="6097" y="2715"/>
                  </a:cubicBezTo>
                  <a:cubicBezTo>
                    <a:pt x="5335" y="2834"/>
                    <a:pt x="4716" y="3334"/>
                    <a:pt x="4430" y="4049"/>
                  </a:cubicBezTo>
                  <a:cubicBezTo>
                    <a:pt x="4311" y="4311"/>
                    <a:pt x="4263" y="4596"/>
                    <a:pt x="4263" y="4882"/>
                  </a:cubicBezTo>
                  <a:cubicBezTo>
                    <a:pt x="4311" y="5335"/>
                    <a:pt x="4168" y="5787"/>
                    <a:pt x="3882" y="6144"/>
                  </a:cubicBezTo>
                  <a:cubicBezTo>
                    <a:pt x="3835" y="6216"/>
                    <a:pt x="3858" y="6311"/>
                    <a:pt x="3930" y="6359"/>
                  </a:cubicBezTo>
                  <a:cubicBezTo>
                    <a:pt x="3951" y="6380"/>
                    <a:pt x="3982" y="6392"/>
                    <a:pt x="4016" y="6392"/>
                  </a:cubicBezTo>
                  <a:cubicBezTo>
                    <a:pt x="4058" y="6392"/>
                    <a:pt x="4105" y="6374"/>
                    <a:pt x="4144" y="6335"/>
                  </a:cubicBezTo>
                  <a:cubicBezTo>
                    <a:pt x="4454" y="5906"/>
                    <a:pt x="4620" y="5382"/>
                    <a:pt x="4597" y="4858"/>
                  </a:cubicBezTo>
                  <a:cubicBezTo>
                    <a:pt x="4573" y="4620"/>
                    <a:pt x="4620" y="4358"/>
                    <a:pt x="4716" y="4144"/>
                  </a:cubicBezTo>
                  <a:cubicBezTo>
                    <a:pt x="4978" y="3548"/>
                    <a:pt x="5502" y="3144"/>
                    <a:pt x="6121" y="3025"/>
                  </a:cubicBezTo>
                  <a:lnTo>
                    <a:pt x="6145" y="3001"/>
                  </a:lnTo>
                  <a:cubicBezTo>
                    <a:pt x="6454" y="2953"/>
                    <a:pt x="6740" y="2810"/>
                    <a:pt x="6954" y="2596"/>
                  </a:cubicBezTo>
                  <a:lnTo>
                    <a:pt x="7049" y="2477"/>
                  </a:lnTo>
                  <a:cubicBezTo>
                    <a:pt x="7359" y="2191"/>
                    <a:pt x="7502" y="1762"/>
                    <a:pt x="7431" y="1334"/>
                  </a:cubicBezTo>
                  <a:cubicBezTo>
                    <a:pt x="7311" y="572"/>
                    <a:pt x="6668" y="24"/>
                    <a:pt x="5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61"/>
            <p:cNvSpPr/>
            <p:nvPr/>
          </p:nvSpPr>
          <p:spPr>
            <a:xfrm>
              <a:off x="4596750" y="2942925"/>
              <a:ext cx="58975" cy="50625"/>
            </a:xfrm>
            <a:custGeom>
              <a:rect b="b" l="l" r="r" t="t"/>
              <a:pathLst>
                <a:path extrusionOk="0" h="2025" w="2359">
                  <a:moveTo>
                    <a:pt x="1954" y="358"/>
                  </a:moveTo>
                  <a:cubicBezTo>
                    <a:pt x="1977" y="358"/>
                    <a:pt x="2001" y="358"/>
                    <a:pt x="2025" y="381"/>
                  </a:cubicBezTo>
                  <a:cubicBezTo>
                    <a:pt x="2049" y="405"/>
                    <a:pt x="2049" y="429"/>
                    <a:pt x="2049" y="453"/>
                  </a:cubicBezTo>
                  <a:lnTo>
                    <a:pt x="2025" y="453"/>
                  </a:lnTo>
                  <a:cubicBezTo>
                    <a:pt x="2001" y="643"/>
                    <a:pt x="2001" y="858"/>
                    <a:pt x="2001" y="1048"/>
                  </a:cubicBezTo>
                  <a:cubicBezTo>
                    <a:pt x="2001" y="1239"/>
                    <a:pt x="1930" y="1429"/>
                    <a:pt x="1811" y="1548"/>
                  </a:cubicBezTo>
                  <a:cubicBezTo>
                    <a:pt x="1664" y="1690"/>
                    <a:pt x="1501" y="1749"/>
                    <a:pt x="1344" y="1749"/>
                  </a:cubicBezTo>
                  <a:cubicBezTo>
                    <a:pt x="816" y="1749"/>
                    <a:pt x="362" y="1073"/>
                    <a:pt x="858" y="596"/>
                  </a:cubicBezTo>
                  <a:cubicBezTo>
                    <a:pt x="977" y="453"/>
                    <a:pt x="1144" y="381"/>
                    <a:pt x="1334" y="381"/>
                  </a:cubicBezTo>
                  <a:lnTo>
                    <a:pt x="1358" y="381"/>
                  </a:lnTo>
                  <a:cubicBezTo>
                    <a:pt x="1414" y="388"/>
                    <a:pt x="1472" y="391"/>
                    <a:pt x="1531" y="391"/>
                  </a:cubicBezTo>
                  <a:cubicBezTo>
                    <a:pt x="1672" y="391"/>
                    <a:pt x="1819" y="374"/>
                    <a:pt x="1954" y="358"/>
                  </a:cubicBezTo>
                  <a:close/>
                  <a:moveTo>
                    <a:pt x="1906" y="0"/>
                  </a:moveTo>
                  <a:cubicBezTo>
                    <a:pt x="1771" y="17"/>
                    <a:pt x="1648" y="34"/>
                    <a:pt x="1521" y="34"/>
                  </a:cubicBezTo>
                  <a:cubicBezTo>
                    <a:pt x="1468" y="34"/>
                    <a:pt x="1414" y="31"/>
                    <a:pt x="1358" y="24"/>
                  </a:cubicBezTo>
                  <a:cubicBezTo>
                    <a:pt x="1096" y="24"/>
                    <a:pt x="811" y="143"/>
                    <a:pt x="620" y="334"/>
                  </a:cubicBezTo>
                  <a:cubicBezTo>
                    <a:pt x="1" y="953"/>
                    <a:pt x="453" y="2025"/>
                    <a:pt x="1334" y="2025"/>
                  </a:cubicBezTo>
                  <a:cubicBezTo>
                    <a:pt x="1596" y="2025"/>
                    <a:pt x="1835" y="1929"/>
                    <a:pt x="2025" y="1739"/>
                  </a:cubicBezTo>
                  <a:cubicBezTo>
                    <a:pt x="2216" y="1548"/>
                    <a:pt x="2335" y="1286"/>
                    <a:pt x="2311" y="1001"/>
                  </a:cubicBezTo>
                  <a:cubicBezTo>
                    <a:pt x="2311" y="834"/>
                    <a:pt x="2311" y="643"/>
                    <a:pt x="2335" y="477"/>
                  </a:cubicBezTo>
                  <a:cubicBezTo>
                    <a:pt x="2358" y="358"/>
                    <a:pt x="2311" y="215"/>
                    <a:pt x="2239" y="143"/>
                  </a:cubicBezTo>
                  <a:lnTo>
                    <a:pt x="2239" y="119"/>
                  </a:lnTo>
                  <a:cubicBezTo>
                    <a:pt x="2144" y="24"/>
                    <a:pt x="2025" y="0"/>
                    <a:pt x="1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61"/>
            <p:cNvSpPr/>
            <p:nvPr/>
          </p:nvSpPr>
          <p:spPr>
            <a:xfrm>
              <a:off x="4691600" y="2864175"/>
              <a:ext cx="43900" cy="35300"/>
            </a:xfrm>
            <a:custGeom>
              <a:rect b="b" l="l" r="r" t="t"/>
              <a:pathLst>
                <a:path extrusionOk="0" h="1412" w="1756">
                  <a:moveTo>
                    <a:pt x="994" y="324"/>
                  </a:moveTo>
                  <a:cubicBezTo>
                    <a:pt x="1188" y="324"/>
                    <a:pt x="1375" y="479"/>
                    <a:pt x="1375" y="721"/>
                  </a:cubicBezTo>
                  <a:cubicBezTo>
                    <a:pt x="1375" y="946"/>
                    <a:pt x="1190" y="1095"/>
                    <a:pt x="997" y="1095"/>
                  </a:cubicBezTo>
                  <a:cubicBezTo>
                    <a:pt x="904" y="1095"/>
                    <a:pt x="809" y="1061"/>
                    <a:pt x="732" y="983"/>
                  </a:cubicBezTo>
                  <a:cubicBezTo>
                    <a:pt x="565" y="840"/>
                    <a:pt x="565" y="578"/>
                    <a:pt x="732" y="436"/>
                  </a:cubicBezTo>
                  <a:cubicBezTo>
                    <a:pt x="808" y="359"/>
                    <a:pt x="902" y="324"/>
                    <a:pt x="994" y="324"/>
                  </a:cubicBezTo>
                  <a:close/>
                  <a:moveTo>
                    <a:pt x="1002" y="1"/>
                  </a:moveTo>
                  <a:cubicBezTo>
                    <a:pt x="460" y="1"/>
                    <a:pt x="0" y="704"/>
                    <a:pt x="493" y="1198"/>
                  </a:cubicBezTo>
                  <a:cubicBezTo>
                    <a:pt x="636" y="1340"/>
                    <a:pt x="803" y="1412"/>
                    <a:pt x="994" y="1412"/>
                  </a:cubicBezTo>
                  <a:cubicBezTo>
                    <a:pt x="1184" y="1412"/>
                    <a:pt x="1351" y="1340"/>
                    <a:pt x="1494" y="1198"/>
                  </a:cubicBezTo>
                  <a:cubicBezTo>
                    <a:pt x="1756" y="936"/>
                    <a:pt x="1756" y="483"/>
                    <a:pt x="1494" y="221"/>
                  </a:cubicBezTo>
                  <a:cubicBezTo>
                    <a:pt x="1338" y="66"/>
                    <a:pt x="1166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61"/>
            <p:cNvSpPr/>
            <p:nvPr/>
          </p:nvSpPr>
          <p:spPr>
            <a:xfrm>
              <a:off x="4550925" y="2790425"/>
              <a:ext cx="101825" cy="87625"/>
            </a:xfrm>
            <a:custGeom>
              <a:rect b="b" l="l" r="r" t="t"/>
              <a:pathLst>
                <a:path extrusionOk="0" h="3505" w="4073">
                  <a:moveTo>
                    <a:pt x="1739" y="313"/>
                  </a:moveTo>
                  <a:cubicBezTo>
                    <a:pt x="3001" y="313"/>
                    <a:pt x="3644" y="1861"/>
                    <a:pt x="2739" y="2766"/>
                  </a:cubicBezTo>
                  <a:cubicBezTo>
                    <a:pt x="2447" y="3058"/>
                    <a:pt x="2090" y="3189"/>
                    <a:pt x="1741" y="3189"/>
                  </a:cubicBezTo>
                  <a:cubicBezTo>
                    <a:pt x="1009" y="3189"/>
                    <a:pt x="310" y="2613"/>
                    <a:pt x="310" y="1742"/>
                  </a:cubicBezTo>
                  <a:cubicBezTo>
                    <a:pt x="310" y="956"/>
                    <a:pt x="953" y="313"/>
                    <a:pt x="1739" y="313"/>
                  </a:cubicBezTo>
                  <a:close/>
                  <a:moveTo>
                    <a:pt x="1739" y="1"/>
                  </a:moveTo>
                  <a:cubicBezTo>
                    <a:pt x="845" y="1"/>
                    <a:pt x="0" y="698"/>
                    <a:pt x="0" y="1742"/>
                  </a:cubicBezTo>
                  <a:cubicBezTo>
                    <a:pt x="0" y="2719"/>
                    <a:pt x="762" y="3481"/>
                    <a:pt x="1739" y="3505"/>
                  </a:cubicBezTo>
                  <a:cubicBezTo>
                    <a:pt x="3287" y="3505"/>
                    <a:pt x="4072" y="1623"/>
                    <a:pt x="2977" y="528"/>
                  </a:cubicBezTo>
                  <a:cubicBezTo>
                    <a:pt x="2613" y="163"/>
                    <a:pt x="2170" y="1"/>
                    <a:pt x="1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61"/>
            <p:cNvSpPr/>
            <p:nvPr/>
          </p:nvSpPr>
          <p:spPr>
            <a:xfrm>
              <a:off x="4696350" y="2970650"/>
              <a:ext cx="117625" cy="88600"/>
            </a:xfrm>
            <a:custGeom>
              <a:rect b="b" l="l" r="r" t="t"/>
              <a:pathLst>
                <a:path extrusionOk="0" h="3544" w="4705">
                  <a:moveTo>
                    <a:pt x="2427" y="0"/>
                  </a:moveTo>
                  <a:cubicBezTo>
                    <a:pt x="1060" y="0"/>
                    <a:pt x="1" y="1731"/>
                    <a:pt x="1137" y="2964"/>
                  </a:cubicBezTo>
                  <a:cubicBezTo>
                    <a:pt x="1512" y="3371"/>
                    <a:pt x="1960" y="3543"/>
                    <a:pt x="2397" y="3543"/>
                  </a:cubicBezTo>
                  <a:cubicBezTo>
                    <a:pt x="3595" y="3543"/>
                    <a:pt x="4704" y="2242"/>
                    <a:pt x="3971" y="916"/>
                  </a:cubicBezTo>
                  <a:cubicBezTo>
                    <a:pt x="3934" y="872"/>
                    <a:pt x="3887" y="853"/>
                    <a:pt x="3840" y="853"/>
                  </a:cubicBezTo>
                  <a:cubicBezTo>
                    <a:pt x="3735" y="853"/>
                    <a:pt x="3636" y="950"/>
                    <a:pt x="3685" y="1082"/>
                  </a:cubicBezTo>
                  <a:cubicBezTo>
                    <a:pt x="4298" y="2150"/>
                    <a:pt x="3406" y="3217"/>
                    <a:pt x="2427" y="3217"/>
                  </a:cubicBezTo>
                  <a:cubicBezTo>
                    <a:pt x="2073" y="3217"/>
                    <a:pt x="1708" y="3078"/>
                    <a:pt x="1399" y="2749"/>
                  </a:cubicBezTo>
                  <a:cubicBezTo>
                    <a:pt x="471" y="1744"/>
                    <a:pt x="1332" y="331"/>
                    <a:pt x="2440" y="331"/>
                  </a:cubicBezTo>
                  <a:cubicBezTo>
                    <a:pt x="2697" y="331"/>
                    <a:pt x="2968" y="407"/>
                    <a:pt x="3233" y="582"/>
                  </a:cubicBezTo>
                  <a:cubicBezTo>
                    <a:pt x="3267" y="603"/>
                    <a:pt x="3300" y="613"/>
                    <a:pt x="3330" y="613"/>
                  </a:cubicBezTo>
                  <a:cubicBezTo>
                    <a:pt x="3472" y="613"/>
                    <a:pt x="3560" y="418"/>
                    <a:pt x="3423" y="320"/>
                  </a:cubicBezTo>
                  <a:cubicBezTo>
                    <a:pt x="3091" y="97"/>
                    <a:pt x="2750" y="0"/>
                    <a:pt x="2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61"/>
            <p:cNvSpPr/>
            <p:nvPr/>
          </p:nvSpPr>
          <p:spPr>
            <a:xfrm>
              <a:off x="4575925" y="2806125"/>
              <a:ext cx="42875" cy="36800"/>
            </a:xfrm>
            <a:custGeom>
              <a:rect b="b" l="l" r="r" t="t"/>
              <a:pathLst>
                <a:path extrusionOk="0" h="1472" w="1715">
                  <a:moveTo>
                    <a:pt x="739" y="328"/>
                  </a:moveTo>
                  <a:cubicBezTo>
                    <a:pt x="1096" y="328"/>
                    <a:pt x="1286" y="781"/>
                    <a:pt x="1024" y="1043"/>
                  </a:cubicBezTo>
                  <a:cubicBezTo>
                    <a:pt x="941" y="1126"/>
                    <a:pt x="838" y="1164"/>
                    <a:pt x="736" y="1164"/>
                  </a:cubicBezTo>
                  <a:cubicBezTo>
                    <a:pt x="520" y="1164"/>
                    <a:pt x="310" y="993"/>
                    <a:pt x="310" y="733"/>
                  </a:cubicBezTo>
                  <a:cubicBezTo>
                    <a:pt x="310" y="519"/>
                    <a:pt x="500" y="328"/>
                    <a:pt x="739" y="328"/>
                  </a:cubicBezTo>
                  <a:close/>
                  <a:moveTo>
                    <a:pt x="748" y="1"/>
                  </a:moveTo>
                  <a:cubicBezTo>
                    <a:pt x="365" y="1"/>
                    <a:pt x="0" y="295"/>
                    <a:pt x="0" y="733"/>
                  </a:cubicBezTo>
                  <a:cubicBezTo>
                    <a:pt x="0" y="1138"/>
                    <a:pt x="334" y="1472"/>
                    <a:pt x="739" y="1472"/>
                  </a:cubicBezTo>
                  <a:cubicBezTo>
                    <a:pt x="1382" y="1472"/>
                    <a:pt x="1715" y="686"/>
                    <a:pt x="1263" y="209"/>
                  </a:cubicBezTo>
                  <a:cubicBezTo>
                    <a:pt x="1111" y="65"/>
                    <a:pt x="928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61"/>
            <p:cNvSpPr/>
            <p:nvPr/>
          </p:nvSpPr>
          <p:spPr>
            <a:xfrm>
              <a:off x="4739050" y="3006600"/>
              <a:ext cx="42900" cy="36625"/>
            </a:xfrm>
            <a:custGeom>
              <a:rect b="b" l="l" r="r" t="t"/>
              <a:pathLst>
                <a:path extrusionOk="0" h="1465" w="1716">
                  <a:moveTo>
                    <a:pt x="739" y="311"/>
                  </a:moveTo>
                  <a:cubicBezTo>
                    <a:pt x="977" y="311"/>
                    <a:pt x="1167" y="502"/>
                    <a:pt x="1167" y="716"/>
                  </a:cubicBezTo>
                  <a:cubicBezTo>
                    <a:pt x="1167" y="975"/>
                    <a:pt x="958" y="1147"/>
                    <a:pt x="741" y="1147"/>
                  </a:cubicBezTo>
                  <a:cubicBezTo>
                    <a:pt x="639" y="1147"/>
                    <a:pt x="537" y="1109"/>
                    <a:pt x="453" y="1026"/>
                  </a:cubicBezTo>
                  <a:cubicBezTo>
                    <a:pt x="191" y="764"/>
                    <a:pt x="358" y="311"/>
                    <a:pt x="739" y="311"/>
                  </a:cubicBezTo>
                  <a:close/>
                  <a:moveTo>
                    <a:pt x="698" y="0"/>
                  </a:moveTo>
                  <a:cubicBezTo>
                    <a:pt x="312" y="0"/>
                    <a:pt x="1" y="325"/>
                    <a:pt x="1" y="716"/>
                  </a:cubicBezTo>
                  <a:cubicBezTo>
                    <a:pt x="1" y="1166"/>
                    <a:pt x="358" y="1464"/>
                    <a:pt x="737" y="1464"/>
                  </a:cubicBezTo>
                  <a:cubicBezTo>
                    <a:pt x="920" y="1464"/>
                    <a:pt x="1108" y="1395"/>
                    <a:pt x="1263" y="1240"/>
                  </a:cubicBezTo>
                  <a:cubicBezTo>
                    <a:pt x="1715" y="787"/>
                    <a:pt x="1406" y="2"/>
                    <a:pt x="739" y="2"/>
                  </a:cubicBezTo>
                  <a:cubicBezTo>
                    <a:pt x="725" y="1"/>
                    <a:pt x="711" y="0"/>
                    <a:pt x="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49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62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infographics</a:t>
            </a:r>
            <a:endParaRPr/>
          </a:p>
        </p:txBody>
      </p:sp>
      <p:sp>
        <p:nvSpPr>
          <p:cNvPr id="2051" name="Google Shape;2051;p62"/>
          <p:cNvSpPr/>
          <p:nvPr/>
        </p:nvSpPr>
        <p:spPr>
          <a:xfrm>
            <a:off x="2183525" y="1387351"/>
            <a:ext cx="1929600" cy="396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Interphase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52" name="Google Shape;2052;p62"/>
          <p:cNvSpPr/>
          <p:nvPr/>
        </p:nvSpPr>
        <p:spPr>
          <a:xfrm>
            <a:off x="1335225" y="1387350"/>
            <a:ext cx="668100" cy="396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01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53" name="Google Shape;2053;p62"/>
          <p:cNvSpPr/>
          <p:nvPr/>
        </p:nvSpPr>
        <p:spPr>
          <a:xfrm>
            <a:off x="2118400" y="4113389"/>
            <a:ext cx="1929600" cy="396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Cytokinesis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54" name="Google Shape;2054;p62"/>
          <p:cNvSpPr/>
          <p:nvPr/>
        </p:nvSpPr>
        <p:spPr>
          <a:xfrm>
            <a:off x="1335225" y="4113400"/>
            <a:ext cx="668100" cy="396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03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55" name="Google Shape;2055;p62"/>
          <p:cNvSpPr/>
          <p:nvPr/>
        </p:nvSpPr>
        <p:spPr>
          <a:xfrm>
            <a:off x="2118400" y="2750376"/>
            <a:ext cx="1929600" cy="396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Mitosis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56" name="Google Shape;2056;p62"/>
          <p:cNvSpPr txBox="1"/>
          <p:nvPr/>
        </p:nvSpPr>
        <p:spPr>
          <a:xfrm>
            <a:off x="6403125" y="1869200"/>
            <a:ext cx="2027700" cy="2159100"/>
          </a:xfrm>
          <a:prstGeom prst="rect">
            <a:avLst/>
          </a:prstGeom>
          <a:solidFill>
            <a:srgbClr val="EDBBC7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T</a:t>
            </a: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he cell’s nucleus divides during the m</a:t>
            </a: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itosis phase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057" name="Google Shape;2057;p62"/>
          <p:cNvSpPr/>
          <p:nvPr/>
        </p:nvSpPr>
        <p:spPr>
          <a:xfrm>
            <a:off x="1335225" y="2750375"/>
            <a:ext cx="668100" cy="396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02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58" name="Google Shape;2058;p62"/>
          <p:cNvSpPr/>
          <p:nvPr/>
        </p:nvSpPr>
        <p:spPr>
          <a:xfrm>
            <a:off x="4293325" y="1869201"/>
            <a:ext cx="1929600" cy="396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Prophase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59" name="Google Shape;2059;p62"/>
          <p:cNvSpPr/>
          <p:nvPr/>
        </p:nvSpPr>
        <p:spPr>
          <a:xfrm>
            <a:off x="4293325" y="2456639"/>
            <a:ext cx="1929600" cy="396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Metaphase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60" name="Google Shape;2060;p62"/>
          <p:cNvSpPr/>
          <p:nvPr/>
        </p:nvSpPr>
        <p:spPr>
          <a:xfrm>
            <a:off x="4293325" y="3044089"/>
            <a:ext cx="1929600" cy="396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Anaphase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61" name="Google Shape;2061;p62"/>
          <p:cNvSpPr/>
          <p:nvPr/>
        </p:nvSpPr>
        <p:spPr>
          <a:xfrm>
            <a:off x="4293325" y="3631539"/>
            <a:ext cx="1929600" cy="396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Telophase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cxnSp>
        <p:nvCxnSpPr>
          <p:cNvPr id="2062" name="Google Shape;2062;p62"/>
          <p:cNvCxnSpPr>
            <a:stCxn id="2055" idx="3"/>
            <a:endCxn id="2058" idx="1"/>
          </p:cNvCxnSpPr>
          <p:nvPr/>
        </p:nvCxnSpPr>
        <p:spPr>
          <a:xfrm flipH="1" rot="10800000">
            <a:off x="4048000" y="2067576"/>
            <a:ext cx="245400" cy="881100"/>
          </a:xfrm>
          <a:prstGeom prst="curvedConnector3">
            <a:avLst>
              <a:gd fmla="val 49985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3" name="Google Shape;2063;p62"/>
          <p:cNvCxnSpPr>
            <a:stCxn id="2055" idx="3"/>
            <a:endCxn id="2059" idx="1"/>
          </p:cNvCxnSpPr>
          <p:nvPr/>
        </p:nvCxnSpPr>
        <p:spPr>
          <a:xfrm flipH="1" rot="10800000">
            <a:off x="4048000" y="2654976"/>
            <a:ext cx="245400" cy="293700"/>
          </a:xfrm>
          <a:prstGeom prst="curvedConnector3">
            <a:avLst>
              <a:gd fmla="val 49985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4" name="Google Shape;2064;p62"/>
          <p:cNvCxnSpPr>
            <a:stCxn id="2055" idx="3"/>
            <a:endCxn id="2060" idx="1"/>
          </p:cNvCxnSpPr>
          <p:nvPr/>
        </p:nvCxnSpPr>
        <p:spPr>
          <a:xfrm>
            <a:off x="4048000" y="2948676"/>
            <a:ext cx="245400" cy="293700"/>
          </a:xfrm>
          <a:prstGeom prst="curvedConnector3">
            <a:avLst>
              <a:gd fmla="val 49985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5" name="Google Shape;2065;p62"/>
          <p:cNvCxnSpPr>
            <a:stCxn id="2055" idx="3"/>
            <a:endCxn id="2061" idx="1"/>
          </p:cNvCxnSpPr>
          <p:nvPr/>
        </p:nvCxnSpPr>
        <p:spPr>
          <a:xfrm>
            <a:off x="4048000" y="2948676"/>
            <a:ext cx="245400" cy="881100"/>
          </a:xfrm>
          <a:prstGeom prst="curvedConnector3">
            <a:avLst>
              <a:gd fmla="val 49985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6" name="Google Shape;2066;p62"/>
          <p:cNvCxnSpPr>
            <a:stCxn id="2057" idx="3"/>
            <a:endCxn id="2055" idx="1"/>
          </p:cNvCxnSpPr>
          <p:nvPr/>
        </p:nvCxnSpPr>
        <p:spPr>
          <a:xfrm>
            <a:off x="2003325" y="2948675"/>
            <a:ext cx="1152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7" name="Google Shape;2067;p62"/>
          <p:cNvCxnSpPr>
            <a:stCxn id="2052" idx="3"/>
            <a:endCxn id="2051" idx="1"/>
          </p:cNvCxnSpPr>
          <p:nvPr/>
        </p:nvCxnSpPr>
        <p:spPr>
          <a:xfrm>
            <a:off x="2003325" y="1585650"/>
            <a:ext cx="180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8" name="Google Shape;2068;p62"/>
          <p:cNvCxnSpPr>
            <a:stCxn id="2054" idx="3"/>
            <a:endCxn id="2053" idx="1"/>
          </p:cNvCxnSpPr>
          <p:nvPr/>
        </p:nvCxnSpPr>
        <p:spPr>
          <a:xfrm>
            <a:off x="2003325" y="4311700"/>
            <a:ext cx="115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69" name="Google Shape;2069;p62"/>
          <p:cNvSpPr/>
          <p:nvPr/>
        </p:nvSpPr>
        <p:spPr>
          <a:xfrm rot="-5400000">
            <a:off x="-648775" y="2749254"/>
            <a:ext cx="3120600" cy="396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The cell cycle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cxnSp>
        <p:nvCxnSpPr>
          <p:cNvPr id="2070" name="Google Shape;2070;p62"/>
          <p:cNvCxnSpPr>
            <a:stCxn id="2069" idx="2"/>
            <a:endCxn id="2052" idx="1"/>
          </p:cNvCxnSpPr>
          <p:nvPr/>
        </p:nvCxnSpPr>
        <p:spPr>
          <a:xfrm flipH="1" rot="10800000">
            <a:off x="1109825" y="1585554"/>
            <a:ext cx="225300" cy="1362000"/>
          </a:xfrm>
          <a:prstGeom prst="curvedConnector3">
            <a:avLst>
              <a:gd fmla="val 50022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1" name="Google Shape;2071;p62"/>
          <p:cNvCxnSpPr>
            <a:stCxn id="2069" idx="2"/>
            <a:endCxn id="2054" idx="1"/>
          </p:cNvCxnSpPr>
          <p:nvPr/>
        </p:nvCxnSpPr>
        <p:spPr>
          <a:xfrm>
            <a:off x="1109825" y="2947554"/>
            <a:ext cx="225300" cy="1364100"/>
          </a:xfrm>
          <a:prstGeom prst="curvedConnector3">
            <a:avLst>
              <a:gd fmla="val 50022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2" name="Google Shape;2072;p62"/>
          <p:cNvCxnSpPr>
            <a:stCxn id="2069" idx="2"/>
            <a:endCxn id="2057" idx="1"/>
          </p:cNvCxnSpPr>
          <p:nvPr/>
        </p:nvCxnSpPr>
        <p:spPr>
          <a:xfrm>
            <a:off x="1109825" y="2947554"/>
            <a:ext cx="225300" cy="1200"/>
          </a:xfrm>
          <a:prstGeom prst="curvedConnector3">
            <a:avLst>
              <a:gd fmla="val 50022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76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p63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content</a:t>
            </a:r>
            <a:endParaRPr/>
          </a:p>
        </p:txBody>
      </p:sp>
      <p:sp>
        <p:nvSpPr>
          <p:cNvPr id="2078" name="Google Shape;2078;p63"/>
          <p:cNvSpPr txBox="1"/>
          <p:nvPr/>
        </p:nvSpPr>
        <p:spPr>
          <a:xfrm>
            <a:off x="3342388" y="1192850"/>
            <a:ext cx="21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Text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79" name="Google Shape;2079;p63"/>
          <p:cNvSpPr/>
          <p:nvPr/>
        </p:nvSpPr>
        <p:spPr>
          <a:xfrm>
            <a:off x="3072388" y="1233475"/>
            <a:ext cx="193800" cy="193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80" name="Google Shape;2080;p63"/>
          <p:cNvSpPr txBox="1"/>
          <p:nvPr/>
        </p:nvSpPr>
        <p:spPr>
          <a:xfrm>
            <a:off x="3342388" y="2113513"/>
            <a:ext cx="21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Videos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81" name="Google Shape;2081;p63"/>
          <p:cNvSpPr txBox="1"/>
          <p:nvPr/>
        </p:nvSpPr>
        <p:spPr>
          <a:xfrm>
            <a:off x="3342388" y="2395491"/>
            <a:ext cx="2061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Neptune is very far from the Sun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082" name="Google Shape;2082;p63"/>
          <p:cNvSpPr/>
          <p:nvPr/>
        </p:nvSpPr>
        <p:spPr>
          <a:xfrm>
            <a:off x="3072388" y="2154138"/>
            <a:ext cx="193800" cy="19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83" name="Google Shape;2083;p63"/>
          <p:cNvSpPr txBox="1"/>
          <p:nvPr/>
        </p:nvSpPr>
        <p:spPr>
          <a:xfrm>
            <a:off x="3342388" y="3034175"/>
            <a:ext cx="21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Cytoplasm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84" name="Google Shape;2084;p63"/>
          <p:cNvSpPr txBox="1"/>
          <p:nvPr/>
        </p:nvSpPr>
        <p:spPr>
          <a:xfrm>
            <a:off x="3342388" y="3316153"/>
            <a:ext cx="2061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Despite being red, Mars is a cold place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085" name="Google Shape;2085;p63"/>
          <p:cNvSpPr/>
          <p:nvPr/>
        </p:nvSpPr>
        <p:spPr>
          <a:xfrm>
            <a:off x="3072388" y="3074800"/>
            <a:ext cx="193800" cy="19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86" name="Google Shape;2086;p63"/>
          <p:cNvSpPr txBox="1"/>
          <p:nvPr/>
        </p:nvSpPr>
        <p:spPr>
          <a:xfrm>
            <a:off x="3342388" y="3954838"/>
            <a:ext cx="21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Vacuole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87" name="Google Shape;2087;p63"/>
          <p:cNvSpPr txBox="1"/>
          <p:nvPr/>
        </p:nvSpPr>
        <p:spPr>
          <a:xfrm>
            <a:off x="3342388" y="4236816"/>
            <a:ext cx="2061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Pluto is considered a dwarf planet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088" name="Google Shape;2088;p63"/>
          <p:cNvSpPr/>
          <p:nvPr/>
        </p:nvSpPr>
        <p:spPr>
          <a:xfrm>
            <a:off x="3072388" y="3995463"/>
            <a:ext cx="193800" cy="19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89" name="Google Shape;2089;p63"/>
          <p:cNvSpPr txBox="1"/>
          <p:nvPr/>
        </p:nvSpPr>
        <p:spPr>
          <a:xfrm>
            <a:off x="6083263" y="2113525"/>
            <a:ext cx="21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Chloroplast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90" name="Google Shape;2090;p63"/>
          <p:cNvSpPr txBox="1"/>
          <p:nvPr/>
        </p:nvSpPr>
        <p:spPr>
          <a:xfrm>
            <a:off x="6083263" y="2395503"/>
            <a:ext cx="2061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Venus is the second planet from the Sun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091" name="Google Shape;2091;p63"/>
          <p:cNvSpPr/>
          <p:nvPr/>
        </p:nvSpPr>
        <p:spPr>
          <a:xfrm>
            <a:off x="5813263" y="2154150"/>
            <a:ext cx="193800" cy="193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92" name="Google Shape;2092;p63"/>
          <p:cNvSpPr txBox="1"/>
          <p:nvPr/>
        </p:nvSpPr>
        <p:spPr>
          <a:xfrm>
            <a:off x="6083263" y="3034188"/>
            <a:ext cx="21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Cell wall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093" name="Google Shape;2093;p63"/>
          <p:cNvSpPr txBox="1"/>
          <p:nvPr/>
        </p:nvSpPr>
        <p:spPr>
          <a:xfrm>
            <a:off x="6083263" y="3316166"/>
            <a:ext cx="2061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Mercury is quite a small planet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094" name="Google Shape;2094;p63"/>
          <p:cNvSpPr/>
          <p:nvPr/>
        </p:nvSpPr>
        <p:spPr>
          <a:xfrm>
            <a:off x="5813263" y="3074813"/>
            <a:ext cx="193800" cy="193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2095" name="Google Shape;2095;p63"/>
          <p:cNvGrpSpPr/>
          <p:nvPr/>
        </p:nvGrpSpPr>
        <p:grpSpPr>
          <a:xfrm>
            <a:off x="904618" y="1201335"/>
            <a:ext cx="1761607" cy="3309000"/>
            <a:chOff x="904618" y="1201335"/>
            <a:chExt cx="1761607" cy="3309000"/>
          </a:xfrm>
        </p:grpSpPr>
        <p:grpSp>
          <p:nvGrpSpPr>
            <p:cNvPr id="2096" name="Google Shape;2096;p63"/>
            <p:cNvGrpSpPr/>
            <p:nvPr/>
          </p:nvGrpSpPr>
          <p:grpSpPr>
            <a:xfrm>
              <a:off x="904618" y="1201335"/>
              <a:ext cx="1549500" cy="3309000"/>
              <a:chOff x="904618" y="1201335"/>
              <a:chExt cx="1549500" cy="3309000"/>
            </a:xfrm>
          </p:grpSpPr>
          <p:sp>
            <p:nvSpPr>
              <p:cNvPr id="2097" name="Google Shape;2097;p63"/>
              <p:cNvSpPr/>
              <p:nvPr/>
            </p:nvSpPr>
            <p:spPr>
              <a:xfrm rot="5400000">
                <a:off x="24868" y="2081085"/>
                <a:ext cx="3309000" cy="15495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8" name="Google Shape;2098;p63"/>
              <p:cNvSpPr/>
              <p:nvPr/>
            </p:nvSpPr>
            <p:spPr>
              <a:xfrm rot="5400000">
                <a:off x="176101" y="2151818"/>
                <a:ext cx="3006600" cy="1407900"/>
              </a:xfrm>
              <a:prstGeom prst="roundRect">
                <a:avLst>
                  <a:gd fmla="val 16667" name="adj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9" name="Google Shape;2099;p63"/>
              <p:cNvSpPr/>
              <p:nvPr/>
            </p:nvSpPr>
            <p:spPr>
              <a:xfrm rot="9460251">
                <a:off x="1659170" y="1500670"/>
                <a:ext cx="568530" cy="694602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0" name="Google Shape;2100;p63"/>
              <p:cNvSpPr/>
              <p:nvPr/>
            </p:nvSpPr>
            <p:spPr>
              <a:xfrm rot="3980848">
                <a:off x="1911263" y="3868268"/>
                <a:ext cx="202720" cy="332566"/>
              </a:xfrm>
              <a:prstGeom prst="roundRect">
                <a:avLst>
                  <a:gd fmla="val 37485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01" name="Google Shape;2101;p63"/>
              <p:cNvGrpSpPr/>
              <p:nvPr/>
            </p:nvGrpSpPr>
            <p:grpSpPr>
              <a:xfrm rot="3144668">
                <a:off x="1948658" y="3950824"/>
                <a:ext cx="122181" cy="160095"/>
                <a:chOff x="5272275" y="2875075"/>
                <a:chExt cx="150900" cy="197725"/>
              </a:xfrm>
            </p:grpSpPr>
            <p:sp>
              <p:nvSpPr>
                <p:cNvPr id="2102" name="Google Shape;2102;p63"/>
                <p:cNvSpPr/>
                <p:nvPr/>
              </p:nvSpPr>
              <p:spPr>
                <a:xfrm>
                  <a:off x="5329575" y="2875075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03" name="Google Shape;2103;p63"/>
                <p:cNvSpPr/>
                <p:nvPr/>
              </p:nvSpPr>
              <p:spPr>
                <a:xfrm>
                  <a:off x="5272275" y="3015500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04" name="Google Shape;2104;p63"/>
                <p:cNvSpPr/>
                <p:nvPr/>
              </p:nvSpPr>
              <p:spPr>
                <a:xfrm>
                  <a:off x="5365875" y="2958200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105" name="Google Shape;2105;p63"/>
              <p:cNvSpPr/>
              <p:nvPr/>
            </p:nvSpPr>
            <p:spPr>
              <a:xfrm rot="8848255">
                <a:off x="1130260" y="3868326"/>
                <a:ext cx="202829" cy="332608"/>
              </a:xfrm>
              <a:prstGeom prst="roundRect">
                <a:avLst>
                  <a:gd fmla="val 37485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06" name="Google Shape;2106;p63"/>
              <p:cNvGrpSpPr/>
              <p:nvPr/>
            </p:nvGrpSpPr>
            <p:grpSpPr>
              <a:xfrm rot="-505454">
                <a:off x="1170589" y="3954416"/>
                <a:ext cx="122182" cy="160096"/>
                <a:chOff x="5272275" y="2875075"/>
                <a:chExt cx="150900" cy="197725"/>
              </a:xfrm>
            </p:grpSpPr>
            <p:sp>
              <p:nvSpPr>
                <p:cNvPr id="2107" name="Google Shape;2107;p63"/>
                <p:cNvSpPr/>
                <p:nvPr/>
              </p:nvSpPr>
              <p:spPr>
                <a:xfrm>
                  <a:off x="5329575" y="2875075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08" name="Google Shape;2108;p63"/>
                <p:cNvSpPr/>
                <p:nvPr/>
              </p:nvSpPr>
              <p:spPr>
                <a:xfrm>
                  <a:off x="5272275" y="3015500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09" name="Google Shape;2109;p63"/>
                <p:cNvSpPr/>
                <p:nvPr/>
              </p:nvSpPr>
              <p:spPr>
                <a:xfrm>
                  <a:off x="5365875" y="2958200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110" name="Google Shape;2110;p63"/>
              <p:cNvSpPr/>
              <p:nvPr/>
            </p:nvSpPr>
            <p:spPr>
              <a:xfrm rot="-10094743">
                <a:off x="2049878" y="2604168"/>
                <a:ext cx="202708" cy="332718"/>
              </a:xfrm>
              <a:prstGeom prst="roundRect">
                <a:avLst>
                  <a:gd fmla="val 37485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11" name="Google Shape;2111;p63"/>
              <p:cNvGrpSpPr/>
              <p:nvPr/>
            </p:nvGrpSpPr>
            <p:grpSpPr>
              <a:xfrm rot="2700000">
                <a:off x="2090146" y="2672087"/>
                <a:ext cx="122183" cy="160096"/>
                <a:chOff x="5272275" y="2875075"/>
                <a:chExt cx="150900" cy="197725"/>
              </a:xfrm>
            </p:grpSpPr>
            <p:sp>
              <p:nvSpPr>
                <p:cNvPr id="2112" name="Google Shape;2112;p63"/>
                <p:cNvSpPr/>
                <p:nvPr/>
              </p:nvSpPr>
              <p:spPr>
                <a:xfrm>
                  <a:off x="5329575" y="2875075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13" name="Google Shape;2113;p63"/>
                <p:cNvSpPr/>
                <p:nvPr/>
              </p:nvSpPr>
              <p:spPr>
                <a:xfrm>
                  <a:off x="5272275" y="3015500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14" name="Google Shape;2114;p63"/>
                <p:cNvSpPr/>
                <p:nvPr/>
              </p:nvSpPr>
              <p:spPr>
                <a:xfrm>
                  <a:off x="5365875" y="2958200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115" name="Google Shape;2115;p63"/>
              <p:cNvSpPr/>
              <p:nvPr/>
            </p:nvSpPr>
            <p:spPr>
              <a:xfrm rot="10741033">
                <a:off x="2031185" y="3173291"/>
                <a:ext cx="202817" cy="332588"/>
              </a:xfrm>
              <a:prstGeom prst="roundRect">
                <a:avLst>
                  <a:gd fmla="val 37485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16" name="Google Shape;2116;p63"/>
              <p:cNvGrpSpPr/>
              <p:nvPr/>
            </p:nvGrpSpPr>
            <p:grpSpPr>
              <a:xfrm rot="1387324">
                <a:off x="2071598" y="3259403"/>
                <a:ext cx="122175" cy="160087"/>
                <a:chOff x="5272275" y="2875075"/>
                <a:chExt cx="150900" cy="197725"/>
              </a:xfrm>
            </p:grpSpPr>
            <p:sp>
              <p:nvSpPr>
                <p:cNvPr id="2117" name="Google Shape;2117;p63"/>
                <p:cNvSpPr/>
                <p:nvPr/>
              </p:nvSpPr>
              <p:spPr>
                <a:xfrm>
                  <a:off x="5329575" y="2875075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18" name="Google Shape;2118;p63"/>
                <p:cNvSpPr/>
                <p:nvPr/>
              </p:nvSpPr>
              <p:spPr>
                <a:xfrm>
                  <a:off x="5272275" y="3015500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19" name="Google Shape;2119;p63"/>
                <p:cNvSpPr/>
                <p:nvPr/>
              </p:nvSpPr>
              <p:spPr>
                <a:xfrm>
                  <a:off x="5365875" y="2958200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120" name="Google Shape;2120;p63"/>
              <p:cNvSpPr/>
              <p:nvPr/>
            </p:nvSpPr>
            <p:spPr>
              <a:xfrm rot="10741033">
                <a:off x="1054535" y="2594578"/>
                <a:ext cx="202817" cy="332588"/>
              </a:xfrm>
              <a:prstGeom prst="roundRect">
                <a:avLst>
                  <a:gd fmla="val 37485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21" name="Google Shape;2121;p63"/>
              <p:cNvGrpSpPr/>
              <p:nvPr/>
            </p:nvGrpSpPr>
            <p:grpSpPr>
              <a:xfrm rot="1387324">
                <a:off x="1094948" y="2680690"/>
                <a:ext cx="122175" cy="160087"/>
                <a:chOff x="5272275" y="2875075"/>
                <a:chExt cx="150900" cy="197725"/>
              </a:xfrm>
            </p:grpSpPr>
            <p:sp>
              <p:nvSpPr>
                <p:cNvPr id="2122" name="Google Shape;2122;p63"/>
                <p:cNvSpPr/>
                <p:nvPr/>
              </p:nvSpPr>
              <p:spPr>
                <a:xfrm>
                  <a:off x="5329575" y="2875075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23" name="Google Shape;2123;p63"/>
                <p:cNvSpPr/>
                <p:nvPr/>
              </p:nvSpPr>
              <p:spPr>
                <a:xfrm>
                  <a:off x="5272275" y="3015500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24" name="Google Shape;2124;p63"/>
                <p:cNvSpPr/>
                <p:nvPr/>
              </p:nvSpPr>
              <p:spPr>
                <a:xfrm>
                  <a:off x="5365875" y="2958200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125" name="Google Shape;2125;p63"/>
              <p:cNvSpPr/>
              <p:nvPr/>
            </p:nvSpPr>
            <p:spPr>
              <a:xfrm rot="-10094743">
                <a:off x="1054321" y="3211048"/>
                <a:ext cx="202708" cy="332718"/>
              </a:xfrm>
              <a:prstGeom prst="roundRect">
                <a:avLst>
                  <a:gd fmla="val 37485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26" name="Google Shape;2126;p63"/>
              <p:cNvGrpSpPr/>
              <p:nvPr/>
            </p:nvGrpSpPr>
            <p:grpSpPr>
              <a:xfrm rot="2700000">
                <a:off x="1094590" y="3278967"/>
                <a:ext cx="122183" cy="160096"/>
                <a:chOff x="5272275" y="2875075"/>
                <a:chExt cx="150900" cy="197725"/>
              </a:xfrm>
            </p:grpSpPr>
            <p:sp>
              <p:nvSpPr>
                <p:cNvPr id="2127" name="Google Shape;2127;p63"/>
                <p:cNvSpPr/>
                <p:nvPr/>
              </p:nvSpPr>
              <p:spPr>
                <a:xfrm>
                  <a:off x="5329575" y="2875075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28" name="Google Shape;2128;p63"/>
                <p:cNvSpPr/>
                <p:nvPr/>
              </p:nvSpPr>
              <p:spPr>
                <a:xfrm>
                  <a:off x="5272275" y="3015500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29" name="Google Shape;2129;p63"/>
                <p:cNvSpPr/>
                <p:nvPr/>
              </p:nvSpPr>
              <p:spPr>
                <a:xfrm>
                  <a:off x="5365875" y="2958200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130" name="Google Shape;2130;p63"/>
              <p:cNvSpPr/>
              <p:nvPr/>
            </p:nvSpPr>
            <p:spPr>
              <a:xfrm rot="3980848">
                <a:off x="1073628" y="2062799"/>
                <a:ext cx="202720" cy="332566"/>
              </a:xfrm>
              <a:prstGeom prst="roundRect">
                <a:avLst>
                  <a:gd fmla="val 37485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31" name="Google Shape;2131;p63"/>
              <p:cNvGrpSpPr/>
              <p:nvPr/>
            </p:nvGrpSpPr>
            <p:grpSpPr>
              <a:xfrm rot="3144668">
                <a:off x="1111023" y="2145355"/>
                <a:ext cx="122181" cy="160095"/>
                <a:chOff x="5272275" y="2875075"/>
                <a:chExt cx="150900" cy="197725"/>
              </a:xfrm>
            </p:grpSpPr>
            <p:sp>
              <p:nvSpPr>
                <p:cNvPr id="2132" name="Google Shape;2132;p63"/>
                <p:cNvSpPr/>
                <p:nvPr/>
              </p:nvSpPr>
              <p:spPr>
                <a:xfrm>
                  <a:off x="5329575" y="2875075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3" name="Google Shape;2133;p63"/>
                <p:cNvSpPr/>
                <p:nvPr/>
              </p:nvSpPr>
              <p:spPr>
                <a:xfrm>
                  <a:off x="5272275" y="3015500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4" name="Google Shape;2134;p63"/>
                <p:cNvSpPr/>
                <p:nvPr/>
              </p:nvSpPr>
              <p:spPr>
                <a:xfrm>
                  <a:off x="5365875" y="2958200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135" name="Google Shape;2135;p63"/>
              <p:cNvSpPr/>
              <p:nvPr/>
            </p:nvSpPr>
            <p:spPr>
              <a:xfrm rot="7192263">
                <a:off x="1462849" y="1977403"/>
                <a:ext cx="202728" cy="332578"/>
              </a:xfrm>
              <a:prstGeom prst="roundRect">
                <a:avLst>
                  <a:gd fmla="val 37485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36" name="Google Shape;2136;p63"/>
              <p:cNvGrpSpPr/>
              <p:nvPr/>
            </p:nvGrpSpPr>
            <p:grpSpPr>
              <a:xfrm rot="6356082">
                <a:off x="1504370" y="2059142"/>
                <a:ext cx="122186" cy="160101"/>
                <a:chOff x="5272275" y="2875075"/>
                <a:chExt cx="150900" cy="197725"/>
              </a:xfrm>
            </p:grpSpPr>
            <p:sp>
              <p:nvSpPr>
                <p:cNvPr id="2137" name="Google Shape;2137;p63"/>
                <p:cNvSpPr/>
                <p:nvPr/>
              </p:nvSpPr>
              <p:spPr>
                <a:xfrm>
                  <a:off x="5329575" y="2875075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8" name="Google Shape;2138;p63"/>
                <p:cNvSpPr/>
                <p:nvPr/>
              </p:nvSpPr>
              <p:spPr>
                <a:xfrm>
                  <a:off x="5272275" y="3015500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9" name="Google Shape;2139;p63"/>
                <p:cNvSpPr/>
                <p:nvPr/>
              </p:nvSpPr>
              <p:spPr>
                <a:xfrm>
                  <a:off x="5365875" y="2958200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140" name="Google Shape;2140;p63"/>
              <p:cNvSpPr/>
              <p:nvPr/>
            </p:nvSpPr>
            <p:spPr>
              <a:xfrm rot="7192263">
                <a:off x="1896170" y="2213228"/>
                <a:ext cx="202728" cy="332578"/>
              </a:xfrm>
              <a:prstGeom prst="roundRect">
                <a:avLst>
                  <a:gd fmla="val 37485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41" name="Google Shape;2141;p63"/>
              <p:cNvGrpSpPr/>
              <p:nvPr/>
            </p:nvGrpSpPr>
            <p:grpSpPr>
              <a:xfrm rot="6356082">
                <a:off x="1937691" y="2294967"/>
                <a:ext cx="122186" cy="160101"/>
                <a:chOff x="5272275" y="2875075"/>
                <a:chExt cx="150900" cy="197725"/>
              </a:xfrm>
            </p:grpSpPr>
            <p:sp>
              <p:nvSpPr>
                <p:cNvPr id="2142" name="Google Shape;2142;p63"/>
                <p:cNvSpPr/>
                <p:nvPr/>
              </p:nvSpPr>
              <p:spPr>
                <a:xfrm>
                  <a:off x="5329575" y="2875075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43" name="Google Shape;2143;p63"/>
                <p:cNvSpPr/>
                <p:nvPr/>
              </p:nvSpPr>
              <p:spPr>
                <a:xfrm>
                  <a:off x="5272275" y="3015500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44" name="Google Shape;2144;p63"/>
                <p:cNvSpPr/>
                <p:nvPr/>
              </p:nvSpPr>
              <p:spPr>
                <a:xfrm>
                  <a:off x="5365875" y="2958200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145" name="Google Shape;2145;p63"/>
              <p:cNvSpPr/>
              <p:nvPr/>
            </p:nvSpPr>
            <p:spPr>
              <a:xfrm rot="5400000">
                <a:off x="827917" y="2876657"/>
                <a:ext cx="1651200" cy="621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6" name="Google Shape;2146;p63"/>
              <p:cNvSpPr/>
              <p:nvPr/>
            </p:nvSpPr>
            <p:spPr>
              <a:xfrm rot="3980848">
                <a:off x="1215468" y="1456414"/>
                <a:ext cx="202720" cy="332566"/>
              </a:xfrm>
              <a:prstGeom prst="roundRect">
                <a:avLst>
                  <a:gd fmla="val 37485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47" name="Google Shape;2147;p63"/>
              <p:cNvGrpSpPr/>
              <p:nvPr/>
            </p:nvGrpSpPr>
            <p:grpSpPr>
              <a:xfrm rot="3144668">
                <a:off x="1252863" y="1538971"/>
                <a:ext cx="122181" cy="160095"/>
                <a:chOff x="5272275" y="2875075"/>
                <a:chExt cx="150900" cy="197725"/>
              </a:xfrm>
            </p:grpSpPr>
            <p:sp>
              <p:nvSpPr>
                <p:cNvPr id="2148" name="Google Shape;2148;p63"/>
                <p:cNvSpPr/>
                <p:nvPr/>
              </p:nvSpPr>
              <p:spPr>
                <a:xfrm>
                  <a:off x="5329575" y="2875075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49" name="Google Shape;2149;p63"/>
                <p:cNvSpPr/>
                <p:nvPr/>
              </p:nvSpPr>
              <p:spPr>
                <a:xfrm>
                  <a:off x="5272275" y="3015500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50" name="Google Shape;2150;p63"/>
                <p:cNvSpPr/>
                <p:nvPr/>
              </p:nvSpPr>
              <p:spPr>
                <a:xfrm>
                  <a:off x="5365875" y="2958200"/>
                  <a:ext cx="57300" cy="57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2151" name="Google Shape;2151;p63"/>
            <p:cNvSpPr/>
            <p:nvPr/>
          </p:nvSpPr>
          <p:spPr>
            <a:xfrm>
              <a:off x="2062125" y="1574528"/>
              <a:ext cx="212100" cy="211800"/>
            </a:xfrm>
            <a:prstGeom prst="ellipse">
              <a:avLst/>
            </a:prstGeom>
            <a:solidFill>
              <a:srgbClr val="EDBBC7">
                <a:alpha val="6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63"/>
            <p:cNvSpPr/>
            <p:nvPr/>
          </p:nvSpPr>
          <p:spPr>
            <a:xfrm>
              <a:off x="1051850" y="1483227"/>
              <a:ext cx="212100" cy="211800"/>
            </a:xfrm>
            <a:prstGeom prst="ellipse">
              <a:avLst/>
            </a:prstGeom>
            <a:solidFill>
              <a:srgbClr val="FFD678">
                <a:alpha val="6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63"/>
            <p:cNvSpPr/>
            <p:nvPr/>
          </p:nvSpPr>
          <p:spPr>
            <a:xfrm>
              <a:off x="2132100" y="2134353"/>
              <a:ext cx="212100" cy="211800"/>
            </a:xfrm>
            <a:prstGeom prst="ellipse">
              <a:avLst/>
            </a:prstGeom>
            <a:solidFill>
              <a:srgbClr val="B7D6A3">
                <a:alpha val="6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63"/>
            <p:cNvSpPr/>
            <p:nvPr/>
          </p:nvSpPr>
          <p:spPr>
            <a:xfrm>
              <a:off x="1573325" y="3079078"/>
              <a:ext cx="212100" cy="211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63"/>
            <p:cNvSpPr/>
            <p:nvPr/>
          </p:nvSpPr>
          <p:spPr>
            <a:xfrm>
              <a:off x="2401425" y="3079078"/>
              <a:ext cx="212100" cy="211800"/>
            </a:xfrm>
            <a:prstGeom prst="ellipse">
              <a:avLst/>
            </a:prstGeom>
            <a:solidFill>
              <a:srgbClr val="7C5C4E">
                <a:alpha val="6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63"/>
            <p:cNvSpPr/>
            <p:nvPr/>
          </p:nvSpPr>
          <p:spPr>
            <a:xfrm>
              <a:off x="2454125" y="4016640"/>
              <a:ext cx="212100" cy="211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63"/>
            <p:cNvSpPr/>
            <p:nvPr/>
          </p:nvSpPr>
          <p:spPr>
            <a:xfrm>
              <a:off x="1361225" y="4016653"/>
              <a:ext cx="212100" cy="211800"/>
            </a:xfrm>
            <a:prstGeom prst="ellipse">
              <a:avLst/>
            </a:prstGeom>
            <a:solidFill>
              <a:srgbClr val="B4C8D1">
                <a:alpha val="6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6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2" name="Google Shape;2162;p64"/>
          <p:cNvGraphicFramePr/>
          <p:nvPr/>
        </p:nvGraphicFramePr>
        <p:xfrm>
          <a:off x="713350" y="122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{EFE97AEB-2094-4308-95A5-039B2644692B}</a:tableStyleId>
              </a:tblPr>
              <a:tblGrid>
                <a:gridCol w="583125"/>
                <a:gridCol w="1409850"/>
                <a:gridCol w="1908150"/>
                <a:gridCol w="1908150"/>
                <a:gridCol w="1908150"/>
              </a:tblGrid>
              <a:tr h="672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5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5"/>
                        </a:solidFill>
                        <a:latin typeface="Catamaran"/>
                        <a:ea typeface="Catamaran"/>
                        <a:cs typeface="Catamaran"/>
                        <a:sym typeface="Catamar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2"/>
                          </a:solidFill>
                          <a:latin typeface="Fredoka"/>
                          <a:ea typeface="Fredoka"/>
                          <a:cs typeface="Fredoka"/>
                          <a:sym typeface="Fredoka"/>
                        </a:rPr>
                        <a:t>Prophase</a:t>
                      </a:r>
                      <a:endParaRPr b="1" sz="1800">
                        <a:solidFill>
                          <a:schemeClr val="accent2"/>
                        </a:solidFill>
                        <a:latin typeface="Fredoka"/>
                        <a:ea typeface="Fredoka"/>
                        <a:cs typeface="Fredoka"/>
                        <a:sym typeface="Fredok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2"/>
                          </a:solidFill>
                          <a:latin typeface="Fredoka"/>
                          <a:ea typeface="Fredoka"/>
                          <a:cs typeface="Fredoka"/>
                          <a:sym typeface="Fredoka"/>
                        </a:rPr>
                        <a:t>Metaphase</a:t>
                      </a:r>
                      <a:endParaRPr b="1" sz="1800">
                        <a:solidFill>
                          <a:schemeClr val="accent2"/>
                        </a:solidFill>
                        <a:latin typeface="Fredoka"/>
                        <a:ea typeface="Fredoka"/>
                        <a:cs typeface="Fredoka"/>
                        <a:sym typeface="Fredok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2"/>
                          </a:solidFill>
                          <a:latin typeface="Fredoka"/>
                          <a:ea typeface="Fredoka"/>
                          <a:cs typeface="Fredoka"/>
                          <a:sym typeface="Fredoka"/>
                        </a:rPr>
                        <a:t>Anaphase</a:t>
                      </a:r>
                      <a:endParaRPr b="1" sz="1800">
                        <a:solidFill>
                          <a:schemeClr val="accent2"/>
                        </a:solidFill>
                        <a:latin typeface="Fredoka"/>
                        <a:ea typeface="Fredoka"/>
                        <a:cs typeface="Fredoka"/>
                        <a:sym typeface="Fredok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870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2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2"/>
                          </a:solidFill>
                          <a:latin typeface="Fredoka"/>
                          <a:ea typeface="Fredoka"/>
                          <a:cs typeface="Fredoka"/>
                          <a:sym typeface="Fredoka"/>
                        </a:rPr>
                        <a:t>Somatic</a:t>
                      </a:r>
                      <a:endParaRPr b="1" sz="1800">
                        <a:solidFill>
                          <a:schemeClr val="accent2"/>
                        </a:solidFill>
                        <a:latin typeface="Fredoka"/>
                        <a:ea typeface="Fredoka"/>
                        <a:cs typeface="Fredoka"/>
                        <a:sym typeface="Fredok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Venus has a beautiful name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Mercury is the smallest planet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Earth is where we all live on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2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2"/>
                          </a:solidFill>
                          <a:latin typeface="Fredoka"/>
                          <a:ea typeface="Fredoka"/>
                          <a:cs typeface="Fredoka"/>
                          <a:sym typeface="Fredoka"/>
                        </a:rPr>
                        <a:t>Stem</a:t>
                      </a:r>
                      <a:endParaRPr b="1" sz="1800">
                        <a:solidFill>
                          <a:schemeClr val="accent2"/>
                        </a:solidFill>
                        <a:latin typeface="Fredoka"/>
                        <a:ea typeface="Fredoka"/>
                        <a:cs typeface="Fredoka"/>
                        <a:sym typeface="Fredok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Saturn is a gas giant with rings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Jupiter is the biggest planet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Neptune is very far from the Sun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2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2"/>
                          </a:solidFill>
                          <a:latin typeface="Fredoka"/>
                          <a:ea typeface="Fredoka"/>
                          <a:cs typeface="Fredoka"/>
                          <a:sym typeface="Fredoka"/>
                        </a:rPr>
                        <a:t>Embryonic</a:t>
                      </a:r>
                      <a:endParaRPr b="1" sz="1800">
                        <a:solidFill>
                          <a:schemeClr val="accent2"/>
                        </a:solidFill>
                        <a:latin typeface="Fredoka"/>
                        <a:ea typeface="Fredoka"/>
                        <a:cs typeface="Fredoka"/>
                        <a:sym typeface="Fredok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Ceres is located in the asteroid belt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Pluto is now a dwarf planet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Despite being red, Mars is cold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63" name="Google Shape;2163;p64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infographics</a:t>
            </a:r>
            <a:endParaRPr/>
          </a:p>
        </p:txBody>
      </p:sp>
      <p:sp>
        <p:nvSpPr>
          <p:cNvPr id="2164" name="Google Shape;2164;p64"/>
          <p:cNvSpPr/>
          <p:nvPr/>
        </p:nvSpPr>
        <p:spPr>
          <a:xfrm>
            <a:off x="713225" y="3841199"/>
            <a:ext cx="572700" cy="57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65" name="Google Shape;2165;p64"/>
          <p:cNvGrpSpPr/>
          <p:nvPr/>
        </p:nvGrpSpPr>
        <p:grpSpPr>
          <a:xfrm>
            <a:off x="801039" y="3966754"/>
            <a:ext cx="397136" cy="321836"/>
            <a:chOff x="2773175" y="3211000"/>
            <a:chExt cx="342950" cy="277900"/>
          </a:xfrm>
        </p:grpSpPr>
        <p:sp>
          <p:nvSpPr>
            <p:cNvPr id="2166" name="Google Shape;2166;p64"/>
            <p:cNvSpPr/>
            <p:nvPr/>
          </p:nvSpPr>
          <p:spPr>
            <a:xfrm>
              <a:off x="2827950" y="3211000"/>
              <a:ext cx="111950" cy="197700"/>
            </a:xfrm>
            <a:custGeom>
              <a:rect b="b" l="l" r="r" t="t"/>
              <a:pathLst>
                <a:path extrusionOk="0" h="7908" w="4478">
                  <a:moveTo>
                    <a:pt x="1048" y="690"/>
                  </a:moveTo>
                  <a:cubicBezTo>
                    <a:pt x="1274" y="690"/>
                    <a:pt x="1500" y="839"/>
                    <a:pt x="1500" y="1137"/>
                  </a:cubicBezTo>
                  <a:lnTo>
                    <a:pt x="1500" y="1280"/>
                  </a:lnTo>
                  <a:lnTo>
                    <a:pt x="595" y="1280"/>
                  </a:lnTo>
                  <a:lnTo>
                    <a:pt x="595" y="1137"/>
                  </a:lnTo>
                  <a:cubicBezTo>
                    <a:pt x="595" y="839"/>
                    <a:pt x="822" y="690"/>
                    <a:pt x="1048" y="690"/>
                  </a:cubicBezTo>
                  <a:close/>
                  <a:moveTo>
                    <a:pt x="3429" y="690"/>
                  </a:moveTo>
                  <a:cubicBezTo>
                    <a:pt x="3656" y="690"/>
                    <a:pt x="3882" y="839"/>
                    <a:pt x="3882" y="1137"/>
                  </a:cubicBezTo>
                  <a:lnTo>
                    <a:pt x="3882" y="1280"/>
                  </a:lnTo>
                  <a:lnTo>
                    <a:pt x="2977" y="1280"/>
                  </a:lnTo>
                  <a:lnTo>
                    <a:pt x="2977" y="1137"/>
                  </a:lnTo>
                  <a:cubicBezTo>
                    <a:pt x="2977" y="839"/>
                    <a:pt x="3203" y="690"/>
                    <a:pt x="3429" y="690"/>
                  </a:cubicBezTo>
                  <a:close/>
                  <a:moveTo>
                    <a:pt x="1500" y="1875"/>
                  </a:moveTo>
                  <a:lnTo>
                    <a:pt x="1500" y="2161"/>
                  </a:lnTo>
                  <a:lnTo>
                    <a:pt x="595" y="2161"/>
                  </a:lnTo>
                  <a:lnTo>
                    <a:pt x="595" y="1875"/>
                  </a:lnTo>
                  <a:close/>
                  <a:moveTo>
                    <a:pt x="3882" y="1875"/>
                  </a:moveTo>
                  <a:lnTo>
                    <a:pt x="3882" y="2161"/>
                  </a:lnTo>
                  <a:lnTo>
                    <a:pt x="2977" y="2161"/>
                  </a:lnTo>
                  <a:lnTo>
                    <a:pt x="2977" y="1875"/>
                  </a:lnTo>
                  <a:close/>
                  <a:moveTo>
                    <a:pt x="1500" y="2471"/>
                  </a:moveTo>
                  <a:lnTo>
                    <a:pt x="1500" y="2685"/>
                  </a:lnTo>
                  <a:cubicBezTo>
                    <a:pt x="1477" y="3042"/>
                    <a:pt x="1738" y="3375"/>
                    <a:pt x="2096" y="3471"/>
                  </a:cubicBezTo>
                  <a:lnTo>
                    <a:pt x="2096" y="4399"/>
                  </a:lnTo>
                  <a:cubicBezTo>
                    <a:pt x="1738" y="4495"/>
                    <a:pt x="1477" y="4804"/>
                    <a:pt x="1500" y="5185"/>
                  </a:cubicBezTo>
                  <a:lnTo>
                    <a:pt x="1500" y="5447"/>
                  </a:lnTo>
                  <a:lnTo>
                    <a:pt x="595" y="5447"/>
                  </a:lnTo>
                  <a:lnTo>
                    <a:pt x="595" y="5114"/>
                  </a:lnTo>
                  <a:cubicBezTo>
                    <a:pt x="572" y="4733"/>
                    <a:pt x="714" y="4376"/>
                    <a:pt x="1000" y="4138"/>
                  </a:cubicBezTo>
                  <a:cubicBezTo>
                    <a:pt x="1072" y="4066"/>
                    <a:pt x="1095" y="3923"/>
                    <a:pt x="1024" y="3852"/>
                  </a:cubicBezTo>
                  <a:cubicBezTo>
                    <a:pt x="762" y="3542"/>
                    <a:pt x="619" y="3185"/>
                    <a:pt x="595" y="2780"/>
                  </a:cubicBezTo>
                  <a:lnTo>
                    <a:pt x="595" y="2471"/>
                  </a:lnTo>
                  <a:close/>
                  <a:moveTo>
                    <a:pt x="1500" y="6043"/>
                  </a:moveTo>
                  <a:lnTo>
                    <a:pt x="1500" y="6328"/>
                  </a:lnTo>
                  <a:lnTo>
                    <a:pt x="595" y="6328"/>
                  </a:lnTo>
                  <a:lnTo>
                    <a:pt x="595" y="6043"/>
                  </a:lnTo>
                  <a:close/>
                  <a:moveTo>
                    <a:pt x="3882" y="6043"/>
                  </a:moveTo>
                  <a:lnTo>
                    <a:pt x="3882" y="6328"/>
                  </a:lnTo>
                  <a:lnTo>
                    <a:pt x="2977" y="6328"/>
                  </a:lnTo>
                  <a:lnTo>
                    <a:pt x="2977" y="6043"/>
                  </a:lnTo>
                  <a:close/>
                  <a:moveTo>
                    <a:pt x="1500" y="6638"/>
                  </a:moveTo>
                  <a:lnTo>
                    <a:pt x="1500" y="6781"/>
                  </a:lnTo>
                  <a:cubicBezTo>
                    <a:pt x="1500" y="7079"/>
                    <a:pt x="1274" y="7227"/>
                    <a:pt x="1048" y="7227"/>
                  </a:cubicBezTo>
                  <a:cubicBezTo>
                    <a:pt x="822" y="7227"/>
                    <a:pt x="595" y="7079"/>
                    <a:pt x="595" y="6781"/>
                  </a:cubicBezTo>
                  <a:lnTo>
                    <a:pt x="595" y="6638"/>
                  </a:lnTo>
                  <a:close/>
                  <a:moveTo>
                    <a:pt x="3882" y="6638"/>
                  </a:moveTo>
                  <a:lnTo>
                    <a:pt x="3882" y="6781"/>
                  </a:lnTo>
                  <a:cubicBezTo>
                    <a:pt x="3882" y="7079"/>
                    <a:pt x="3656" y="7227"/>
                    <a:pt x="3429" y="7227"/>
                  </a:cubicBezTo>
                  <a:cubicBezTo>
                    <a:pt x="3203" y="7227"/>
                    <a:pt x="2977" y="7079"/>
                    <a:pt x="2977" y="6781"/>
                  </a:cubicBezTo>
                  <a:lnTo>
                    <a:pt x="2977" y="6638"/>
                  </a:lnTo>
                  <a:close/>
                  <a:moveTo>
                    <a:pt x="4026" y="0"/>
                  </a:moveTo>
                  <a:cubicBezTo>
                    <a:pt x="3868" y="0"/>
                    <a:pt x="3708" y="80"/>
                    <a:pt x="3620" y="256"/>
                  </a:cubicBezTo>
                  <a:lnTo>
                    <a:pt x="3572" y="351"/>
                  </a:lnTo>
                  <a:cubicBezTo>
                    <a:pt x="3072" y="351"/>
                    <a:pt x="2691" y="756"/>
                    <a:pt x="2691" y="1256"/>
                  </a:cubicBezTo>
                  <a:lnTo>
                    <a:pt x="2691" y="2780"/>
                  </a:lnTo>
                  <a:cubicBezTo>
                    <a:pt x="2691" y="3066"/>
                    <a:pt x="2465" y="3209"/>
                    <a:pt x="2239" y="3209"/>
                  </a:cubicBezTo>
                  <a:cubicBezTo>
                    <a:pt x="2012" y="3209"/>
                    <a:pt x="1786" y="3066"/>
                    <a:pt x="1786" y="2780"/>
                  </a:cubicBezTo>
                  <a:lnTo>
                    <a:pt x="1786" y="1018"/>
                  </a:lnTo>
                  <a:cubicBezTo>
                    <a:pt x="1786" y="684"/>
                    <a:pt x="1619" y="399"/>
                    <a:pt x="1310" y="256"/>
                  </a:cubicBezTo>
                  <a:cubicBezTo>
                    <a:pt x="1169" y="177"/>
                    <a:pt x="1021" y="140"/>
                    <a:pt x="877" y="140"/>
                  </a:cubicBezTo>
                  <a:cubicBezTo>
                    <a:pt x="416" y="140"/>
                    <a:pt x="0" y="515"/>
                    <a:pt x="0" y="1042"/>
                  </a:cubicBezTo>
                  <a:lnTo>
                    <a:pt x="0" y="2709"/>
                  </a:lnTo>
                  <a:cubicBezTo>
                    <a:pt x="0" y="3185"/>
                    <a:pt x="167" y="3637"/>
                    <a:pt x="452" y="4042"/>
                  </a:cubicBezTo>
                  <a:cubicBezTo>
                    <a:pt x="167" y="4423"/>
                    <a:pt x="0" y="4876"/>
                    <a:pt x="0" y="5376"/>
                  </a:cubicBezTo>
                  <a:lnTo>
                    <a:pt x="0" y="7019"/>
                  </a:lnTo>
                  <a:cubicBezTo>
                    <a:pt x="0" y="7352"/>
                    <a:pt x="167" y="7662"/>
                    <a:pt x="476" y="7805"/>
                  </a:cubicBezTo>
                  <a:cubicBezTo>
                    <a:pt x="612" y="7875"/>
                    <a:pt x="753" y="7907"/>
                    <a:pt x="891" y="7907"/>
                  </a:cubicBezTo>
                  <a:cubicBezTo>
                    <a:pt x="1359" y="7907"/>
                    <a:pt x="1786" y="7534"/>
                    <a:pt x="1786" y="7019"/>
                  </a:cubicBezTo>
                  <a:lnTo>
                    <a:pt x="1786" y="5304"/>
                  </a:lnTo>
                  <a:cubicBezTo>
                    <a:pt x="1786" y="5007"/>
                    <a:pt x="2012" y="4858"/>
                    <a:pt x="2239" y="4858"/>
                  </a:cubicBezTo>
                  <a:cubicBezTo>
                    <a:pt x="2465" y="4858"/>
                    <a:pt x="2691" y="5007"/>
                    <a:pt x="2691" y="5304"/>
                  </a:cubicBezTo>
                  <a:lnTo>
                    <a:pt x="2691" y="6805"/>
                  </a:lnTo>
                  <a:cubicBezTo>
                    <a:pt x="2667" y="7138"/>
                    <a:pt x="2858" y="7424"/>
                    <a:pt x="3144" y="7591"/>
                  </a:cubicBezTo>
                  <a:cubicBezTo>
                    <a:pt x="3278" y="7661"/>
                    <a:pt x="3420" y="7693"/>
                    <a:pt x="3559" y="7693"/>
                  </a:cubicBezTo>
                  <a:cubicBezTo>
                    <a:pt x="4035" y="7693"/>
                    <a:pt x="4477" y="7315"/>
                    <a:pt x="4477" y="6781"/>
                  </a:cubicBezTo>
                  <a:lnTo>
                    <a:pt x="4477" y="5281"/>
                  </a:lnTo>
                  <a:cubicBezTo>
                    <a:pt x="4358" y="4852"/>
                    <a:pt x="4168" y="4423"/>
                    <a:pt x="3953" y="4042"/>
                  </a:cubicBezTo>
                  <a:cubicBezTo>
                    <a:pt x="3977" y="3995"/>
                    <a:pt x="4001" y="3971"/>
                    <a:pt x="4025" y="3947"/>
                  </a:cubicBezTo>
                  <a:cubicBezTo>
                    <a:pt x="4124" y="3782"/>
                    <a:pt x="3994" y="3629"/>
                    <a:pt x="3858" y="3629"/>
                  </a:cubicBezTo>
                  <a:cubicBezTo>
                    <a:pt x="3797" y="3629"/>
                    <a:pt x="3735" y="3659"/>
                    <a:pt x="3691" y="3733"/>
                  </a:cubicBezTo>
                  <a:cubicBezTo>
                    <a:pt x="3644" y="3780"/>
                    <a:pt x="3596" y="3852"/>
                    <a:pt x="3548" y="3899"/>
                  </a:cubicBezTo>
                  <a:cubicBezTo>
                    <a:pt x="3477" y="3971"/>
                    <a:pt x="3477" y="4090"/>
                    <a:pt x="3548" y="4161"/>
                  </a:cubicBezTo>
                  <a:cubicBezTo>
                    <a:pt x="3810" y="4495"/>
                    <a:pt x="4025" y="4876"/>
                    <a:pt x="4168" y="5281"/>
                  </a:cubicBezTo>
                  <a:lnTo>
                    <a:pt x="4168" y="5447"/>
                  </a:lnTo>
                  <a:lnTo>
                    <a:pt x="2977" y="5447"/>
                  </a:lnTo>
                  <a:lnTo>
                    <a:pt x="2977" y="5257"/>
                  </a:lnTo>
                  <a:cubicBezTo>
                    <a:pt x="2977" y="4876"/>
                    <a:pt x="2739" y="4542"/>
                    <a:pt x="2381" y="4447"/>
                  </a:cubicBezTo>
                  <a:lnTo>
                    <a:pt x="2381" y="3495"/>
                  </a:lnTo>
                  <a:cubicBezTo>
                    <a:pt x="2739" y="3399"/>
                    <a:pt x="2977" y="3066"/>
                    <a:pt x="2977" y="2685"/>
                  </a:cubicBezTo>
                  <a:lnTo>
                    <a:pt x="2977" y="2471"/>
                  </a:lnTo>
                  <a:lnTo>
                    <a:pt x="4168" y="2471"/>
                  </a:lnTo>
                  <a:lnTo>
                    <a:pt x="4168" y="2780"/>
                  </a:lnTo>
                  <a:cubicBezTo>
                    <a:pt x="3977" y="2828"/>
                    <a:pt x="3977" y="2899"/>
                    <a:pt x="3977" y="2947"/>
                  </a:cubicBezTo>
                  <a:cubicBezTo>
                    <a:pt x="3953" y="3042"/>
                    <a:pt x="4048" y="3137"/>
                    <a:pt x="4144" y="3161"/>
                  </a:cubicBezTo>
                  <a:cubicBezTo>
                    <a:pt x="4263" y="3161"/>
                    <a:pt x="4358" y="3090"/>
                    <a:pt x="4358" y="2971"/>
                  </a:cubicBezTo>
                  <a:cubicBezTo>
                    <a:pt x="4382" y="2899"/>
                    <a:pt x="4430" y="2852"/>
                    <a:pt x="4477" y="2780"/>
                  </a:cubicBezTo>
                  <a:lnTo>
                    <a:pt x="4477" y="446"/>
                  </a:lnTo>
                  <a:cubicBezTo>
                    <a:pt x="4477" y="165"/>
                    <a:pt x="4253" y="0"/>
                    <a:pt x="4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64"/>
            <p:cNvSpPr/>
            <p:nvPr/>
          </p:nvSpPr>
          <p:spPr>
            <a:xfrm>
              <a:off x="2892225" y="3420400"/>
              <a:ext cx="35750" cy="68500"/>
            </a:xfrm>
            <a:custGeom>
              <a:rect b="b" l="l" r="r" t="t"/>
              <a:pathLst>
                <a:path extrusionOk="0" h="2740" w="1430">
                  <a:moveTo>
                    <a:pt x="191" y="0"/>
                  </a:moveTo>
                  <a:cubicBezTo>
                    <a:pt x="72" y="0"/>
                    <a:pt x="1" y="96"/>
                    <a:pt x="120" y="215"/>
                  </a:cubicBezTo>
                  <a:lnTo>
                    <a:pt x="120" y="858"/>
                  </a:lnTo>
                  <a:cubicBezTo>
                    <a:pt x="239" y="1191"/>
                    <a:pt x="239" y="1548"/>
                    <a:pt x="120" y="1882"/>
                  </a:cubicBezTo>
                  <a:lnTo>
                    <a:pt x="120" y="2525"/>
                  </a:lnTo>
                  <a:cubicBezTo>
                    <a:pt x="1" y="2644"/>
                    <a:pt x="72" y="2739"/>
                    <a:pt x="191" y="2739"/>
                  </a:cubicBezTo>
                  <a:cubicBezTo>
                    <a:pt x="287" y="2739"/>
                    <a:pt x="406" y="2525"/>
                    <a:pt x="406" y="2525"/>
                  </a:cubicBezTo>
                  <a:lnTo>
                    <a:pt x="406" y="1882"/>
                  </a:lnTo>
                  <a:cubicBezTo>
                    <a:pt x="406" y="1679"/>
                    <a:pt x="555" y="1578"/>
                    <a:pt x="704" y="1578"/>
                  </a:cubicBezTo>
                  <a:cubicBezTo>
                    <a:pt x="852" y="1578"/>
                    <a:pt x="1001" y="1679"/>
                    <a:pt x="1001" y="1882"/>
                  </a:cubicBezTo>
                  <a:lnTo>
                    <a:pt x="1001" y="2525"/>
                  </a:lnTo>
                  <a:cubicBezTo>
                    <a:pt x="1001" y="2525"/>
                    <a:pt x="1120" y="2739"/>
                    <a:pt x="1216" y="2739"/>
                  </a:cubicBezTo>
                  <a:cubicBezTo>
                    <a:pt x="1335" y="2739"/>
                    <a:pt x="1430" y="2644"/>
                    <a:pt x="1311" y="2525"/>
                  </a:cubicBezTo>
                  <a:lnTo>
                    <a:pt x="1311" y="1882"/>
                  </a:lnTo>
                  <a:cubicBezTo>
                    <a:pt x="1168" y="1572"/>
                    <a:pt x="1168" y="1191"/>
                    <a:pt x="1311" y="858"/>
                  </a:cubicBezTo>
                  <a:lnTo>
                    <a:pt x="1311" y="215"/>
                  </a:lnTo>
                  <a:cubicBezTo>
                    <a:pt x="1430" y="96"/>
                    <a:pt x="1335" y="0"/>
                    <a:pt x="1216" y="0"/>
                  </a:cubicBezTo>
                  <a:cubicBezTo>
                    <a:pt x="1120" y="0"/>
                    <a:pt x="1001" y="215"/>
                    <a:pt x="1001" y="215"/>
                  </a:cubicBezTo>
                  <a:lnTo>
                    <a:pt x="1001" y="858"/>
                  </a:lnTo>
                  <a:cubicBezTo>
                    <a:pt x="1001" y="1060"/>
                    <a:pt x="852" y="1161"/>
                    <a:pt x="704" y="1161"/>
                  </a:cubicBezTo>
                  <a:cubicBezTo>
                    <a:pt x="555" y="1161"/>
                    <a:pt x="406" y="1060"/>
                    <a:pt x="406" y="858"/>
                  </a:cubicBezTo>
                  <a:lnTo>
                    <a:pt x="406" y="215"/>
                  </a:lnTo>
                  <a:cubicBezTo>
                    <a:pt x="406" y="215"/>
                    <a:pt x="287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64"/>
            <p:cNvSpPr/>
            <p:nvPr/>
          </p:nvSpPr>
          <p:spPr>
            <a:xfrm>
              <a:off x="2842825" y="3420400"/>
              <a:ext cx="37525" cy="68500"/>
            </a:xfrm>
            <a:custGeom>
              <a:rect b="b" l="l" r="r" t="t"/>
              <a:pathLst>
                <a:path extrusionOk="0" h="2740" w="1501">
                  <a:moveTo>
                    <a:pt x="191" y="0"/>
                  </a:moveTo>
                  <a:cubicBezTo>
                    <a:pt x="96" y="0"/>
                    <a:pt x="0" y="96"/>
                    <a:pt x="0" y="215"/>
                  </a:cubicBezTo>
                  <a:lnTo>
                    <a:pt x="0" y="858"/>
                  </a:lnTo>
                  <a:cubicBezTo>
                    <a:pt x="310" y="1144"/>
                    <a:pt x="310" y="1596"/>
                    <a:pt x="0" y="1882"/>
                  </a:cubicBezTo>
                  <a:lnTo>
                    <a:pt x="0" y="2525"/>
                  </a:lnTo>
                  <a:cubicBezTo>
                    <a:pt x="0" y="2644"/>
                    <a:pt x="96" y="2739"/>
                    <a:pt x="191" y="2739"/>
                  </a:cubicBezTo>
                  <a:cubicBezTo>
                    <a:pt x="310" y="2739"/>
                    <a:pt x="310" y="2525"/>
                    <a:pt x="310" y="2525"/>
                  </a:cubicBezTo>
                  <a:lnTo>
                    <a:pt x="310" y="1882"/>
                  </a:lnTo>
                  <a:cubicBezTo>
                    <a:pt x="310" y="1882"/>
                    <a:pt x="548" y="1572"/>
                    <a:pt x="715" y="1572"/>
                  </a:cubicBezTo>
                  <a:cubicBezTo>
                    <a:pt x="905" y="1572"/>
                    <a:pt x="1191" y="1882"/>
                    <a:pt x="1191" y="1882"/>
                  </a:cubicBezTo>
                  <a:lnTo>
                    <a:pt x="1191" y="2525"/>
                  </a:lnTo>
                  <a:cubicBezTo>
                    <a:pt x="1191" y="2525"/>
                    <a:pt x="1120" y="2739"/>
                    <a:pt x="1239" y="2739"/>
                  </a:cubicBezTo>
                  <a:cubicBezTo>
                    <a:pt x="1358" y="2715"/>
                    <a:pt x="1453" y="2644"/>
                    <a:pt x="1501" y="2525"/>
                  </a:cubicBezTo>
                  <a:lnTo>
                    <a:pt x="1501" y="1882"/>
                  </a:lnTo>
                  <a:cubicBezTo>
                    <a:pt x="1453" y="1691"/>
                    <a:pt x="1334" y="1525"/>
                    <a:pt x="1191" y="1382"/>
                  </a:cubicBezTo>
                  <a:cubicBezTo>
                    <a:pt x="1334" y="1239"/>
                    <a:pt x="1429" y="1048"/>
                    <a:pt x="1501" y="858"/>
                  </a:cubicBezTo>
                  <a:lnTo>
                    <a:pt x="1501" y="215"/>
                  </a:lnTo>
                  <a:cubicBezTo>
                    <a:pt x="1453" y="96"/>
                    <a:pt x="1358" y="24"/>
                    <a:pt x="1239" y="0"/>
                  </a:cubicBezTo>
                  <a:cubicBezTo>
                    <a:pt x="1120" y="0"/>
                    <a:pt x="1191" y="215"/>
                    <a:pt x="1191" y="215"/>
                  </a:cubicBezTo>
                  <a:lnTo>
                    <a:pt x="1191" y="858"/>
                  </a:lnTo>
                  <a:cubicBezTo>
                    <a:pt x="1191" y="858"/>
                    <a:pt x="905" y="1167"/>
                    <a:pt x="715" y="1167"/>
                  </a:cubicBezTo>
                  <a:cubicBezTo>
                    <a:pt x="524" y="1167"/>
                    <a:pt x="310" y="858"/>
                    <a:pt x="310" y="858"/>
                  </a:cubicBezTo>
                  <a:lnTo>
                    <a:pt x="310" y="215"/>
                  </a:lnTo>
                  <a:cubicBezTo>
                    <a:pt x="310" y="215"/>
                    <a:pt x="310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64"/>
            <p:cNvSpPr/>
            <p:nvPr/>
          </p:nvSpPr>
          <p:spPr>
            <a:xfrm>
              <a:off x="2991650" y="3304900"/>
              <a:ext cx="68500" cy="83975"/>
            </a:xfrm>
            <a:custGeom>
              <a:rect b="b" l="l" r="r" t="t"/>
              <a:pathLst>
                <a:path extrusionOk="0" h="3359" w="2740">
                  <a:moveTo>
                    <a:pt x="2001" y="0"/>
                  </a:moveTo>
                  <a:cubicBezTo>
                    <a:pt x="1549" y="0"/>
                    <a:pt x="1192" y="834"/>
                    <a:pt x="1192" y="834"/>
                  </a:cubicBezTo>
                  <a:lnTo>
                    <a:pt x="1192" y="2382"/>
                  </a:lnTo>
                  <a:cubicBezTo>
                    <a:pt x="1192" y="2668"/>
                    <a:pt x="971" y="2811"/>
                    <a:pt x="751" y="2811"/>
                  </a:cubicBezTo>
                  <a:cubicBezTo>
                    <a:pt x="531" y="2811"/>
                    <a:pt x="311" y="2668"/>
                    <a:pt x="311" y="2382"/>
                  </a:cubicBezTo>
                  <a:lnTo>
                    <a:pt x="311" y="2001"/>
                  </a:lnTo>
                  <a:cubicBezTo>
                    <a:pt x="311" y="2001"/>
                    <a:pt x="263" y="1787"/>
                    <a:pt x="144" y="1787"/>
                  </a:cubicBezTo>
                  <a:cubicBezTo>
                    <a:pt x="49" y="1787"/>
                    <a:pt x="1" y="2001"/>
                    <a:pt x="1" y="2001"/>
                  </a:cubicBezTo>
                  <a:lnTo>
                    <a:pt x="1" y="2358"/>
                  </a:lnTo>
                  <a:cubicBezTo>
                    <a:pt x="1" y="2763"/>
                    <a:pt x="287" y="3096"/>
                    <a:pt x="668" y="3168"/>
                  </a:cubicBezTo>
                  <a:cubicBezTo>
                    <a:pt x="683" y="3169"/>
                    <a:pt x="698" y="3169"/>
                    <a:pt x="713" y="3169"/>
                  </a:cubicBezTo>
                  <a:cubicBezTo>
                    <a:pt x="1146" y="3169"/>
                    <a:pt x="1501" y="2844"/>
                    <a:pt x="1501" y="2430"/>
                  </a:cubicBezTo>
                  <a:lnTo>
                    <a:pt x="1501" y="834"/>
                  </a:lnTo>
                  <a:cubicBezTo>
                    <a:pt x="1501" y="536"/>
                    <a:pt x="1722" y="387"/>
                    <a:pt x="1942" y="387"/>
                  </a:cubicBezTo>
                  <a:cubicBezTo>
                    <a:pt x="2162" y="387"/>
                    <a:pt x="2382" y="536"/>
                    <a:pt x="2382" y="834"/>
                  </a:cubicBezTo>
                  <a:lnTo>
                    <a:pt x="2382" y="2382"/>
                  </a:lnTo>
                  <a:cubicBezTo>
                    <a:pt x="2382" y="2620"/>
                    <a:pt x="2359" y="2858"/>
                    <a:pt x="2311" y="3073"/>
                  </a:cubicBezTo>
                  <a:cubicBezTo>
                    <a:pt x="2240" y="3215"/>
                    <a:pt x="2335" y="3358"/>
                    <a:pt x="2478" y="3358"/>
                  </a:cubicBezTo>
                  <a:cubicBezTo>
                    <a:pt x="2549" y="3358"/>
                    <a:pt x="2621" y="3311"/>
                    <a:pt x="2668" y="3239"/>
                  </a:cubicBezTo>
                  <a:cubicBezTo>
                    <a:pt x="2740" y="2953"/>
                    <a:pt x="2740" y="2668"/>
                    <a:pt x="2692" y="2382"/>
                  </a:cubicBezTo>
                  <a:lnTo>
                    <a:pt x="2692" y="834"/>
                  </a:lnTo>
                  <a:cubicBezTo>
                    <a:pt x="2692" y="834"/>
                    <a:pt x="2478" y="0"/>
                    <a:pt x="2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64"/>
            <p:cNvSpPr/>
            <p:nvPr/>
          </p:nvSpPr>
          <p:spPr>
            <a:xfrm>
              <a:off x="2954300" y="3303800"/>
              <a:ext cx="91075" cy="183475"/>
            </a:xfrm>
            <a:custGeom>
              <a:rect b="b" l="l" r="r" t="t"/>
              <a:pathLst>
                <a:path extrusionOk="0" h="7339" w="3643">
                  <a:moveTo>
                    <a:pt x="2686" y="5307"/>
                  </a:moveTo>
                  <a:lnTo>
                    <a:pt x="2686" y="5593"/>
                  </a:lnTo>
                  <a:lnTo>
                    <a:pt x="1805" y="5593"/>
                  </a:lnTo>
                  <a:lnTo>
                    <a:pt x="1805" y="5307"/>
                  </a:lnTo>
                  <a:close/>
                  <a:moveTo>
                    <a:pt x="2686" y="6212"/>
                  </a:moveTo>
                  <a:lnTo>
                    <a:pt x="2686" y="6546"/>
                  </a:lnTo>
                  <a:cubicBezTo>
                    <a:pt x="2686" y="6843"/>
                    <a:pt x="2465" y="6992"/>
                    <a:pt x="2245" y="6992"/>
                  </a:cubicBezTo>
                  <a:cubicBezTo>
                    <a:pt x="2025" y="6992"/>
                    <a:pt x="1805" y="6843"/>
                    <a:pt x="1805" y="6546"/>
                  </a:cubicBezTo>
                  <a:lnTo>
                    <a:pt x="1805" y="6212"/>
                  </a:lnTo>
                  <a:close/>
                  <a:moveTo>
                    <a:pt x="893" y="1"/>
                  </a:moveTo>
                  <a:cubicBezTo>
                    <a:pt x="426" y="1"/>
                    <a:pt x="0" y="375"/>
                    <a:pt x="18" y="902"/>
                  </a:cubicBezTo>
                  <a:lnTo>
                    <a:pt x="18" y="2426"/>
                  </a:lnTo>
                  <a:lnTo>
                    <a:pt x="1495" y="4331"/>
                  </a:lnTo>
                  <a:lnTo>
                    <a:pt x="1495" y="6451"/>
                  </a:lnTo>
                  <a:cubicBezTo>
                    <a:pt x="1495" y="6784"/>
                    <a:pt x="1662" y="7070"/>
                    <a:pt x="1971" y="7236"/>
                  </a:cubicBezTo>
                  <a:cubicBezTo>
                    <a:pt x="2106" y="7306"/>
                    <a:pt x="2247" y="7339"/>
                    <a:pt x="2384" y="7339"/>
                  </a:cubicBezTo>
                  <a:cubicBezTo>
                    <a:pt x="2853" y="7339"/>
                    <a:pt x="3281" y="6961"/>
                    <a:pt x="3281" y="6427"/>
                  </a:cubicBezTo>
                  <a:lnTo>
                    <a:pt x="3281" y="4355"/>
                  </a:lnTo>
                  <a:cubicBezTo>
                    <a:pt x="3353" y="4260"/>
                    <a:pt x="3424" y="4164"/>
                    <a:pt x="3519" y="4093"/>
                  </a:cubicBezTo>
                  <a:cubicBezTo>
                    <a:pt x="3643" y="3949"/>
                    <a:pt x="3517" y="3769"/>
                    <a:pt x="3358" y="3769"/>
                  </a:cubicBezTo>
                  <a:cubicBezTo>
                    <a:pt x="3333" y="3769"/>
                    <a:pt x="3307" y="3774"/>
                    <a:pt x="3281" y="3783"/>
                  </a:cubicBezTo>
                  <a:lnTo>
                    <a:pt x="3281" y="3760"/>
                  </a:lnTo>
                  <a:cubicBezTo>
                    <a:pt x="3138" y="3879"/>
                    <a:pt x="2995" y="3950"/>
                    <a:pt x="2829" y="4021"/>
                  </a:cubicBezTo>
                  <a:cubicBezTo>
                    <a:pt x="2733" y="4045"/>
                    <a:pt x="2686" y="4117"/>
                    <a:pt x="2686" y="4212"/>
                  </a:cubicBezTo>
                  <a:lnTo>
                    <a:pt x="2686" y="5022"/>
                  </a:lnTo>
                  <a:lnTo>
                    <a:pt x="1781" y="5022"/>
                  </a:lnTo>
                  <a:lnTo>
                    <a:pt x="1781" y="4283"/>
                  </a:lnTo>
                  <a:cubicBezTo>
                    <a:pt x="1781" y="4212"/>
                    <a:pt x="1733" y="4141"/>
                    <a:pt x="1662" y="4117"/>
                  </a:cubicBezTo>
                  <a:cubicBezTo>
                    <a:pt x="1019" y="3831"/>
                    <a:pt x="590" y="3212"/>
                    <a:pt x="590" y="2521"/>
                  </a:cubicBezTo>
                  <a:lnTo>
                    <a:pt x="590" y="878"/>
                  </a:lnTo>
                  <a:cubicBezTo>
                    <a:pt x="590" y="580"/>
                    <a:pt x="816" y="431"/>
                    <a:pt x="1043" y="431"/>
                  </a:cubicBezTo>
                  <a:cubicBezTo>
                    <a:pt x="1269" y="431"/>
                    <a:pt x="1495" y="580"/>
                    <a:pt x="1495" y="878"/>
                  </a:cubicBezTo>
                  <a:lnTo>
                    <a:pt x="1495" y="1116"/>
                  </a:lnTo>
                  <a:cubicBezTo>
                    <a:pt x="1495" y="1116"/>
                    <a:pt x="1543" y="1307"/>
                    <a:pt x="1638" y="1307"/>
                  </a:cubicBezTo>
                  <a:cubicBezTo>
                    <a:pt x="1757" y="1307"/>
                    <a:pt x="1781" y="1116"/>
                    <a:pt x="1781" y="1116"/>
                  </a:cubicBezTo>
                  <a:lnTo>
                    <a:pt x="1781" y="878"/>
                  </a:lnTo>
                  <a:cubicBezTo>
                    <a:pt x="1805" y="568"/>
                    <a:pt x="1614" y="259"/>
                    <a:pt x="1328" y="116"/>
                  </a:cubicBezTo>
                  <a:cubicBezTo>
                    <a:pt x="1187" y="37"/>
                    <a:pt x="1038" y="1"/>
                    <a:pt x="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64"/>
            <p:cNvSpPr/>
            <p:nvPr/>
          </p:nvSpPr>
          <p:spPr>
            <a:xfrm>
              <a:off x="2968450" y="3223325"/>
              <a:ext cx="35750" cy="67900"/>
            </a:xfrm>
            <a:custGeom>
              <a:rect b="b" l="l" r="r" t="t"/>
              <a:pathLst>
                <a:path extrusionOk="0" h="2716" w="1430">
                  <a:moveTo>
                    <a:pt x="191" y="1"/>
                  </a:moveTo>
                  <a:cubicBezTo>
                    <a:pt x="95" y="1"/>
                    <a:pt x="0" y="72"/>
                    <a:pt x="48" y="191"/>
                  </a:cubicBezTo>
                  <a:lnTo>
                    <a:pt x="48" y="834"/>
                  </a:lnTo>
                  <a:cubicBezTo>
                    <a:pt x="286" y="1144"/>
                    <a:pt x="286" y="1573"/>
                    <a:pt x="48" y="1882"/>
                  </a:cubicBezTo>
                  <a:lnTo>
                    <a:pt x="48" y="2525"/>
                  </a:lnTo>
                  <a:cubicBezTo>
                    <a:pt x="0" y="2621"/>
                    <a:pt x="95" y="2716"/>
                    <a:pt x="191" y="2716"/>
                  </a:cubicBezTo>
                  <a:cubicBezTo>
                    <a:pt x="310" y="2716"/>
                    <a:pt x="334" y="2501"/>
                    <a:pt x="334" y="2501"/>
                  </a:cubicBezTo>
                  <a:lnTo>
                    <a:pt x="334" y="1858"/>
                  </a:lnTo>
                  <a:cubicBezTo>
                    <a:pt x="334" y="1656"/>
                    <a:pt x="482" y="1555"/>
                    <a:pt x="631" y="1555"/>
                  </a:cubicBezTo>
                  <a:cubicBezTo>
                    <a:pt x="780" y="1555"/>
                    <a:pt x="929" y="1656"/>
                    <a:pt x="929" y="1858"/>
                  </a:cubicBezTo>
                  <a:lnTo>
                    <a:pt x="929" y="2501"/>
                  </a:lnTo>
                  <a:cubicBezTo>
                    <a:pt x="929" y="2501"/>
                    <a:pt x="1120" y="2716"/>
                    <a:pt x="1239" y="2716"/>
                  </a:cubicBezTo>
                  <a:cubicBezTo>
                    <a:pt x="1358" y="2716"/>
                    <a:pt x="1429" y="2621"/>
                    <a:pt x="1239" y="2501"/>
                  </a:cubicBezTo>
                  <a:lnTo>
                    <a:pt x="1239" y="1858"/>
                  </a:lnTo>
                  <a:cubicBezTo>
                    <a:pt x="1191" y="1525"/>
                    <a:pt x="1191" y="1168"/>
                    <a:pt x="1239" y="834"/>
                  </a:cubicBezTo>
                  <a:lnTo>
                    <a:pt x="1239" y="191"/>
                  </a:lnTo>
                  <a:cubicBezTo>
                    <a:pt x="1429" y="72"/>
                    <a:pt x="1334" y="1"/>
                    <a:pt x="1239" y="1"/>
                  </a:cubicBezTo>
                  <a:cubicBezTo>
                    <a:pt x="1120" y="1"/>
                    <a:pt x="929" y="191"/>
                    <a:pt x="929" y="191"/>
                  </a:cubicBezTo>
                  <a:lnTo>
                    <a:pt x="929" y="858"/>
                  </a:lnTo>
                  <a:cubicBezTo>
                    <a:pt x="929" y="1049"/>
                    <a:pt x="780" y="1144"/>
                    <a:pt x="631" y="1144"/>
                  </a:cubicBezTo>
                  <a:cubicBezTo>
                    <a:pt x="482" y="1144"/>
                    <a:pt x="334" y="1049"/>
                    <a:pt x="334" y="858"/>
                  </a:cubicBezTo>
                  <a:lnTo>
                    <a:pt x="334" y="191"/>
                  </a:lnTo>
                  <a:cubicBezTo>
                    <a:pt x="334" y="191"/>
                    <a:pt x="310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64"/>
            <p:cNvSpPr/>
            <p:nvPr/>
          </p:nvSpPr>
          <p:spPr>
            <a:xfrm>
              <a:off x="3019650" y="3223325"/>
              <a:ext cx="31575" cy="67900"/>
            </a:xfrm>
            <a:custGeom>
              <a:rect b="b" l="l" r="r" t="t"/>
              <a:pathLst>
                <a:path extrusionOk="0" h="2716" w="1263">
                  <a:moveTo>
                    <a:pt x="96" y="1"/>
                  </a:moveTo>
                  <a:cubicBezTo>
                    <a:pt x="0" y="1"/>
                    <a:pt x="72" y="191"/>
                    <a:pt x="72" y="191"/>
                  </a:cubicBezTo>
                  <a:lnTo>
                    <a:pt x="72" y="834"/>
                  </a:lnTo>
                  <a:lnTo>
                    <a:pt x="381" y="1525"/>
                  </a:lnTo>
                  <a:lnTo>
                    <a:pt x="381" y="2501"/>
                  </a:lnTo>
                  <a:cubicBezTo>
                    <a:pt x="381" y="2501"/>
                    <a:pt x="500" y="2716"/>
                    <a:pt x="619" y="2716"/>
                  </a:cubicBezTo>
                  <a:cubicBezTo>
                    <a:pt x="739" y="2716"/>
                    <a:pt x="667" y="2501"/>
                    <a:pt x="667" y="2501"/>
                  </a:cubicBezTo>
                  <a:lnTo>
                    <a:pt x="667" y="1525"/>
                  </a:lnTo>
                  <a:lnTo>
                    <a:pt x="1262" y="834"/>
                  </a:lnTo>
                  <a:lnTo>
                    <a:pt x="1262" y="191"/>
                  </a:lnTo>
                  <a:cubicBezTo>
                    <a:pt x="1262" y="191"/>
                    <a:pt x="1239" y="1"/>
                    <a:pt x="1143" y="1"/>
                  </a:cubicBezTo>
                  <a:cubicBezTo>
                    <a:pt x="1024" y="1"/>
                    <a:pt x="977" y="191"/>
                    <a:pt x="977" y="191"/>
                  </a:cubicBezTo>
                  <a:lnTo>
                    <a:pt x="977" y="858"/>
                  </a:lnTo>
                  <a:cubicBezTo>
                    <a:pt x="977" y="1049"/>
                    <a:pt x="828" y="1144"/>
                    <a:pt x="679" y="1144"/>
                  </a:cubicBezTo>
                  <a:cubicBezTo>
                    <a:pt x="530" y="1144"/>
                    <a:pt x="381" y="1049"/>
                    <a:pt x="381" y="858"/>
                  </a:cubicBezTo>
                  <a:lnTo>
                    <a:pt x="381" y="191"/>
                  </a:lnTo>
                  <a:cubicBezTo>
                    <a:pt x="381" y="191"/>
                    <a:pt x="215" y="1"/>
                    <a:pt x="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64"/>
            <p:cNvSpPr/>
            <p:nvPr/>
          </p:nvSpPr>
          <p:spPr>
            <a:xfrm>
              <a:off x="3070250" y="3242975"/>
              <a:ext cx="45875" cy="39225"/>
            </a:xfrm>
            <a:custGeom>
              <a:rect b="b" l="l" r="r" t="t"/>
              <a:pathLst>
                <a:path extrusionOk="0" h="1569" w="1835">
                  <a:moveTo>
                    <a:pt x="1031" y="390"/>
                  </a:moveTo>
                  <a:cubicBezTo>
                    <a:pt x="1232" y="390"/>
                    <a:pt x="1429" y="544"/>
                    <a:pt x="1429" y="787"/>
                  </a:cubicBezTo>
                  <a:cubicBezTo>
                    <a:pt x="1429" y="1001"/>
                    <a:pt x="1263" y="1168"/>
                    <a:pt x="1048" y="1168"/>
                  </a:cubicBezTo>
                  <a:cubicBezTo>
                    <a:pt x="691" y="1168"/>
                    <a:pt x="524" y="739"/>
                    <a:pt x="763" y="501"/>
                  </a:cubicBezTo>
                  <a:cubicBezTo>
                    <a:pt x="839" y="424"/>
                    <a:pt x="935" y="390"/>
                    <a:pt x="1031" y="390"/>
                  </a:cubicBezTo>
                  <a:close/>
                  <a:moveTo>
                    <a:pt x="1048" y="1"/>
                  </a:moveTo>
                  <a:cubicBezTo>
                    <a:pt x="334" y="1"/>
                    <a:pt x="1" y="834"/>
                    <a:pt x="477" y="1334"/>
                  </a:cubicBezTo>
                  <a:cubicBezTo>
                    <a:pt x="639" y="1496"/>
                    <a:pt x="838" y="1568"/>
                    <a:pt x="1034" y="1568"/>
                  </a:cubicBezTo>
                  <a:cubicBezTo>
                    <a:pt x="1442" y="1568"/>
                    <a:pt x="1834" y="1254"/>
                    <a:pt x="1834" y="787"/>
                  </a:cubicBezTo>
                  <a:cubicBezTo>
                    <a:pt x="1810" y="358"/>
                    <a:pt x="1477" y="1"/>
                    <a:pt x="1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64"/>
            <p:cNvSpPr/>
            <p:nvPr/>
          </p:nvSpPr>
          <p:spPr>
            <a:xfrm>
              <a:off x="3046425" y="3416825"/>
              <a:ext cx="45875" cy="39225"/>
            </a:xfrm>
            <a:custGeom>
              <a:rect b="b" l="l" r="r" t="t"/>
              <a:pathLst>
                <a:path extrusionOk="0" h="1569" w="1835">
                  <a:moveTo>
                    <a:pt x="1050" y="389"/>
                  </a:moveTo>
                  <a:cubicBezTo>
                    <a:pt x="1246" y="389"/>
                    <a:pt x="1437" y="544"/>
                    <a:pt x="1454" y="786"/>
                  </a:cubicBezTo>
                  <a:cubicBezTo>
                    <a:pt x="1430" y="1001"/>
                    <a:pt x="1263" y="1168"/>
                    <a:pt x="1049" y="1168"/>
                  </a:cubicBezTo>
                  <a:cubicBezTo>
                    <a:pt x="715" y="1168"/>
                    <a:pt x="549" y="739"/>
                    <a:pt x="787" y="501"/>
                  </a:cubicBezTo>
                  <a:cubicBezTo>
                    <a:pt x="863" y="424"/>
                    <a:pt x="957" y="389"/>
                    <a:pt x="1050" y="389"/>
                  </a:cubicBezTo>
                  <a:close/>
                  <a:moveTo>
                    <a:pt x="1049" y="1"/>
                  </a:moveTo>
                  <a:cubicBezTo>
                    <a:pt x="358" y="1"/>
                    <a:pt x="1" y="834"/>
                    <a:pt x="501" y="1334"/>
                  </a:cubicBezTo>
                  <a:cubicBezTo>
                    <a:pt x="663" y="1496"/>
                    <a:pt x="860" y="1568"/>
                    <a:pt x="1052" y="1568"/>
                  </a:cubicBezTo>
                  <a:cubicBezTo>
                    <a:pt x="1453" y="1568"/>
                    <a:pt x="1835" y="1254"/>
                    <a:pt x="1835" y="786"/>
                  </a:cubicBezTo>
                  <a:cubicBezTo>
                    <a:pt x="1835" y="358"/>
                    <a:pt x="1477" y="1"/>
                    <a:pt x="10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64"/>
            <p:cNvSpPr/>
            <p:nvPr/>
          </p:nvSpPr>
          <p:spPr>
            <a:xfrm>
              <a:off x="2773175" y="3283475"/>
              <a:ext cx="45850" cy="39200"/>
            </a:xfrm>
            <a:custGeom>
              <a:rect b="b" l="l" r="r" t="t"/>
              <a:pathLst>
                <a:path extrusionOk="0" h="1568" w="1834">
                  <a:moveTo>
                    <a:pt x="1058" y="401"/>
                  </a:moveTo>
                  <a:cubicBezTo>
                    <a:pt x="1258" y="401"/>
                    <a:pt x="1453" y="561"/>
                    <a:pt x="1453" y="786"/>
                  </a:cubicBezTo>
                  <a:cubicBezTo>
                    <a:pt x="1453" y="1000"/>
                    <a:pt x="1262" y="1167"/>
                    <a:pt x="1072" y="1167"/>
                  </a:cubicBezTo>
                  <a:cubicBezTo>
                    <a:pt x="715" y="1167"/>
                    <a:pt x="548" y="762"/>
                    <a:pt x="786" y="524"/>
                  </a:cubicBezTo>
                  <a:cubicBezTo>
                    <a:pt x="864" y="439"/>
                    <a:pt x="961" y="401"/>
                    <a:pt x="1058" y="401"/>
                  </a:cubicBezTo>
                  <a:close/>
                  <a:moveTo>
                    <a:pt x="1072" y="0"/>
                  </a:moveTo>
                  <a:cubicBezTo>
                    <a:pt x="357" y="0"/>
                    <a:pt x="0" y="857"/>
                    <a:pt x="500" y="1334"/>
                  </a:cubicBezTo>
                  <a:cubicBezTo>
                    <a:pt x="662" y="1496"/>
                    <a:pt x="859" y="1568"/>
                    <a:pt x="1051" y="1568"/>
                  </a:cubicBezTo>
                  <a:cubicBezTo>
                    <a:pt x="1453" y="1568"/>
                    <a:pt x="1834" y="1253"/>
                    <a:pt x="1834" y="786"/>
                  </a:cubicBezTo>
                  <a:cubicBezTo>
                    <a:pt x="1834" y="357"/>
                    <a:pt x="1500" y="0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6" name="Google Shape;2176;p64"/>
          <p:cNvSpPr/>
          <p:nvPr/>
        </p:nvSpPr>
        <p:spPr>
          <a:xfrm>
            <a:off x="713225" y="2932299"/>
            <a:ext cx="572700" cy="57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7" name="Google Shape;2177;p64"/>
          <p:cNvSpPr/>
          <p:nvPr/>
        </p:nvSpPr>
        <p:spPr>
          <a:xfrm>
            <a:off x="713225" y="2023399"/>
            <a:ext cx="572700" cy="57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8" name="Google Shape;2178;p64"/>
          <p:cNvGrpSpPr/>
          <p:nvPr/>
        </p:nvGrpSpPr>
        <p:grpSpPr>
          <a:xfrm>
            <a:off x="820293" y="3057693"/>
            <a:ext cx="358620" cy="321846"/>
            <a:chOff x="2798175" y="2364925"/>
            <a:chExt cx="298900" cy="268250"/>
          </a:xfrm>
        </p:grpSpPr>
        <p:sp>
          <p:nvSpPr>
            <p:cNvPr id="2179" name="Google Shape;2179;p64"/>
            <p:cNvSpPr/>
            <p:nvPr/>
          </p:nvSpPr>
          <p:spPr>
            <a:xfrm>
              <a:off x="2798175" y="2364925"/>
              <a:ext cx="298900" cy="268250"/>
            </a:xfrm>
            <a:custGeom>
              <a:rect b="b" l="l" r="r" t="t"/>
              <a:pathLst>
                <a:path extrusionOk="0" h="10730" w="11956">
                  <a:moveTo>
                    <a:pt x="5998" y="1"/>
                  </a:moveTo>
                  <a:cubicBezTo>
                    <a:pt x="4847" y="1"/>
                    <a:pt x="3690" y="369"/>
                    <a:pt x="2715" y="1116"/>
                  </a:cubicBezTo>
                  <a:cubicBezTo>
                    <a:pt x="572" y="2759"/>
                    <a:pt x="0" y="5736"/>
                    <a:pt x="1382" y="8070"/>
                  </a:cubicBezTo>
                  <a:cubicBezTo>
                    <a:pt x="1411" y="8129"/>
                    <a:pt x="1460" y="8154"/>
                    <a:pt x="1508" y="8154"/>
                  </a:cubicBezTo>
                  <a:cubicBezTo>
                    <a:pt x="1616" y="8154"/>
                    <a:pt x="1725" y="8034"/>
                    <a:pt x="1643" y="7903"/>
                  </a:cubicBezTo>
                  <a:cubicBezTo>
                    <a:pt x="286" y="5545"/>
                    <a:pt x="1048" y="2569"/>
                    <a:pt x="3334" y="1140"/>
                  </a:cubicBezTo>
                  <a:cubicBezTo>
                    <a:pt x="4161" y="615"/>
                    <a:pt x="5083" y="363"/>
                    <a:pt x="5997" y="363"/>
                  </a:cubicBezTo>
                  <a:cubicBezTo>
                    <a:pt x="7611" y="363"/>
                    <a:pt x="9196" y="1148"/>
                    <a:pt x="10169" y="2592"/>
                  </a:cubicBezTo>
                  <a:cubicBezTo>
                    <a:pt x="11669" y="4831"/>
                    <a:pt x="11145" y="7855"/>
                    <a:pt x="8955" y="9451"/>
                  </a:cubicBezTo>
                  <a:cubicBezTo>
                    <a:pt x="8061" y="10102"/>
                    <a:pt x="7025" y="10416"/>
                    <a:pt x="5998" y="10416"/>
                  </a:cubicBezTo>
                  <a:cubicBezTo>
                    <a:pt x="4507" y="10416"/>
                    <a:pt x="3036" y="9753"/>
                    <a:pt x="2048" y="8498"/>
                  </a:cubicBezTo>
                  <a:cubicBezTo>
                    <a:pt x="2009" y="8453"/>
                    <a:pt x="1963" y="8434"/>
                    <a:pt x="1920" y="8434"/>
                  </a:cubicBezTo>
                  <a:cubicBezTo>
                    <a:pt x="1804" y="8434"/>
                    <a:pt x="1706" y="8568"/>
                    <a:pt x="1810" y="8689"/>
                  </a:cubicBezTo>
                  <a:cubicBezTo>
                    <a:pt x="2866" y="10035"/>
                    <a:pt x="4426" y="10730"/>
                    <a:pt x="6000" y="10730"/>
                  </a:cubicBezTo>
                  <a:cubicBezTo>
                    <a:pt x="7267" y="10730"/>
                    <a:pt x="8544" y="10280"/>
                    <a:pt x="9574" y="9356"/>
                  </a:cubicBezTo>
                  <a:cubicBezTo>
                    <a:pt x="11860" y="7308"/>
                    <a:pt x="11955" y="3759"/>
                    <a:pt x="9788" y="1568"/>
                  </a:cubicBezTo>
                  <a:cubicBezTo>
                    <a:pt x="8749" y="530"/>
                    <a:pt x="7378" y="1"/>
                    <a:pt x="5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64"/>
            <p:cNvSpPr/>
            <p:nvPr/>
          </p:nvSpPr>
          <p:spPr>
            <a:xfrm>
              <a:off x="2826750" y="2380300"/>
              <a:ext cx="239950" cy="237400"/>
            </a:xfrm>
            <a:custGeom>
              <a:rect b="b" l="l" r="r" t="t"/>
              <a:pathLst>
                <a:path extrusionOk="0" h="9496" w="9598">
                  <a:moveTo>
                    <a:pt x="4859" y="1"/>
                  </a:moveTo>
                  <a:cubicBezTo>
                    <a:pt x="2334" y="1"/>
                    <a:pt x="239" y="2001"/>
                    <a:pt x="119" y="4549"/>
                  </a:cubicBezTo>
                  <a:cubicBezTo>
                    <a:pt x="0" y="7097"/>
                    <a:pt x="1929" y="9265"/>
                    <a:pt x="4454" y="9479"/>
                  </a:cubicBezTo>
                  <a:cubicBezTo>
                    <a:pt x="4589" y="9490"/>
                    <a:pt x="4724" y="9496"/>
                    <a:pt x="4858" y="9496"/>
                  </a:cubicBezTo>
                  <a:cubicBezTo>
                    <a:pt x="7235" y="9496"/>
                    <a:pt x="9257" y="7725"/>
                    <a:pt x="9550" y="5335"/>
                  </a:cubicBezTo>
                  <a:cubicBezTo>
                    <a:pt x="9563" y="5228"/>
                    <a:pt x="9479" y="5166"/>
                    <a:pt x="9394" y="5166"/>
                  </a:cubicBezTo>
                  <a:cubicBezTo>
                    <a:pt x="9328" y="5166"/>
                    <a:pt x="9261" y="5204"/>
                    <a:pt x="9240" y="5288"/>
                  </a:cubicBezTo>
                  <a:cubicBezTo>
                    <a:pt x="8971" y="7534"/>
                    <a:pt x="7090" y="9187"/>
                    <a:pt x="4879" y="9187"/>
                  </a:cubicBezTo>
                  <a:cubicBezTo>
                    <a:pt x="4746" y="9187"/>
                    <a:pt x="4612" y="9181"/>
                    <a:pt x="4478" y="9169"/>
                  </a:cubicBezTo>
                  <a:cubicBezTo>
                    <a:pt x="2096" y="8979"/>
                    <a:pt x="310" y="6955"/>
                    <a:pt x="405" y="4573"/>
                  </a:cubicBezTo>
                  <a:cubicBezTo>
                    <a:pt x="524" y="2192"/>
                    <a:pt x="2477" y="310"/>
                    <a:pt x="4859" y="310"/>
                  </a:cubicBezTo>
                  <a:cubicBezTo>
                    <a:pt x="7240" y="334"/>
                    <a:pt x="9193" y="2216"/>
                    <a:pt x="9264" y="4597"/>
                  </a:cubicBezTo>
                  <a:cubicBezTo>
                    <a:pt x="9288" y="4668"/>
                    <a:pt x="9359" y="4740"/>
                    <a:pt x="9431" y="4740"/>
                  </a:cubicBezTo>
                  <a:cubicBezTo>
                    <a:pt x="9526" y="4740"/>
                    <a:pt x="9598" y="4668"/>
                    <a:pt x="9598" y="4573"/>
                  </a:cubicBezTo>
                  <a:cubicBezTo>
                    <a:pt x="9502" y="2025"/>
                    <a:pt x="7407" y="25"/>
                    <a:pt x="4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64"/>
            <p:cNvSpPr/>
            <p:nvPr/>
          </p:nvSpPr>
          <p:spPr>
            <a:xfrm>
              <a:off x="2907725" y="2454725"/>
              <a:ext cx="110750" cy="110775"/>
            </a:xfrm>
            <a:custGeom>
              <a:rect b="b" l="l" r="r" t="t"/>
              <a:pathLst>
                <a:path extrusionOk="0" h="4431" w="4430">
                  <a:moveTo>
                    <a:pt x="2120" y="96"/>
                  </a:moveTo>
                  <a:cubicBezTo>
                    <a:pt x="2334" y="96"/>
                    <a:pt x="2429" y="334"/>
                    <a:pt x="2286" y="477"/>
                  </a:cubicBezTo>
                  <a:cubicBezTo>
                    <a:pt x="2242" y="521"/>
                    <a:pt x="2190" y="540"/>
                    <a:pt x="2137" y="540"/>
                  </a:cubicBezTo>
                  <a:cubicBezTo>
                    <a:pt x="2020" y="540"/>
                    <a:pt x="1905" y="442"/>
                    <a:pt x="1905" y="310"/>
                  </a:cubicBezTo>
                  <a:cubicBezTo>
                    <a:pt x="1905" y="191"/>
                    <a:pt x="2001" y="96"/>
                    <a:pt x="2120" y="96"/>
                  </a:cubicBezTo>
                  <a:close/>
                  <a:moveTo>
                    <a:pt x="1000" y="810"/>
                  </a:moveTo>
                  <a:cubicBezTo>
                    <a:pt x="905" y="834"/>
                    <a:pt x="834" y="906"/>
                    <a:pt x="834" y="1001"/>
                  </a:cubicBezTo>
                  <a:cubicBezTo>
                    <a:pt x="834" y="1016"/>
                    <a:pt x="836" y="1032"/>
                    <a:pt x="840" y="1046"/>
                  </a:cubicBezTo>
                  <a:lnTo>
                    <a:pt x="840" y="1046"/>
                  </a:lnTo>
                  <a:cubicBezTo>
                    <a:pt x="919" y="975"/>
                    <a:pt x="1026" y="920"/>
                    <a:pt x="1135" y="892"/>
                  </a:cubicBezTo>
                  <a:lnTo>
                    <a:pt x="1135" y="892"/>
                  </a:lnTo>
                  <a:cubicBezTo>
                    <a:pt x="1131" y="888"/>
                    <a:pt x="1125" y="885"/>
                    <a:pt x="1119" y="882"/>
                  </a:cubicBezTo>
                  <a:cubicBezTo>
                    <a:pt x="1096" y="834"/>
                    <a:pt x="1048" y="810"/>
                    <a:pt x="1000" y="810"/>
                  </a:cubicBezTo>
                  <a:close/>
                  <a:moveTo>
                    <a:pt x="3224" y="825"/>
                  </a:moveTo>
                  <a:cubicBezTo>
                    <a:pt x="3237" y="825"/>
                    <a:pt x="3250" y="828"/>
                    <a:pt x="3263" y="834"/>
                  </a:cubicBezTo>
                  <a:cubicBezTo>
                    <a:pt x="3273" y="832"/>
                    <a:pt x="3283" y="830"/>
                    <a:pt x="3292" y="830"/>
                  </a:cubicBezTo>
                  <a:cubicBezTo>
                    <a:pt x="3372" y="830"/>
                    <a:pt x="3429" y="916"/>
                    <a:pt x="3429" y="1001"/>
                  </a:cubicBezTo>
                  <a:cubicBezTo>
                    <a:pt x="3429" y="1048"/>
                    <a:pt x="3406" y="1096"/>
                    <a:pt x="3382" y="1120"/>
                  </a:cubicBezTo>
                  <a:cubicBezTo>
                    <a:pt x="3344" y="1158"/>
                    <a:pt x="3301" y="1174"/>
                    <a:pt x="3259" y="1174"/>
                  </a:cubicBezTo>
                  <a:cubicBezTo>
                    <a:pt x="3118" y="1174"/>
                    <a:pt x="2991" y="992"/>
                    <a:pt x="3120" y="882"/>
                  </a:cubicBezTo>
                  <a:cubicBezTo>
                    <a:pt x="3155" y="847"/>
                    <a:pt x="3190" y="825"/>
                    <a:pt x="3224" y="825"/>
                  </a:cubicBezTo>
                  <a:close/>
                  <a:moveTo>
                    <a:pt x="316" y="1890"/>
                  </a:moveTo>
                  <a:cubicBezTo>
                    <a:pt x="434" y="1890"/>
                    <a:pt x="548" y="1988"/>
                    <a:pt x="548" y="2120"/>
                  </a:cubicBezTo>
                  <a:cubicBezTo>
                    <a:pt x="548" y="2239"/>
                    <a:pt x="453" y="2334"/>
                    <a:pt x="334" y="2334"/>
                  </a:cubicBezTo>
                  <a:cubicBezTo>
                    <a:pt x="119" y="2334"/>
                    <a:pt x="24" y="2096"/>
                    <a:pt x="167" y="1953"/>
                  </a:cubicBezTo>
                  <a:cubicBezTo>
                    <a:pt x="211" y="1910"/>
                    <a:pt x="264" y="1890"/>
                    <a:pt x="316" y="1890"/>
                  </a:cubicBezTo>
                  <a:close/>
                  <a:moveTo>
                    <a:pt x="3930" y="1906"/>
                  </a:moveTo>
                  <a:cubicBezTo>
                    <a:pt x="4192" y="1930"/>
                    <a:pt x="4192" y="2311"/>
                    <a:pt x="3930" y="2334"/>
                  </a:cubicBezTo>
                  <a:cubicBezTo>
                    <a:pt x="3668" y="2311"/>
                    <a:pt x="3668" y="1930"/>
                    <a:pt x="3930" y="1906"/>
                  </a:cubicBezTo>
                  <a:close/>
                  <a:moveTo>
                    <a:pt x="2113" y="1516"/>
                  </a:moveTo>
                  <a:cubicBezTo>
                    <a:pt x="2416" y="1516"/>
                    <a:pt x="2715" y="1763"/>
                    <a:pt x="2715" y="2120"/>
                  </a:cubicBezTo>
                  <a:cubicBezTo>
                    <a:pt x="2715" y="2453"/>
                    <a:pt x="2453" y="2715"/>
                    <a:pt x="2120" y="2715"/>
                  </a:cubicBezTo>
                  <a:cubicBezTo>
                    <a:pt x="1596" y="2715"/>
                    <a:pt x="1334" y="2072"/>
                    <a:pt x="1715" y="1691"/>
                  </a:cubicBezTo>
                  <a:cubicBezTo>
                    <a:pt x="1828" y="1570"/>
                    <a:pt x="1971" y="1516"/>
                    <a:pt x="2113" y="1516"/>
                  </a:cubicBezTo>
                  <a:close/>
                  <a:moveTo>
                    <a:pt x="1000" y="3073"/>
                  </a:moveTo>
                  <a:cubicBezTo>
                    <a:pt x="1048" y="3073"/>
                    <a:pt x="1096" y="3096"/>
                    <a:pt x="1119" y="3120"/>
                  </a:cubicBezTo>
                  <a:cubicBezTo>
                    <a:pt x="1167" y="3144"/>
                    <a:pt x="1191" y="3192"/>
                    <a:pt x="1191" y="3239"/>
                  </a:cubicBezTo>
                  <a:cubicBezTo>
                    <a:pt x="1167" y="3287"/>
                    <a:pt x="1167" y="3335"/>
                    <a:pt x="1119" y="3358"/>
                  </a:cubicBezTo>
                  <a:cubicBezTo>
                    <a:pt x="1084" y="3394"/>
                    <a:pt x="1042" y="3412"/>
                    <a:pt x="1000" y="3412"/>
                  </a:cubicBezTo>
                  <a:cubicBezTo>
                    <a:pt x="959" y="3412"/>
                    <a:pt x="917" y="3394"/>
                    <a:pt x="881" y="3358"/>
                  </a:cubicBezTo>
                  <a:cubicBezTo>
                    <a:pt x="810" y="3287"/>
                    <a:pt x="810" y="3192"/>
                    <a:pt x="881" y="3120"/>
                  </a:cubicBezTo>
                  <a:cubicBezTo>
                    <a:pt x="905" y="3096"/>
                    <a:pt x="953" y="3073"/>
                    <a:pt x="1000" y="3073"/>
                  </a:cubicBezTo>
                  <a:close/>
                  <a:moveTo>
                    <a:pt x="3263" y="3073"/>
                  </a:moveTo>
                  <a:cubicBezTo>
                    <a:pt x="3287" y="3073"/>
                    <a:pt x="3334" y="3096"/>
                    <a:pt x="3382" y="3120"/>
                  </a:cubicBezTo>
                  <a:cubicBezTo>
                    <a:pt x="3453" y="3192"/>
                    <a:pt x="3453" y="3287"/>
                    <a:pt x="3382" y="3358"/>
                  </a:cubicBezTo>
                  <a:cubicBezTo>
                    <a:pt x="3346" y="3394"/>
                    <a:pt x="3298" y="3412"/>
                    <a:pt x="3251" y="3412"/>
                  </a:cubicBezTo>
                  <a:cubicBezTo>
                    <a:pt x="3203" y="3412"/>
                    <a:pt x="3156" y="3394"/>
                    <a:pt x="3120" y="3358"/>
                  </a:cubicBezTo>
                  <a:cubicBezTo>
                    <a:pt x="3048" y="3287"/>
                    <a:pt x="3048" y="3192"/>
                    <a:pt x="3120" y="3120"/>
                  </a:cubicBezTo>
                  <a:cubicBezTo>
                    <a:pt x="3167" y="3096"/>
                    <a:pt x="3215" y="3073"/>
                    <a:pt x="3263" y="3073"/>
                  </a:cubicBezTo>
                  <a:close/>
                  <a:moveTo>
                    <a:pt x="2136" y="3695"/>
                  </a:moveTo>
                  <a:cubicBezTo>
                    <a:pt x="2250" y="3695"/>
                    <a:pt x="2358" y="3786"/>
                    <a:pt x="2358" y="3930"/>
                  </a:cubicBezTo>
                  <a:cubicBezTo>
                    <a:pt x="2358" y="4049"/>
                    <a:pt x="2239" y="4144"/>
                    <a:pt x="2120" y="4144"/>
                  </a:cubicBezTo>
                  <a:cubicBezTo>
                    <a:pt x="1929" y="4144"/>
                    <a:pt x="1834" y="3906"/>
                    <a:pt x="1977" y="3763"/>
                  </a:cubicBezTo>
                  <a:cubicBezTo>
                    <a:pt x="2023" y="3717"/>
                    <a:pt x="2080" y="3695"/>
                    <a:pt x="2136" y="3695"/>
                  </a:cubicBezTo>
                  <a:close/>
                  <a:moveTo>
                    <a:pt x="2191" y="1"/>
                  </a:moveTo>
                  <a:cubicBezTo>
                    <a:pt x="1620" y="1"/>
                    <a:pt x="1477" y="810"/>
                    <a:pt x="2048" y="977"/>
                  </a:cubicBezTo>
                  <a:lnTo>
                    <a:pt x="2048" y="1358"/>
                  </a:lnTo>
                  <a:cubicBezTo>
                    <a:pt x="1929" y="1382"/>
                    <a:pt x="1810" y="1429"/>
                    <a:pt x="1691" y="1501"/>
                  </a:cubicBezTo>
                  <a:lnTo>
                    <a:pt x="1548" y="1358"/>
                  </a:lnTo>
                  <a:cubicBezTo>
                    <a:pt x="1572" y="1287"/>
                    <a:pt x="1596" y="1215"/>
                    <a:pt x="1596" y="1144"/>
                  </a:cubicBezTo>
                  <a:cubicBezTo>
                    <a:pt x="1588" y="947"/>
                    <a:pt x="1453" y="870"/>
                    <a:pt x="1292" y="870"/>
                  </a:cubicBezTo>
                  <a:cubicBezTo>
                    <a:pt x="1241" y="870"/>
                    <a:pt x="1188" y="878"/>
                    <a:pt x="1135" y="892"/>
                  </a:cubicBezTo>
                  <a:lnTo>
                    <a:pt x="1135" y="892"/>
                  </a:lnTo>
                  <a:cubicBezTo>
                    <a:pt x="1167" y="917"/>
                    <a:pt x="1170" y="959"/>
                    <a:pt x="1191" y="1001"/>
                  </a:cubicBezTo>
                  <a:cubicBezTo>
                    <a:pt x="1191" y="1048"/>
                    <a:pt x="1167" y="1096"/>
                    <a:pt x="1119" y="1120"/>
                  </a:cubicBezTo>
                  <a:cubicBezTo>
                    <a:pt x="1096" y="1156"/>
                    <a:pt x="1054" y="1173"/>
                    <a:pt x="1009" y="1173"/>
                  </a:cubicBezTo>
                  <a:cubicBezTo>
                    <a:pt x="965" y="1173"/>
                    <a:pt x="917" y="1156"/>
                    <a:pt x="881" y="1120"/>
                  </a:cubicBezTo>
                  <a:cubicBezTo>
                    <a:pt x="865" y="1104"/>
                    <a:pt x="849" y="1077"/>
                    <a:pt x="840" y="1046"/>
                  </a:cubicBezTo>
                  <a:lnTo>
                    <a:pt x="840" y="1046"/>
                  </a:lnTo>
                  <a:cubicBezTo>
                    <a:pt x="709" y="1164"/>
                    <a:pt x="658" y="1325"/>
                    <a:pt x="810" y="1477"/>
                  </a:cubicBezTo>
                  <a:cubicBezTo>
                    <a:pt x="881" y="1549"/>
                    <a:pt x="1000" y="1596"/>
                    <a:pt x="1119" y="1596"/>
                  </a:cubicBezTo>
                  <a:cubicBezTo>
                    <a:pt x="1191" y="1596"/>
                    <a:pt x="1262" y="1596"/>
                    <a:pt x="1334" y="1549"/>
                  </a:cubicBezTo>
                  <a:lnTo>
                    <a:pt x="1477" y="1715"/>
                  </a:lnTo>
                  <a:cubicBezTo>
                    <a:pt x="1405" y="1810"/>
                    <a:pt x="1358" y="1930"/>
                    <a:pt x="1334" y="2072"/>
                  </a:cubicBezTo>
                  <a:lnTo>
                    <a:pt x="977" y="2072"/>
                  </a:lnTo>
                  <a:cubicBezTo>
                    <a:pt x="903" y="1822"/>
                    <a:pt x="707" y="1709"/>
                    <a:pt x="509" y="1709"/>
                  </a:cubicBezTo>
                  <a:cubicBezTo>
                    <a:pt x="255" y="1709"/>
                    <a:pt x="0" y="1894"/>
                    <a:pt x="0" y="2215"/>
                  </a:cubicBezTo>
                  <a:cubicBezTo>
                    <a:pt x="0" y="2534"/>
                    <a:pt x="252" y="2712"/>
                    <a:pt x="504" y="2712"/>
                  </a:cubicBezTo>
                  <a:cubicBezTo>
                    <a:pt x="703" y="2712"/>
                    <a:pt x="903" y="2600"/>
                    <a:pt x="977" y="2358"/>
                  </a:cubicBezTo>
                  <a:lnTo>
                    <a:pt x="1358" y="2358"/>
                  </a:lnTo>
                  <a:cubicBezTo>
                    <a:pt x="1381" y="2477"/>
                    <a:pt x="1429" y="2596"/>
                    <a:pt x="1500" y="2715"/>
                  </a:cubicBezTo>
                  <a:lnTo>
                    <a:pt x="1334" y="2858"/>
                  </a:lnTo>
                  <a:cubicBezTo>
                    <a:pt x="1268" y="2827"/>
                    <a:pt x="1202" y="2813"/>
                    <a:pt x="1139" y="2813"/>
                  </a:cubicBezTo>
                  <a:cubicBezTo>
                    <a:pt x="773" y="2813"/>
                    <a:pt x="505" y="3292"/>
                    <a:pt x="810" y="3597"/>
                  </a:cubicBezTo>
                  <a:cubicBezTo>
                    <a:pt x="905" y="3692"/>
                    <a:pt x="1024" y="3739"/>
                    <a:pt x="1143" y="3739"/>
                  </a:cubicBezTo>
                  <a:cubicBezTo>
                    <a:pt x="1262" y="3739"/>
                    <a:pt x="1381" y="3692"/>
                    <a:pt x="1477" y="3597"/>
                  </a:cubicBezTo>
                  <a:cubicBezTo>
                    <a:pt x="1596" y="3454"/>
                    <a:pt x="1643" y="3239"/>
                    <a:pt x="1548" y="3073"/>
                  </a:cubicBezTo>
                  <a:lnTo>
                    <a:pt x="1715" y="2906"/>
                  </a:lnTo>
                  <a:cubicBezTo>
                    <a:pt x="1810" y="2977"/>
                    <a:pt x="1929" y="3025"/>
                    <a:pt x="2048" y="3049"/>
                  </a:cubicBezTo>
                  <a:lnTo>
                    <a:pt x="2048" y="3430"/>
                  </a:lnTo>
                  <a:cubicBezTo>
                    <a:pt x="1500" y="3620"/>
                    <a:pt x="1620" y="4430"/>
                    <a:pt x="2215" y="4430"/>
                  </a:cubicBezTo>
                  <a:cubicBezTo>
                    <a:pt x="2786" y="4430"/>
                    <a:pt x="2906" y="3620"/>
                    <a:pt x="2358" y="3430"/>
                  </a:cubicBezTo>
                  <a:lnTo>
                    <a:pt x="2358" y="3049"/>
                  </a:lnTo>
                  <a:cubicBezTo>
                    <a:pt x="2477" y="3025"/>
                    <a:pt x="2596" y="2977"/>
                    <a:pt x="2691" y="2906"/>
                  </a:cubicBezTo>
                  <a:lnTo>
                    <a:pt x="2858" y="3073"/>
                  </a:lnTo>
                  <a:cubicBezTo>
                    <a:pt x="2715" y="3382"/>
                    <a:pt x="2929" y="3739"/>
                    <a:pt x="3263" y="3739"/>
                  </a:cubicBezTo>
                  <a:cubicBezTo>
                    <a:pt x="3668" y="3739"/>
                    <a:pt x="3882" y="3239"/>
                    <a:pt x="3596" y="2954"/>
                  </a:cubicBezTo>
                  <a:cubicBezTo>
                    <a:pt x="3504" y="2861"/>
                    <a:pt x="3382" y="2809"/>
                    <a:pt x="3262" y="2809"/>
                  </a:cubicBezTo>
                  <a:cubicBezTo>
                    <a:pt x="3196" y="2809"/>
                    <a:pt x="3131" y="2825"/>
                    <a:pt x="3072" y="2858"/>
                  </a:cubicBezTo>
                  <a:lnTo>
                    <a:pt x="2906" y="2715"/>
                  </a:lnTo>
                  <a:cubicBezTo>
                    <a:pt x="2977" y="2596"/>
                    <a:pt x="3025" y="2477"/>
                    <a:pt x="3048" y="2358"/>
                  </a:cubicBezTo>
                  <a:lnTo>
                    <a:pt x="3429" y="2358"/>
                  </a:lnTo>
                  <a:cubicBezTo>
                    <a:pt x="3503" y="2600"/>
                    <a:pt x="3703" y="2712"/>
                    <a:pt x="3904" y="2712"/>
                  </a:cubicBezTo>
                  <a:cubicBezTo>
                    <a:pt x="4158" y="2712"/>
                    <a:pt x="4416" y="2534"/>
                    <a:pt x="4430" y="2215"/>
                  </a:cubicBezTo>
                  <a:lnTo>
                    <a:pt x="4406" y="2215"/>
                  </a:lnTo>
                  <a:cubicBezTo>
                    <a:pt x="4406" y="1894"/>
                    <a:pt x="4151" y="1709"/>
                    <a:pt x="3897" y="1709"/>
                  </a:cubicBezTo>
                  <a:cubicBezTo>
                    <a:pt x="3699" y="1709"/>
                    <a:pt x="3503" y="1822"/>
                    <a:pt x="3429" y="2072"/>
                  </a:cubicBezTo>
                  <a:lnTo>
                    <a:pt x="3048" y="2072"/>
                  </a:lnTo>
                  <a:cubicBezTo>
                    <a:pt x="3025" y="1930"/>
                    <a:pt x="2977" y="1810"/>
                    <a:pt x="2906" y="1715"/>
                  </a:cubicBezTo>
                  <a:lnTo>
                    <a:pt x="3048" y="1549"/>
                  </a:lnTo>
                  <a:cubicBezTo>
                    <a:pt x="3120" y="1596"/>
                    <a:pt x="3191" y="1596"/>
                    <a:pt x="3263" y="1596"/>
                  </a:cubicBezTo>
                  <a:cubicBezTo>
                    <a:pt x="3382" y="1596"/>
                    <a:pt x="3501" y="1549"/>
                    <a:pt x="3572" y="1477"/>
                  </a:cubicBezTo>
                  <a:cubicBezTo>
                    <a:pt x="3834" y="1215"/>
                    <a:pt x="3691" y="763"/>
                    <a:pt x="3334" y="691"/>
                  </a:cubicBezTo>
                  <a:cubicBezTo>
                    <a:pt x="3303" y="685"/>
                    <a:pt x="3272" y="682"/>
                    <a:pt x="3242" y="682"/>
                  </a:cubicBezTo>
                  <a:cubicBezTo>
                    <a:pt x="2909" y="682"/>
                    <a:pt x="2681" y="1030"/>
                    <a:pt x="2834" y="1358"/>
                  </a:cubicBezTo>
                  <a:lnTo>
                    <a:pt x="2691" y="1501"/>
                  </a:lnTo>
                  <a:cubicBezTo>
                    <a:pt x="2572" y="1429"/>
                    <a:pt x="2453" y="1382"/>
                    <a:pt x="2334" y="1358"/>
                  </a:cubicBezTo>
                  <a:lnTo>
                    <a:pt x="2334" y="977"/>
                  </a:lnTo>
                  <a:cubicBezTo>
                    <a:pt x="2906" y="810"/>
                    <a:pt x="2763" y="1"/>
                    <a:pt x="2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64"/>
            <p:cNvSpPr/>
            <p:nvPr/>
          </p:nvSpPr>
          <p:spPr>
            <a:xfrm>
              <a:off x="2984525" y="2558325"/>
              <a:ext cx="35150" cy="29725"/>
            </a:xfrm>
            <a:custGeom>
              <a:rect b="b" l="l" r="r" t="t"/>
              <a:pathLst>
                <a:path extrusionOk="0" h="1189" w="1406">
                  <a:moveTo>
                    <a:pt x="589" y="309"/>
                  </a:moveTo>
                  <a:cubicBezTo>
                    <a:pt x="599" y="309"/>
                    <a:pt x="609" y="309"/>
                    <a:pt x="619" y="310"/>
                  </a:cubicBezTo>
                  <a:cubicBezTo>
                    <a:pt x="762" y="310"/>
                    <a:pt x="881" y="453"/>
                    <a:pt x="881" y="596"/>
                  </a:cubicBezTo>
                  <a:lnTo>
                    <a:pt x="905" y="596"/>
                  </a:lnTo>
                  <a:cubicBezTo>
                    <a:pt x="905" y="774"/>
                    <a:pt x="750" y="897"/>
                    <a:pt x="591" y="897"/>
                  </a:cubicBezTo>
                  <a:cubicBezTo>
                    <a:pt x="517" y="897"/>
                    <a:pt x="442" y="871"/>
                    <a:pt x="381" y="810"/>
                  </a:cubicBezTo>
                  <a:cubicBezTo>
                    <a:pt x="198" y="603"/>
                    <a:pt x="324" y="309"/>
                    <a:pt x="589" y="309"/>
                  </a:cubicBezTo>
                  <a:close/>
                  <a:moveTo>
                    <a:pt x="596" y="0"/>
                  </a:moveTo>
                  <a:cubicBezTo>
                    <a:pt x="262" y="0"/>
                    <a:pt x="0" y="262"/>
                    <a:pt x="0" y="596"/>
                  </a:cubicBezTo>
                  <a:cubicBezTo>
                    <a:pt x="0" y="953"/>
                    <a:pt x="300" y="1189"/>
                    <a:pt x="611" y="1189"/>
                  </a:cubicBezTo>
                  <a:cubicBezTo>
                    <a:pt x="756" y="1189"/>
                    <a:pt x="903" y="1138"/>
                    <a:pt x="1024" y="1024"/>
                  </a:cubicBezTo>
                  <a:cubicBezTo>
                    <a:pt x="1405" y="643"/>
                    <a:pt x="1120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64"/>
            <p:cNvSpPr/>
            <p:nvPr/>
          </p:nvSpPr>
          <p:spPr>
            <a:xfrm>
              <a:off x="2855925" y="2511300"/>
              <a:ext cx="36925" cy="31575"/>
            </a:xfrm>
            <a:custGeom>
              <a:rect b="b" l="l" r="r" t="t"/>
              <a:pathLst>
                <a:path extrusionOk="0" h="1263" w="1477">
                  <a:moveTo>
                    <a:pt x="619" y="310"/>
                  </a:moveTo>
                  <a:cubicBezTo>
                    <a:pt x="905" y="310"/>
                    <a:pt x="1048" y="667"/>
                    <a:pt x="858" y="857"/>
                  </a:cubicBezTo>
                  <a:cubicBezTo>
                    <a:pt x="789" y="918"/>
                    <a:pt x="709" y="945"/>
                    <a:pt x="631" y="945"/>
                  </a:cubicBezTo>
                  <a:cubicBezTo>
                    <a:pt x="465" y="945"/>
                    <a:pt x="310" y="822"/>
                    <a:pt x="310" y="643"/>
                  </a:cubicBezTo>
                  <a:cubicBezTo>
                    <a:pt x="310" y="452"/>
                    <a:pt x="453" y="310"/>
                    <a:pt x="619" y="310"/>
                  </a:cubicBezTo>
                  <a:close/>
                  <a:moveTo>
                    <a:pt x="628" y="1"/>
                  </a:moveTo>
                  <a:cubicBezTo>
                    <a:pt x="305" y="1"/>
                    <a:pt x="0" y="256"/>
                    <a:pt x="0" y="643"/>
                  </a:cubicBezTo>
                  <a:cubicBezTo>
                    <a:pt x="0" y="976"/>
                    <a:pt x="286" y="1262"/>
                    <a:pt x="619" y="1262"/>
                  </a:cubicBezTo>
                  <a:cubicBezTo>
                    <a:pt x="1191" y="1262"/>
                    <a:pt x="1477" y="571"/>
                    <a:pt x="1072" y="190"/>
                  </a:cubicBezTo>
                  <a:cubicBezTo>
                    <a:pt x="941" y="59"/>
                    <a:pt x="782" y="1"/>
                    <a:pt x="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64"/>
            <p:cNvSpPr/>
            <p:nvPr/>
          </p:nvSpPr>
          <p:spPr>
            <a:xfrm>
              <a:off x="3010725" y="2465450"/>
              <a:ext cx="32175" cy="27400"/>
            </a:xfrm>
            <a:custGeom>
              <a:rect b="b" l="l" r="r" t="t"/>
              <a:pathLst>
                <a:path extrusionOk="0" h="1096" w="1287">
                  <a:moveTo>
                    <a:pt x="731" y="313"/>
                  </a:moveTo>
                  <a:cubicBezTo>
                    <a:pt x="845" y="313"/>
                    <a:pt x="953" y="404"/>
                    <a:pt x="953" y="548"/>
                  </a:cubicBezTo>
                  <a:cubicBezTo>
                    <a:pt x="953" y="667"/>
                    <a:pt x="857" y="786"/>
                    <a:pt x="738" y="786"/>
                  </a:cubicBezTo>
                  <a:cubicBezTo>
                    <a:pt x="524" y="786"/>
                    <a:pt x="429" y="524"/>
                    <a:pt x="572" y="381"/>
                  </a:cubicBezTo>
                  <a:cubicBezTo>
                    <a:pt x="618" y="335"/>
                    <a:pt x="675" y="313"/>
                    <a:pt x="731" y="313"/>
                  </a:cubicBezTo>
                  <a:close/>
                  <a:moveTo>
                    <a:pt x="720" y="1"/>
                  </a:moveTo>
                  <a:cubicBezTo>
                    <a:pt x="586" y="1"/>
                    <a:pt x="449" y="52"/>
                    <a:pt x="333" y="167"/>
                  </a:cubicBezTo>
                  <a:cubicBezTo>
                    <a:pt x="0" y="500"/>
                    <a:pt x="238" y="1096"/>
                    <a:pt x="738" y="1096"/>
                  </a:cubicBezTo>
                  <a:cubicBezTo>
                    <a:pt x="1024" y="1096"/>
                    <a:pt x="1286" y="858"/>
                    <a:pt x="1286" y="548"/>
                  </a:cubicBezTo>
                  <a:cubicBezTo>
                    <a:pt x="1270" y="225"/>
                    <a:pt x="1002" y="1"/>
                    <a:pt x="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64"/>
            <p:cNvSpPr/>
            <p:nvPr/>
          </p:nvSpPr>
          <p:spPr>
            <a:xfrm>
              <a:off x="2876150" y="2415450"/>
              <a:ext cx="53625" cy="53000"/>
            </a:xfrm>
            <a:custGeom>
              <a:rect b="b" l="l" r="r" t="t"/>
              <a:pathLst>
                <a:path extrusionOk="0" h="2120" w="2145">
                  <a:moveTo>
                    <a:pt x="1470" y="375"/>
                  </a:moveTo>
                  <a:cubicBezTo>
                    <a:pt x="1534" y="375"/>
                    <a:pt x="1609" y="417"/>
                    <a:pt x="1668" y="476"/>
                  </a:cubicBezTo>
                  <a:cubicBezTo>
                    <a:pt x="1739" y="548"/>
                    <a:pt x="1787" y="643"/>
                    <a:pt x="1787" y="738"/>
                  </a:cubicBezTo>
                  <a:cubicBezTo>
                    <a:pt x="1787" y="810"/>
                    <a:pt x="1739" y="905"/>
                    <a:pt x="1668" y="976"/>
                  </a:cubicBezTo>
                  <a:lnTo>
                    <a:pt x="1096" y="1548"/>
                  </a:lnTo>
                  <a:cubicBezTo>
                    <a:pt x="1025" y="1619"/>
                    <a:pt x="930" y="1655"/>
                    <a:pt x="834" y="1655"/>
                  </a:cubicBezTo>
                  <a:cubicBezTo>
                    <a:pt x="739" y="1655"/>
                    <a:pt x="644" y="1619"/>
                    <a:pt x="573" y="1548"/>
                  </a:cubicBezTo>
                  <a:cubicBezTo>
                    <a:pt x="453" y="1405"/>
                    <a:pt x="453" y="1191"/>
                    <a:pt x="573" y="1048"/>
                  </a:cubicBezTo>
                  <a:lnTo>
                    <a:pt x="596" y="1048"/>
                  </a:lnTo>
                  <a:lnTo>
                    <a:pt x="1168" y="476"/>
                  </a:lnTo>
                  <a:cubicBezTo>
                    <a:pt x="1227" y="417"/>
                    <a:pt x="1302" y="375"/>
                    <a:pt x="1379" y="375"/>
                  </a:cubicBezTo>
                  <a:cubicBezTo>
                    <a:pt x="1396" y="375"/>
                    <a:pt x="1413" y="377"/>
                    <a:pt x="1430" y="381"/>
                  </a:cubicBezTo>
                  <a:cubicBezTo>
                    <a:pt x="1443" y="377"/>
                    <a:pt x="1456" y="375"/>
                    <a:pt x="1470" y="375"/>
                  </a:cubicBezTo>
                  <a:close/>
                  <a:moveTo>
                    <a:pt x="872" y="0"/>
                  </a:moveTo>
                  <a:cubicBezTo>
                    <a:pt x="754" y="0"/>
                    <a:pt x="653" y="152"/>
                    <a:pt x="763" y="262"/>
                  </a:cubicBezTo>
                  <a:lnTo>
                    <a:pt x="834" y="333"/>
                  </a:lnTo>
                  <a:lnTo>
                    <a:pt x="715" y="476"/>
                  </a:lnTo>
                  <a:lnTo>
                    <a:pt x="644" y="381"/>
                  </a:lnTo>
                  <a:cubicBezTo>
                    <a:pt x="608" y="357"/>
                    <a:pt x="567" y="345"/>
                    <a:pt x="525" y="345"/>
                  </a:cubicBezTo>
                  <a:cubicBezTo>
                    <a:pt x="483" y="345"/>
                    <a:pt x="442" y="357"/>
                    <a:pt x="406" y="381"/>
                  </a:cubicBezTo>
                  <a:cubicBezTo>
                    <a:pt x="358" y="452"/>
                    <a:pt x="358" y="548"/>
                    <a:pt x="406" y="619"/>
                  </a:cubicBezTo>
                  <a:lnTo>
                    <a:pt x="501" y="690"/>
                  </a:lnTo>
                  <a:lnTo>
                    <a:pt x="358" y="810"/>
                  </a:lnTo>
                  <a:lnTo>
                    <a:pt x="287" y="738"/>
                  </a:lnTo>
                  <a:cubicBezTo>
                    <a:pt x="251" y="702"/>
                    <a:pt x="209" y="685"/>
                    <a:pt x="171" y="685"/>
                  </a:cubicBezTo>
                  <a:cubicBezTo>
                    <a:pt x="132" y="685"/>
                    <a:pt x="96" y="702"/>
                    <a:pt x="72" y="738"/>
                  </a:cubicBezTo>
                  <a:cubicBezTo>
                    <a:pt x="1" y="810"/>
                    <a:pt x="1" y="905"/>
                    <a:pt x="72" y="952"/>
                  </a:cubicBezTo>
                  <a:lnTo>
                    <a:pt x="192" y="1095"/>
                  </a:lnTo>
                  <a:cubicBezTo>
                    <a:pt x="49" y="1524"/>
                    <a:pt x="358" y="1976"/>
                    <a:pt x="834" y="1976"/>
                  </a:cubicBezTo>
                  <a:cubicBezTo>
                    <a:pt x="906" y="1976"/>
                    <a:pt x="977" y="1976"/>
                    <a:pt x="1049" y="1953"/>
                  </a:cubicBezTo>
                  <a:lnTo>
                    <a:pt x="1168" y="2072"/>
                  </a:lnTo>
                  <a:cubicBezTo>
                    <a:pt x="1216" y="2096"/>
                    <a:pt x="1239" y="2119"/>
                    <a:pt x="1287" y="2119"/>
                  </a:cubicBezTo>
                  <a:cubicBezTo>
                    <a:pt x="1335" y="2119"/>
                    <a:pt x="1358" y="2096"/>
                    <a:pt x="1406" y="2072"/>
                  </a:cubicBezTo>
                  <a:cubicBezTo>
                    <a:pt x="1454" y="2024"/>
                    <a:pt x="1454" y="1905"/>
                    <a:pt x="1406" y="1857"/>
                  </a:cubicBezTo>
                  <a:lnTo>
                    <a:pt x="1311" y="1786"/>
                  </a:lnTo>
                  <a:lnTo>
                    <a:pt x="1454" y="1643"/>
                  </a:lnTo>
                  <a:lnTo>
                    <a:pt x="1525" y="1738"/>
                  </a:lnTo>
                  <a:cubicBezTo>
                    <a:pt x="1549" y="1762"/>
                    <a:pt x="1597" y="1786"/>
                    <a:pt x="1644" y="1786"/>
                  </a:cubicBezTo>
                  <a:cubicBezTo>
                    <a:pt x="1668" y="1786"/>
                    <a:pt x="1716" y="1762"/>
                    <a:pt x="1739" y="1738"/>
                  </a:cubicBezTo>
                  <a:cubicBezTo>
                    <a:pt x="1811" y="1667"/>
                    <a:pt x="1811" y="1572"/>
                    <a:pt x="1739" y="1500"/>
                  </a:cubicBezTo>
                  <a:lnTo>
                    <a:pt x="1668" y="1429"/>
                  </a:lnTo>
                  <a:lnTo>
                    <a:pt x="1787" y="1310"/>
                  </a:lnTo>
                  <a:lnTo>
                    <a:pt x="1882" y="1381"/>
                  </a:lnTo>
                  <a:cubicBezTo>
                    <a:pt x="1906" y="1405"/>
                    <a:pt x="1930" y="1429"/>
                    <a:pt x="1978" y="1429"/>
                  </a:cubicBezTo>
                  <a:cubicBezTo>
                    <a:pt x="2025" y="1429"/>
                    <a:pt x="2073" y="1405"/>
                    <a:pt x="2097" y="1381"/>
                  </a:cubicBezTo>
                  <a:cubicBezTo>
                    <a:pt x="2144" y="1310"/>
                    <a:pt x="2144" y="1214"/>
                    <a:pt x="2097" y="1167"/>
                  </a:cubicBezTo>
                  <a:lnTo>
                    <a:pt x="2001" y="1071"/>
                  </a:lnTo>
                  <a:cubicBezTo>
                    <a:pt x="2049" y="952"/>
                    <a:pt x="2073" y="857"/>
                    <a:pt x="2073" y="738"/>
                  </a:cubicBezTo>
                  <a:cubicBezTo>
                    <a:pt x="2091" y="340"/>
                    <a:pt x="1765" y="51"/>
                    <a:pt x="1408" y="51"/>
                  </a:cubicBezTo>
                  <a:cubicBezTo>
                    <a:pt x="1296" y="51"/>
                    <a:pt x="1181" y="80"/>
                    <a:pt x="1073" y="143"/>
                  </a:cubicBezTo>
                  <a:lnTo>
                    <a:pt x="977" y="47"/>
                  </a:lnTo>
                  <a:cubicBezTo>
                    <a:pt x="944" y="14"/>
                    <a:pt x="907" y="0"/>
                    <a:pt x="8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64"/>
            <p:cNvSpPr/>
            <p:nvPr/>
          </p:nvSpPr>
          <p:spPr>
            <a:xfrm>
              <a:off x="2850550" y="2459200"/>
              <a:ext cx="14925" cy="14000"/>
            </a:xfrm>
            <a:custGeom>
              <a:rect b="b" l="l" r="r" t="t"/>
              <a:pathLst>
                <a:path extrusionOk="0" h="560" w="597">
                  <a:moveTo>
                    <a:pt x="171" y="0"/>
                  </a:moveTo>
                  <a:cubicBezTo>
                    <a:pt x="132" y="0"/>
                    <a:pt x="96" y="12"/>
                    <a:pt x="72" y="36"/>
                  </a:cubicBezTo>
                  <a:cubicBezTo>
                    <a:pt x="1" y="107"/>
                    <a:pt x="1" y="203"/>
                    <a:pt x="72" y="274"/>
                  </a:cubicBezTo>
                  <a:lnTo>
                    <a:pt x="311" y="512"/>
                  </a:lnTo>
                  <a:cubicBezTo>
                    <a:pt x="334" y="536"/>
                    <a:pt x="382" y="560"/>
                    <a:pt x="430" y="560"/>
                  </a:cubicBezTo>
                  <a:cubicBezTo>
                    <a:pt x="453" y="560"/>
                    <a:pt x="501" y="536"/>
                    <a:pt x="525" y="512"/>
                  </a:cubicBezTo>
                  <a:cubicBezTo>
                    <a:pt x="596" y="465"/>
                    <a:pt x="596" y="346"/>
                    <a:pt x="525" y="298"/>
                  </a:cubicBezTo>
                  <a:lnTo>
                    <a:pt x="287" y="36"/>
                  </a:lnTo>
                  <a:cubicBezTo>
                    <a:pt x="251" y="12"/>
                    <a:pt x="209" y="0"/>
                    <a:pt x="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64"/>
            <p:cNvSpPr/>
            <p:nvPr/>
          </p:nvSpPr>
          <p:spPr>
            <a:xfrm>
              <a:off x="3029550" y="2508325"/>
              <a:ext cx="16325" cy="14300"/>
            </a:xfrm>
            <a:custGeom>
              <a:rect b="b" l="l" r="r" t="t"/>
              <a:pathLst>
                <a:path extrusionOk="0" h="572" w="653">
                  <a:moveTo>
                    <a:pt x="234" y="0"/>
                  </a:moveTo>
                  <a:cubicBezTo>
                    <a:pt x="111" y="0"/>
                    <a:pt x="0" y="152"/>
                    <a:pt x="128" y="262"/>
                  </a:cubicBezTo>
                  <a:lnTo>
                    <a:pt x="366" y="524"/>
                  </a:lnTo>
                  <a:cubicBezTo>
                    <a:pt x="390" y="548"/>
                    <a:pt x="438" y="571"/>
                    <a:pt x="485" y="571"/>
                  </a:cubicBezTo>
                  <a:cubicBezTo>
                    <a:pt x="509" y="571"/>
                    <a:pt x="557" y="548"/>
                    <a:pt x="581" y="524"/>
                  </a:cubicBezTo>
                  <a:cubicBezTo>
                    <a:pt x="652" y="452"/>
                    <a:pt x="652" y="357"/>
                    <a:pt x="581" y="286"/>
                  </a:cubicBezTo>
                  <a:lnTo>
                    <a:pt x="343" y="48"/>
                  </a:lnTo>
                  <a:cubicBezTo>
                    <a:pt x="309" y="14"/>
                    <a:pt x="271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64"/>
            <p:cNvSpPr/>
            <p:nvPr/>
          </p:nvSpPr>
          <p:spPr>
            <a:xfrm>
              <a:off x="2926775" y="2396825"/>
              <a:ext cx="14900" cy="13875"/>
            </a:xfrm>
            <a:custGeom>
              <a:rect b="b" l="l" r="r" t="t"/>
              <a:pathLst>
                <a:path extrusionOk="0" h="555" w="596">
                  <a:moveTo>
                    <a:pt x="417" y="1"/>
                  </a:moveTo>
                  <a:cubicBezTo>
                    <a:pt x="375" y="1"/>
                    <a:pt x="334" y="19"/>
                    <a:pt x="310" y="54"/>
                  </a:cubicBezTo>
                  <a:lnTo>
                    <a:pt x="72" y="292"/>
                  </a:lnTo>
                  <a:cubicBezTo>
                    <a:pt x="0" y="364"/>
                    <a:pt x="0" y="459"/>
                    <a:pt x="72" y="507"/>
                  </a:cubicBezTo>
                  <a:cubicBezTo>
                    <a:pt x="95" y="554"/>
                    <a:pt x="143" y="554"/>
                    <a:pt x="167" y="554"/>
                  </a:cubicBezTo>
                  <a:cubicBezTo>
                    <a:pt x="215" y="554"/>
                    <a:pt x="262" y="554"/>
                    <a:pt x="286" y="531"/>
                  </a:cubicBezTo>
                  <a:lnTo>
                    <a:pt x="524" y="269"/>
                  </a:lnTo>
                  <a:cubicBezTo>
                    <a:pt x="596" y="221"/>
                    <a:pt x="596" y="102"/>
                    <a:pt x="524" y="54"/>
                  </a:cubicBezTo>
                  <a:cubicBezTo>
                    <a:pt x="500" y="19"/>
                    <a:pt x="459" y="1"/>
                    <a:pt x="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64"/>
            <p:cNvSpPr/>
            <p:nvPr/>
          </p:nvSpPr>
          <p:spPr>
            <a:xfrm>
              <a:off x="3014875" y="2529450"/>
              <a:ext cx="14925" cy="14000"/>
            </a:xfrm>
            <a:custGeom>
              <a:rect b="b" l="l" r="r" t="t"/>
              <a:pathLst>
                <a:path extrusionOk="0" h="560" w="597">
                  <a:moveTo>
                    <a:pt x="409" y="0"/>
                  </a:moveTo>
                  <a:cubicBezTo>
                    <a:pt x="370" y="0"/>
                    <a:pt x="334" y="12"/>
                    <a:pt x="310" y="36"/>
                  </a:cubicBezTo>
                  <a:lnTo>
                    <a:pt x="48" y="298"/>
                  </a:lnTo>
                  <a:cubicBezTo>
                    <a:pt x="1" y="346"/>
                    <a:pt x="1" y="465"/>
                    <a:pt x="48" y="512"/>
                  </a:cubicBezTo>
                  <a:cubicBezTo>
                    <a:pt x="96" y="536"/>
                    <a:pt x="120" y="560"/>
                    <a:pt x="167" y="560"/>
                  </a:cubicBezTo>
                  <a:cubicBezTo>
                    <a:pt x="215" y="560"/>
                    <a:pt x="239" y="536"/>
                    <a:pt x="287" y="512"/>
                  </a:cubicBezTo>
                  <a:lnTo>
                    <a:pt x="525" y="274"/>
                  </a:lnTo>
                  <a:cubicBezTo>
                    <a:pt x="596" y="203"/>
                    <a:pt x="596" y="107"/>
                    <a:pt x="525" y="36"/>
                  </a:cubicBezTo>
                  <a:cubicBezTo>
                    <a:pt x="489" y="12"/>
                    <a:pt x="447" y="0"/>
                    <a:pt x="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64"/>
            <p:cNvSpPr/>
            <p:nvPr/>
          </p:nvSpPr>
          <p:spPr>
            <a:xfrm>
              <a:off x="2946425" y="2417225"/>
              <a:ext cx="18475" cy="7175"/>
            </a:xfrm>
            <a:custGeom>
              <a:rect b="b" l="l" r="r" t="t"/>
              <a:pathLst>
                <a:path extrusionOk="0" h="287" w="739">
                  <a:moveTo>
                    <a:pt x="214" y="0"/>
                  </a:moveTo>
                  <a:cubicBezTo>
                    <a:pt x="0" y="0"/>
                    <a:pt x="0" y="286"/>
                    <a:pt x="214" y="286"/>
                  </a:cubicBezTo>
                  <a:lnTo>
                    <a:pt x="524" y="286"/>
                  </a:lnTo>
                  <a:cubicBezTo>
                    <a:pt x="738" y="286"/>
                    <a:pt x="738" y="0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64"/>
            <p:cNvSpPr/>
            <p:nvPr/>
          </p:nvSpPr>
          <p:spPr>
            <a:xfrm>
              <a:off x="2861275" y="2482725"/>
              <a:ext cx="15875" cy="14300"/>
            </a:xfrm>
            <a:custGeom>
              <a:rect b="b" l="l" r="r" t="t"/>
              <a:pathLst>
                <a:path extrusionOk="0" h="572" w="635">
                  <a:moveTo>
                    <a:pt x="415" y="1"/>
                  </a:moveTo>
                  <a:cubicBezTo>
                    <a:pt x="380" y="1"/>
                    <a:pt x="343" y="15"/>
                    <a:pt x="310" y="47"/>
                  </a:cubicBezTo>
                  <a:lnTo>
                    <a:pt x="48" y="309"/>
                  </a:lnTo>
                  <a:cubicBezTo>
                    <a:pt x="1" y="357"/>
                    <a:pt x="1" y="452"/>
                    <a:pt x="48" y="524"/>
                  </a:cubicBezTo>
                  <a:cubicBezTo>
                    <a:pt x="96" y="548"/>
                    <a:pt x="120" y="571"/>
                    <a:pt x="167" y="571"/>
                  </a:cubicBezTo>
                  <a:cubicBezTo>
                    <a:pt x="215" y="571"/>
                    <a:pt x="239" y="548"/>
                    <a:pt x="286" y="524"/>
                  </a:cubicBezTo>
                  <a:lnTo>
                    <a:pt x="525" y="286"/>
                  </a:lnTo>
                  <a:cubicBezTo>
                    <a:pt x="635" y="157"/>
                    <a:pt x="533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64"/>
            <p:cNvSpPr/>
            <p:nvPr/>
          </p:nvSpPr>
          <p:spPr>
            <a:xfrm>
              <a:off x="2871400" y="2551900"/>
              <a:ext cx="104200" cy="49300"/>
            </a:xfrm>
            <a:custGeom>
              <a:rect b="b" l="l" r="r" t="t"/>
              <a:pathLst>
                <a:path extrusionOk="0" h="1972" w="4168">
                  <a:moveTo>
                    <a:pt x="477" y="281"/>
                  </a:moveTo>
                  <a:cubicBezTo>
                    <a:pt x="524" y="281"/>
                    <a:pt x="572" y="305"/>
                    <a:pt x="620" y="329"/>
                  </a:cubicBezTo>
                  <a:cubicBezTo>
                    <a:pt x="786" y="472"/>
                    <a:pt x="953" y="591"/>
                    <a:pt x="1120" y="686"/>
                  </a:cubicBezTo>
                  <a:cubicBezTo>
                    <a:pt x="1215" y="734"/>
                    <a:pt x="1263" y="829"/>
                    <a:pt x="1215" y="924"/>
                  </a:cubicBezTo>
                  <a:cubicBezTo>
                    <a:pt x="1215" y="948"/>
                    <a:pt x="1191" y="972"/>
                    <a:pt x="1144" y="972"/>
                  </a:cubicBezTo>
                  <a:cubicBezTo>
                    <a:pt x="1130" y="979"/>
                    <a:pt x="1114" y="982"/>
                    <a:pt x="1097" y="982"/>
                  </a:cubicBezTo>
                  <a:cubicBezTo>
                    <a:pt x="1056" y="982"/>
                    <a:pt x="1011" y="965"/>
                    <a:pt x="977" y="948"/>
                  </a:cubicBezTo>
                  <a:cubicBezTo>
                    <a:pt x="786" y="829"/>
                    <a:pt x="596" y="710"/>
                    <a:pt x="429" y="567"/>
                  </a:cubicBezTo>
                  <a:cubicBezTo>
                    <a:pt x="382" y="543"/>
                    <a:pt x="334" y="472"/>
                    <a:pt x="334" y="424"/>
                  </a:cubicBezTo>
                  <a:cubicBezTo>
                    <a:pt x="334" y="376"/>
                    <a:pt x="334" y="353"/>
                    <a:pt x="358" y="329"/>
                  </a:cubicBezTo>
                  <a:cubicBezTo>
                    <a:pt x="382" y="305"/>
                    <a:pt x="429" y="281"/>
                    <a:pt x="477" y="281"/>
                  </a:cubicBezTo>
                  <a:close/>
                  <a:moveTo>
                    <a:pt x="1667" y="972"/>
                  </a:moveTo>
                  <a:cubicBezTo>
                    <a:pt x="1691" y="972"/>
                    <a:pt x="1715" y="972"/>
                    <a:pt x="1739" y="996"/>
                  </a:cubicBezTo>
                  <a:cubicBezTo>
                    <a:pt x="1929" y="1067"/>
                    <a:pt x="2144" y="1138"/>
                    <a:pt x="2334" y="1186"/>
                  </a:cubicBezTo>
                  <a:cubicBezTo>
                    <a:pt x="2430" y="1186"/>
                    <a:pt x="2501" y="1281"/>
                    <a:pt x="2501" y="1377"/>
                  </a:cubicBezTo>
                  <a:cubicBezTo>
                    <a:pt x="2501" y="1400"/>
                    <a:pt x="2477" y="1448"/>
                    <a:pt x="2453" y="1448"/>
                  </a:cubicBezTo>
                  <a:cubicBezTo>
                    <a:pt x="2412" y="1476"/>
                    <a:pt x="2378" y="1487"/>
                    <a:pt x="2343" y="1487"/>
                  </a:cubicBezTo>
                  <a:cubicBezTo>
                    <a:pt x="2318" y="1487"/>
                    <a:pt x="2292" y="1482"/>
                    <a:pt x="2263" y="1472"/>
                  </a:cubicBezTo>
                  <a:cubicBezTo>
                    <a:pt x="2049" y="1424"/>
                    <a:pt x="1858" y="1353"/>
                    <a:pt x="1644" y="1281"/>
                  </a:cubicBezTo>
                  <a:cubicBezTo>
                    <a:pt x="1596" y="1257"/>
                    <a:pt x="1548" y="1210"/>
                    <a:pt x="1525" y="1162"/>
                  </a:cubicBezTo>
                  <a:cubicBezTo>
                    <a:pt x="1501" y="1115"/>
                    <a:pt x="1501" y="1091"/>
                    <a:pt x="1525" y="1067"/>
                  </a:cubicBezTo>
                  <a:lnTo>
                    <a:pt x="1501" y="1067"/>
                  </a:lnTo>
                  <a:cubicBezTo>
                    <a:pt x="1525" y="996"/>
                    <a:pt x="1596" y="972"/>
                    <a:pt x="1667" y="972"/>
                  </a:cubicBezTo>
                  <a:close/>
                  <a:moveTo>
                    <a:pt x="2948" y="1300"/>
                  </a:moveTo>
                  <a:cubicBezTo>
                    <a:pt x="2958" y="1300"/>
                    <a:pt x="2968" y="1302"/>
                    <a:pt x="2977" y="1305"/>
                  </a:cubicBezTo>
                  <a:lnTo>
                    <a:pt x="3001" y="1305"/>
                  </a:lnTo>
                  <a:cubicBezTo>
                    <a:pt x="3144" y="1305"/>
                    <a:pt x="3287" y="1316"/>
                    <a:pt x="3423" y="1316"/>
                  </a:cubicBezTo>
                  <a:cubicBezTo>
                    <a:pt x="3491" y="1316"/>
                    <a:pt x="3557" y="1313"/>
                    <a:pt x="3620" y="1305"/>
                  </a:cubicBezTo>
                  <a:cubicBezTo>
                    <a:pt x="3716" y="1305"/>
                    <a:pt x="3811" y="1377"/>
                    <a:pt x="3835" y="1472"/>
                  </a:cubicBezTo>
                  <a:cubicBezTo>
                    <a:pt x="3835" y="1496"/>
                    <a:pt x="3835" y="1519"/>
                    <a:pt x="3811" y="1543"/>
                  </a:cubicBezTo>
                  <a:cubicBezTo>
                    <a:pt x="3763" y="1591"/>
                    <a:pt x="3692" y="1615"/>
                    <a:pt x="3644" y="1615"/>
                  </a:cubicBezTo>
                  <a:cubicBezTo>
                    <a:pt x="3565" y="1623"/>
                    <a:pt x="3488" y="1625"/>
                    <a:pt x="3413" y="1625"/>
                  </a:cubicBezTo>
                  <a:cubicBezTo>
                    <a:pt x="3263" y="1625"/>
                    <a:pt x="3120" y="1615"/>
                    <a:pt x="2977" y="1615"/>
                  </a:cubicBezTo>
                  <a:cubicBezTo>
                    <a:pt x="2906" y="1591"/>
                    <a:pt x="2858" y="1567"/>
                    <a:pt x="2811" y="1519"/>
                  </a:cubicBezTo>
                  <a:cubicBezTo>
                    <a:pt x="2787" y="1496"/>
                    <a:pt x="2787" y="1472"/>
                    <a:pt x="2787" y="1424"/>
                  </a:cubicBezTo>
                  <a:cubicBezTo>
                    <a:pt x="2807" y="1362"/>
                    <a:pt x="2882" y="1300"/>
                    <a:pt x="2948" y="1300"/>
                  </a:cubicBezTo>
                  <a:close/>
                  <a:moveTo>
                    <a:pt x="482" y="1"/>
                  </a:moveTo>
                  <a:cubicBezTo>
                    <a:pt x="351" y="1"/>
                    <a:pt x="222" y="49"/>
                    <a:pt x="120" y="138"/>
                  </a:cubicBezTo>
                  <a:cubicBezTo>
                    <a:pt x="48" y="233"/>
                    <a:pt x="0" y="353"/>
                    <a:pt x="24" y="472"/>
                  </a:cubicBezTo>
                  <a:cubicBezTo>
                    <a:pt x="24" y="615"/>
                    <a:pt x="96" y="757"/>
                    <a:pt x="239" y="853"/>
                  </a:cubicBezTo>
                  <a:lnTo>
                    <a:pt x="239" y="829"/>
                  </a:lnTo>
                  <a:cubicBezTo>
                    <a:pt x="405" y="972"/>
                    <a:pt x="620" y="1115"/>
                    <a:pt x="810" y="1234"/>
                  </a:cubicBezTo>
                  <a:cubicBezTo>
                    <a:pt x="905" y="1281"/>
                    <a:pt x="1001" y="1305"/>
                    <a:pt x="1096" y="1305"/>
                  </a:cubicBezTo>
                  <a:lnTo>
                    <a:pt x="1215" y="1305"/>
                  </a:lnTo>
                  <a:cubicBezTo>
                    <a:pt x="1286" y="1448"/>
                    <a:pt x="1382" y="1543"/>
                    <a:pt x="1525" y="1591"/>
                  </a:cubicBezTo>
                  <a:cubicBezTo>
                    <a:pt x="1739" y="1686"/>
                    <a:pt x="1953" y="1758"/>
                    <a:pt x="2168" y="1805"/>
                  </a:cubicBezTo>
                  <a:cubicBezTo>
                    <a:pt x="2215" y="1829"/>
                    <a:pt x="2263" y="1829"/>
                    <a:pt x="2310" y="1829"/>
                  </a:cubicBezTo>
                  <a:cubicBezTo>
                    <a:pt x="2406" y="1829"/>
                    <a:pt x="2501" y="1805"/>
                    <a:pt x="2596" y="1758"/>
                  </a:cubicBezTo>
                  <a:cubicBezTo>
                    <a:pt x="2668" y="1853"/>
                    <a:pt x="2811" y="1924"/>
                    <a:pt x="2953" y="1948"/>
                  </a:cubicBezTo>
                  <a:cubicBezTo>
                    <a:pt x="3120" y="1948"/>
                    <a:pt x="3287" y="1972"/>
                    <a:pt x="3454" y="1972"/>
                  </a:cubicBezTo>
                  <a:lnTo>
                    <a:pt x="3644" y="1972"/>
                  </a:lnTo>
                  <a:cubicBezTo>
                    <a:pt x="3811" y="1972"/>
                    <a:pt x="3954" y="1900"/>
                    <a:pt x="4049" y="1781"/>
                  </a:cubicBezTo>
                  <a:cubicBezTo>
                    <a:pt x="4120" y="1686"/>
                    <a:pt x="4168" y="1567"/>
                    <a:pt x="4144" y="1448"/>
                  </a:cubicBezTo>
                  <a:cubicBezTo>
                    <a:pt x="4097" y="1186"/>
                    <a:pt x="3882" y="1019"/>
                    <a:pt x="3620" y="1019"/>
                  </a:cubicBezTo>
                  <a:cubicBezTo>
                    <a:pt x="3557" y="1027"/>
                    <a:pt x="3493" y="1030"/>
                    <a:pt x="3430" y="1030"/>
                  </a:cubicBezTo>
                  <a:cubicBezTo>
                    <a:pt x="3303" y="1030"/>
                    <a:pt x="3176" y="1019"/>
                    <a:pt x="3049" y="1019"/>
                  </a:cubicBezTo>
                  <a:cubicBezTo>
                    <a:pt x="3019" y="1013"/>
                    <a:pt x="2989" y="1010"/>
                    <a:pt x="2959" y="1010"/>
                  </a:cubicBezTo>
                  <a:cubicBezTo>
                    <a:pt x="2870" y="1010"/>
                    <a:pt x="2781" y="1037"/>
                    <a:pt x="2692" y="1091"/>
                  </a:cubicBezTo>
                  <a:cubicBezTo>
                    <a:pt x="2620" y="996"/>
                    <a:pt x="2525" y="924"/>
                    <a:pt x="2406" y="900"/>
                  </a:cubicBezTo>
                  <a:cubicBezTo>
                    <a:pt x="2215" y="853"/>
                    <a:pt x="2025" y="805"/>
                    <a:pt x="1858" y="734"/>
                  </a:cubicBezTo>
                  <a:cubicBezTo>
                    <a:pt x="1788" y="706"/>
                    <a:pt x="1718" y="694"/>
                    <a:pt x="1649" y="694"/>
                  </a:cubicBezTo>
                  <a:cubicBezTo>
                    <a:pt x="1599" y="694"/>
                    <a:pt x="1550" y="700"/>
                    <a:pt x="1501" y="710"/>
                  </a:cubicBezTo>
                  <a:cubicBezTo>
                    <a:pt x="1477" y="591"/>
                    <a:pt x="1382" y="495"/>
                    <a:pt x="1286" y="448"/>
                  </a:cubicBezTo>
                  <a:cubicBezTo>
                    <a:pt x="1120" y="353"/>
                    <a:pt x="953" y="233"/>
                    <a:pt x="810" y="114"/>
                  </a:cubicBezTo>
                  <a:cubicBezTo>
                    <a:pt x="711" y="37"/>
                    <a:pt x="596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64"/>
            <p:cNvSpPr/>
            <p:nvPr/>
          </p:nvSpPr>
          <p:spPr>
            <a:xfrm>
              <a:off x="2972025" y="2401625"/>
              <a:ext cx="61925" cy="58475"/>
            </a:xfrm>
            <a:custGeom>
              <a:rect b="b" l="l" r="r" t="t"/>
              <a:pathLst>
                <a:path extrusionOk="0" h="2339" w="2477">
                  <a:moveTo>
                    <a:pt x="1548" y="1196"/>
                  </a:moveTo>
                  <a:cubicBezTo>
                    <a:pt x="1596" y="1220"/>
                    <a:pt x="1667" y="1243"/>
                    <a:pt x="1715" y="1291"/>
                  </a:cubicBezTo>
                  <a:cubicBezTo>
                    <a:pt x="1858" y="1434"/>
                    <a:pt x="1977" y="1624"/>
                    <a:pt x="2120" y="1791"/>
                  </a:cubicBezTo>
                  <a:cubicBezTo>
                    <a:pt x="2143" y="1839"/>
                    <a:pt x="2167" y="1910"/>
                    <a:pt x="2143" y="1958"/>
                  </a:cubicBezTo>
                  <a:cubicBezTo>
                    <a:pt x="2143" y="2006"/>
                    <a:pt x="2120" y="2029"/>
                    <a:pt x="2096" y="2053"/>
                  </a:cubicBezTo>
                  <a:cubicBezTo>
                    <a:pt x="2073" y="2059"/>
                    <a:pt x="2051" y="2062"/>
                    <a:pt x="2029" y="2062"/>
                  </a:cubicBezTo>
                  <a:cubicBezTo>
                    <a:pt x="1958" y="2062"/>
                    <a:pt x="1894" y="2031"/>
                    <a:pt x="1858" y="1958"/>
                  </a:cubicBezTo>
                  <a:cubicBezTo>
                    <a:pt x="1739" y="1791"/>
                    <a:pt x="1620" y="1648"/>
                    <a:pt x="1477" y="1482"/>
                  </a:cubicBezTo>
                  <a:cubicBezTo>
                    <a:pt x="1405" y="1434"/>
                    <a:pt x="1405" y="1315"/>
                    <a:pt x="1453" y="1243"/>
                  </a:cubicBezTo>
                  <a:cubicBezTo>
                    <a:pt x="1477" y="1220"/>
                    <a:pt x="1524" y="1196"/>
                    <a:pt x="1548" y="1196"/>
                  </a:cubicBezTo>
                  <a:close/>
                  <a:moveTo>
                    <a:pt x="511" y="1"/>
                  </a:moveTo>
                  <a:cubicBezTo>
                    <a:pt x="345" y="1"/>
                    <a:pt x="179" y="93"/>
                    <a:pt x="95" y="243"/>
                  </a:cubicBezTo>
                  <a:cubicBezTo>
                    <a:pt x="0" y="481"/>
                    <a:pt x="95" y="767"/>
                    <a:pt x="310" y="886"/>
                  </a:cubicBezTo>
                  <a:cubicBezTo>
                    <a:pt x="476" y="982"/>
                    <a:pt x="619" y="1101"/>
                    <a:pt x="786" y="1220"/>
                  </a:cubicBezTo>
                  <a:cubicBezTo>
                    <a:pt x="881" y="1291"/>
                    <a:pt x="977" y="1339"/>
                    <a:pt x="1119" y="1339"/>
                  </a:cubicBezTo>
                  <a:cubicBezTo>
                    <a:pt x="1119" y="1458"/>
                    <a:pt x="1167" y="1577"/>
                    <a:pt x="1238" y="1672"/>
                  </a:cubicBezTo>
                  <a:cubicBezTo>
                    <a:pt x="1381" y="1815"/>
                    <a:pt x="1500" y="1958"/>
                    <a:pt x="1596" y="2125"/>
                  </a:cubicBezTo>
                  <a:cubicBezTo>
                    <a:pt x="1691" y="2267"/>
                    <a:pt x="1858" y="2339"/>
                    <a:pt x="2024" y="2339"/>
                  </a:cubicBezTo>
                  <a:cubicBezTo>
                    <a:pt x="2096" y="2339"/>
                    <a:pt x="2191" y="2339"/>
                    <a:pt x="2262" y="2291"/>
                  </a:cubicBezTo>
                  <a:cubicBezTo>
                    <a:pt x="2358" y="2220"/>
                    <a:pt x="2429" y="2125"/>
                    <a:pt x="2453" y="2006"/>
                  </a:cubicBezTo>
                  <a:cubicBezTo>
                    <a:pt x="2477" y="1863"/>
                    <a:pt x="2453" y="1720"/>
                    <a:pt x="2382" y="1577"/>
                  </a:cubicBezTo>
                  <a:cubicBezTo>
                    <a:pt x="2239" y="1386"/>
                    <a:pt x="2096" y="1220"/>
                    <a:pt x="1929" y="1029"/>
                  </a:cubicBezTo>
                  <a:cubicBezTo>
                    <a:pt x="1834" y="934"/>
                    <a:pt x="1715" y="862"/>
                    <a:pt x="1572" y="862"/>
                  </a:cubicBezTo>
                  <a:cubicBezTo>
                    <a:pt x="1548" y="720"/>
                    <a:pt x="1477" y="600"/>
                    <a:pt x="1381" y="505"/>
                  </a:cubicBezTo>
                  <a:cubicBezTo>
                    <a:pt x="1349" y="484"/>
                    <a:pt x="1312" y="472"/>
                    <a:pt x="1275" y="472"/>
                  </a:cubicBezTo>
                  <a:cubicBezTo>
                    <a:pt x="1229" y="472"/>
                    <a:pt x="1183" y="490"/>
                    <a:pt x="1143" y="529"/>
                  </a:cubicBezTo>
                  <a:cubicBezTo>
                    <a:pt x="1096" y="600"/>
                    <a:pt x="1096" y="696"/>
                    <a:pt x="1167" y="743"/>
                  </a:cubicBezTo>
                  <a:cubicBezTo>
                    <a:pt x="1215" y="791"/>
                    <a:pt x="1262" y="839"/>
                    <a:pt x="1262" y="910"/>
                  </a:cubicBezTo>
                  <a:cubicBezTo>
                    <a:pt x="1262" y="934"/>
                    <a:pt x="1262" y="958"/>
                    <a:pt x="1238" y="1005"/>
                  </a:cubicBezTo>
                  <a:cubicBezTo>
                    <a:pt x="1203" y="1029"/>
                    <a:pt x="1155" y="1041"/>
                    <a:pt x="1107" y="1041"/>
                  </a:cubicBezTo>
                  <a:cubicBezTo>
                    <a:pt x="1060" y="1041"/>
                    <a:pt x="1012" y="1029"/>
                    <a:pt x="977" y="1005"/>
                  </a:cubicBezTo>
                  <a:cubicBezTo>
                    <a:pt x="834" y="862"/>
                    <a:pt x="667" y="720"/>
                    <a:pt x="500" y="624"/>
                  </a:cubicBezTo>
                  <a:cubicBezTo>
                    <a:pt x="405" y="577"/>
                    <a:pt x="357" y="458"/>
                    <a:pt x="405" y="386"/>
                  </a:cubicBezTo>
                  <a:cubicBezTo>
                    <a:pt x="420" y="340"/>
                    <a:pt x="466" y="314"/>
                    <a:pt x="521" y="314"/>
                  </a:cubicBezTo>
                  <a:cubicBezTo>
                    <a:pt x="552" y="314"/>
                    <a:pt x="586" y="322"/>
                    <a:pt x="619" y="339"/>
                  </a:cubicBezTo>
                  <a:lnTo>
                    <a:pt x="595" y="339"/>
                  </a:lnTo>
                  <a:cubicBezTo>
                    <a:pt x="615" y="352"/>
                    <a:pt x="637" y="358"/>
                    <a:pt x="659" y="358"/>
                  </a:cubicBezTo>
                  <a:cubicBezTo>
                    <a:pt x="716" y="358"/>
                    <a:pt x="775" y="319"/>
                    <a:pt x="810" y="267"/>
                  </a:cubicBezTo>
                  <a:cubicBezTo>
                    <a:pt x="834" y="196"/>
                    <a:pt x="810" y="100"/>
                    <a:pt x="715" y="53"/>
                  </a:cubicBezTo>
                  <a:cubicBezTo>
                    <a:pt x="651" y="17"/>
                    <a:pt x="581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4" name="Google Shape;2194;p64"/>
          <p:cNvGrpSpPr/>
          <p:nvPr/>
        </p:nvGrpSpPr>
        <p:grpSpPr>
          <a:xfrm>
            <a:off x="820298" y="2158194"/>
            <a:ext cx="358629" cy="303194"/>
            <a:chOff x="2767800" y="2789250"/>
            <a:chExt cx="321525" cy="271825"/>
          </a:xfrm>
        </p:grpSpPr>
        <p:sp>
          <p:nvSpPr>
            <p:cNvPr id="2195" name="Google Shape;2195;p64"/>
            <p:cNvSpPr/>
            <p:nvPr/>
          </p:nvSpPr>
          <p:spPr>
            <a:xfrm>
              <a:off x="2900575" y="2893800"/>
              <a:ext cx="37525" cy="48850"/>
            </a:xfrm>
            <a:custGeom>
              <a:rect b="b" l="l" r="r" t="t"/>
              <a:pathLst>
                <a:path extrusionOk="0" h="1954" w="1501">
                  <a:moveTo>
                    <a:pt x="810" y="417"/>
                  </a:moveTo>
                  <a:lnTo>
                    <a:pt x="1191" y="679"/>
                  </a:lnTo>
                  <a:lnTo>
                    <a:pt x="1191" y="1275"/>
                  </a:lnTo>
                  <a:lnTo>
                    <a:pt x="810" y="1561"/>
                  </a:lnTo>
                  <a:lnTo>
                    <a:pt x="310" y="1275"/>
                  </a:lnTo>
                  <a:lnTo>
                    <a:pt x="310" y="679"/>
                  </a:lnTo>
                  <a:lnTo>
                    <a:pt x="810" y="417"/>
                  </a:lnTo>
                  <a:close/>
                  <a:moveTo>
                    <a:pt x="748" y="1"/>
                  </a:moveTo>
                  <a:cubicBezTo>
                    <a:pt x="715" y="1"/>
                    <a:pt x="679" y="13"/>
                    <a:pt x="643" y="36"/>
                  </a:cubicBezTo>
                  <a:lnTo>
                    <a:pt x="72" y="441"/>
                  </a:lnTo>
                  <a:cubicBezTo>
                    <a:pt x="24" y="465"/>
                    <a:pt x="0" y="513"/>
                    <a:pt x="0" y="560"/>
                  </a:cubicBezTo>
                  <a:lnTo>
                    <a:pt x="0" y="1394"/>
                  </a:lnTo>
                  <a:cubicBezTo>
                    <a:pt x="0" y="1441"/>
                    <a:pt x="24" y="1489"/>
                    <a:pt x="72" y="1513"/>
                  </a:cubicBezTo>
                  <a:lnTo>
                    <a:pt x="643" y="1918"/>
                  </a:lnTo>
                  <a:cubicBezTo>
                    <a:pt x="679" y="1942"/>
                    <a:pt x="715" y="1953"/>
                    <a:pt x="751" y="1953"/>
                  </a:cubicBezTo>
                  <a:cubicBezTo>
                    <a:pt x="786" y="1953"/>
                    <a:pt x="822" y="1942"/>
                    <a:pt x="858" y="1918"/>
                  </a:cubicBezTo>
                  <a:lnTo>
                    <a:pt x="1429" y="1513"/>
                  </a:lnTo>
                  <a:cubicBezTo>
                    <a:pt x="1477" y="1489"/>
                    <a:pt x="1501" y="1441"/>
                    <a:pt x="1501" y="1394"/>
                  </a:cubicBezTo>
                  <a:lnTo>
                    <a:pt x="1501" y="584"/>
                  </a:lnTo>
                  <a:cubicBezTo>
                    <a:pt x="1477" y="513"/>
                    <a:pt x="1453" y="465"/>
                    <a:pt x="1429" y="441"/>
                  </a:cubicBezTo>
                  <a:lnTo>
                    <a:pt x="834" y="36"/>
                  </a:lnTo>
                  <a:cubicBezTo>
                    <a:pt x="810" y="13"/>
                    <a:pt x="780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64"/>
            <p:cNvSpPr/>
            <p:nvPr/>
          </p:nvSpPr>
          <p:spPr>
            <a:xfrm>
              <a:off x="2767800" y="2789250"/>
              <a:ext cx="321525" cy="271825"/>
            </a:xfrm>
            <a:custGeom>
              <a:rect b="b" l="l" r="r" t="t"/>
              <a:pathLst>
                <a:path extrusionOk="0" h="10873" w="12861">
                  <a:moveTo>
                    <a:pt x="8669" y="384"/>
                  </a:moveTo>
                  <a:cubicBezTo>
                    <a:pt x="10479" y="384"/>
                    <a:pt x="11408" y="2599"/>
                    <a:pt x="10098" y="3885"/>
                  </a:cubicBezTo>
                  <a:cubicBezTo>
                    <a:pt x="9682" y="4309"/>
                    <a:pt x="9168" y="4498"/>
                    <a:pt x="8664" y="4498"/>
                  </a:cubicBezTo>
                  <a:cubicBezTo>
                    <a:pt x="7610" y="4498"/>
                    <a:pt x="6597" y="3672"/>
                    <a:pt x="6597" y="2432"/>
                  </a:cubicBezTo>
                  <a:cubicBezTo>
                    <a:pt x="6597" y="1313"/>
                    <a:pt x="7526" y="384"/>
                    <a:pt x="8669" y="384"/>
                  </a:cubicBezTo>
                  <a:close/>
                  <a:moveTo>
                    <a:pt x="10455" y="4004"/>
                  </a:moveTo>
                  <a:lnTo>
                    <a:pt x="10813" y="4361"/>
                  </a:lnTo>
                  <a:lnTo>
                    <a:pt x="10574" y="4599"/>
                  </a:lnTo>
                  <a:lnTo>
                    <a:pt x="10217" y="4242"/>
                  </a:lnTo>
                  <a:cubicBezTo>
                    <a:pt x="10289" y="4171"/>
                    <a:pt x="10384" y="4076"/>
                    <a:pt x="10455" y="4004"/>
                  </a:cubicBezTo>
                  <a:close/>
                  <a:moveTo>
                    <a:pt x="9479" y="4719"/>
                  </a:moveTo>
                  <a:lnTo>
                    <a:pt x="9479" y="5076"/>
                  </a:lnTo>
                  <a:lnTo>
                    <a:pt x="8931" y="5361"/>
                  </a:lnTo>
                  <a:lnTo>
                    <a:pt x="8598" y="5076"/>
                  </a:lnTo>
                  <a:lnTo>
                    <a:pt x="8598" y="4814"/>
                  </a:lnTo>
                  <a:lnTo>
                    <a:pt x="8669" y="4814"/>
                  </a:lnTo>
                  <a:cubicBezTo>
                    <a:pt x="8931" y="4814"/>
                    <a:pt x="9217" y="4790"/>
                    <a:pt x="9479" y="4719"/>
                  </a:cubicBezTo>
                  <a:close/>
                  <a:moveTo>
                    <a:pt x="6431" y="1480"/>
                  </a:moveTo>
                  <a:cubicBezTo>
                    <a:pt x="6407" y="1551"/>
                    <a:pt x="6383" y="1646"/>
                    <a:pt x="6359" y="1718"/>
                  </a:cubicBezTo>
                  <a:cubicBezTo>
                    <a:pt x="3930" y="1742"/>
                    <a:pt x="1977" y="3623"/>
                    <a:pt x="1977" y="5957"/>
                  </a:cubicBezTo>
                  <a:cubicBezTo>
                    <a:pt x="1977" y="8291"/>
                    <a:pt x="3954" y="10220"/>
                    <a:pt x="6407" y="10220"/>
                  </a:cubicBezTo>
                  <a:cubicBezTo>
                    <a:pt x="7407" y="10220"/>
                    <a:pt x="8383" y="9886"/>
                    <a:pt x="9193" y="9291"/>
                  </a:cubicBezTo>
                  <a:cubicBezTo>
                    <a:pt x="9265" y="9219"/>
                    <a:pt x="9265" y="9124"/>
                    <a:pt x="9217" y="9053"/>
                  </a:cubicBezTo>
                  <a:cubicBezTo>
                    <a:pt x="9175" y="9011"/>
                    <a:pt x="9126" y="8986"/>
                    <a:pt x="9078" y="8986"/>
                  </a:cubicBezTo>
                  <a:cubicBezTo>
                    <a:pt x="9043" y="8986"/>
                    <a:pt x="9009" y="8999"/>
                    <a:pt x="8979" y="9029"/>
                  </a:cubicBezTo>
                  <a:cubicBezTo>
                    <a:pt x="8741" y="9219"/>
                    <a:pt x="8479" y="9386"/>
                    <a:pt x="8193" y="9529"/>
                  </a:cubicBezTo>
                  <a:cubicBezTo>
                    <a:pt x="7594" y="9773"/>
                    <a:pt x="6999" y="9885"/>
                    <a:pt x="6429" y="9885"/>
                  </a:cubicBezTo>
                  <a:cubicBezTo>
                    <a:pt x="4165" y="9885"/>
                    <a:pt x="2311" y="8126"/>
                    <a:pt x="2311" y="5957"/>
                  </a:cubicBezTo>
                  <a:cubicBezTo>
                    <a:pt x="2311" y="3814"/>
                    <a:pt x="4097" y="2099"/>
                    <a:pt x="6288" y="2027"/>
                  </a:cubicBezTo>
                  <a:lnTo>
                    <a:pt x="6288" y="2027"/>
                  </a:lnTo>
                  <a:cubicBezTo>
                    <a:pt x="6288" y="2123"/>
                    <a:pt x="6264" y="2218"/>
                    <a:pt x="6264" y="2313"/>
                  </a:cubicBezTo>
                  <a:cubicBezTo>
                    <a:pt x="6288" y="3504"/>
                    <a:pt x="7145" y="4480"/>
                    <a:pt x="8288" y="4671"/>
                  </a:cubicBezTo>
                  <a:lnTo>
                    <a:pt x="8288" y="5052"/>
                  </a:lnTo>
                  <a:cubicBezTo>
                    <a:pt x="8288" y="5100"/>
                    <a:pt x="8336" y="5147"/>
                    <a:pt x="8360" y="5195"/>
                  </a:cubicBezTo>
                  <a:lnTo>
                    <a:pt x="8955" y="5576"/>
                  </a:lnTo>
                  <a:cubicBezTo>
                    <a:pt x="8979" y="5600"/>
                    <a:pt x="9009" y="5612"/>
                    <a:pt x="9041" y="5612"/>
                  </a:cubicBezTo>
                  <a:cubicBezTo>
                    <a:pt x="9074" y="5612"/>
                    <a:pt x="9110" y="5600"/>
                    <a:pt x="9146" y="5576"/>
                  </a:cubicBezTo>
                  <a:lnTo>
                    <a:pt x="9717" y="5195"/>
                  </a:lnTo>
                  <a:cubicBezTo>
                    <a:pt x="9765" y="5147"/>
                    <a:pt x="9789" y="5100"/>
                    <a:pt x="9789" y="5052"/>
                  </a:cubicBezTo>
                  <a:lnTo>
                    <a:pt x="9789" y="4504"/>
                  </a:lnTo>
                  <a:cubicBezTo>
                    <a:pt x="9908" y="4433"/>
                    <a:pt x="10003" y="4385"/>
                    <a:pt x="10122" y="4314"/>
                  </a:cubicBezTo>
                  <a:lnTo>
                    <a:pt x="10170" y="4385"/>
                  </a:lnTo>
                  <a:cubicBezTo>
                    <a:pt x="10408" y="4861"/>
                    <a:pt x="10527" y="5409"/>
                    <a:pt x="10527" y="5933"/>
                  </a:cubicBezTo>
                  <a:cubicBezTo>
                    <a:pt x="10527" y="6886"/>
                    <a:pt x="10170" y="7791"/>
                    <a:pt x="9527" y="8505"/>
                  </a:cubicBezTo>
                  <a:cubicBezTo>
                    <a:pt x="9455" y="8553"/>
                    <a:pt x="9479" y="8672"/>
                    <a:pt x="9550" y="8719"/>
                  </a:cubicBezTo>
                  <a:cubicBezTo>
                    <a:pt x="9580" y="8749"/>
                    <a:pt x="9614" y="8762"/>
                    <a:pt x="9649" y="8762"/>
                  </a:cubicBezTo>
                  <a:cubicBezTo>
                    <a:pt x="9697" y="8762"/>
                    <a:pt x="9747" y="8737"/>
                    <a:pt x="9789" y="8696"/>
                  </a:cubicBezTo>
                  <a:cubicBezTo>
                    <a:pt x="10479" y="7957"/>
                    <a:pt x="10860" y="6957"/>
                    <a:pt x="10860" y="5933"/>
                  </a:cubicBezTo>
                  <a:cubicBezTo>
                    <a:pt x="10860" y="5671"/>
                    <a:pt x="10836" y="5409"/>
                    <a:pt x="10789" y="5147"/>
                  </a:cubicBezTo>
                  <a:lnTo>
                    <a:pt x="10789" y="5147"/>
                  </a:lnTo>
                  <a:lnTo>
                    <a:pt x="11051" y="5409"/>
                  </a:lnTo>
                  <a:cubicBezTo>
                    <a:pt x="11074" y="5600"/>
                    <a:pt x="11098" y="5766"/>
                    <a:pt x="11098" y="5933"/>
                  </a:cubicBezTo>
                  <a:lnTo>
                    <a:pt x="11098" y="5957"/>
                  </a:lnTo>
                  <a:cubicBezTo>
                    <a:pt x="11098" y="8407"/>
                    <a:pt x="8980" y="10425"/>
                    <a:pt x="6391" y="10425"/>
                  </a:cubicBezTo>
                  <a:cubicBezTo>
                    <a:pt x="6262" y="10425"/>
                    <a:pt x="6133" y="10420"/>
                    <a:pt x="6002" y="10410"/>
                  </a:cubicBezTo>
                  <a:cubicBezTo>
                    <a:pt x="3740" y="10220"/>
                    <a:pt x="1858" y="8457"/>
                    <a:pt x="1739" y="6171"/>
                  </a:cubicBezTo>
                  <a:cubicBezTo>
                    <a:pt x="1620" y="3623"/>
                    <a:pt x="3763" y="1480"/>
                    <a:pt x="6407" y="1480"/>
                  </a:cubicBezTo>
                  <a:close/>
                  <a:moveTo>
                    <a:pt x="8683" y="1"/>
                  </a:moveTo>
                  <a:cubicBezTo>
                    <a:pt x="7832" y="1"/>
                    <a:pt x="7005" y="451"/>
                    <a:pt x="6574" y="1265"/>
                  </a:cubicBezTo>
                  <a:lnTo>
                    <a:pt x="6407" y="1265"/>
                  </a:lnTo>
                  <a:cubicBezTo>
                    <a:pt x="2120" y="1265"/>
                    <a:pt x="1" y="6433"/>
                    <a:pt x="3025" y="9458"/>
                  </a:cubicBezTo>
                  <a:cubicBezTo>
                    <a:pt x="3995" y="10435"/>
                    <a:pt x="5191" y="10873"/>
                    <a:pt x="6366" y="10873"/>
                  </a:cubicBezTo>
                  <a:cubicBezTo>
                    <a:pt x="8826" y="10873"/>
                    <a:pt x="11194" y="8953"/>
                    <a:pt x="11194" y="6052"/>
                  </a:cubicBezTo>
                  <a:lnTo>
                    <a:pt x="11194" y="5885"/>
                  </a:lnTo>
                  <a:lnTo>
                    <a:pt x="11717" y="6409"/>
                  </a:lnTo>
                  <a:cubicBezTo>
                    <a:pt x="11837" y="6528"/>
                    <a:pt x="11997" y="6588"/>
                    <a:pt x="12161" y="6588"/>
                  </a:cubicBezTo>
                  <a:cubicBezTo>
                    <a:pt x="12325" y="6588"/>
                    <a:pt x="12491" y="6528"/>
                    <a:pt x="12622" y="6409"/>
                  </a:cubicBezTo>
                  <a:cubicBezTo>
                    <a:pt x="12861" y="6171"/>
                    <a:pt x="12861" y="5766"/>
                    <a:pt x="12622" y="5528"/>
                  </a:cubicBezTo>
                  <a:lnTo>
                    <a:pt x="12622" y="5504"/>
                  </a:lnTo>
                  <a:lnTo>
                    <a:pt x="12337" y="5219"/>
                  </a:lnTo>
                  <a:cubicBezTo>
                    <a:pt x="12301" y="5183"/>
                    <a:pt x="12253" y="5165"/>
                    <a:pt x="12209" y="5165"/>
                  </a:cubicBezTo>
                  <a:cubicBezTo>
                    <a:pt x="12164" y="5165"/>
                    <a:pt x="12122" y="5183"/>
                    <a:pt x="12099" y="5219"/>
                  </a:cubicBezTo>
                  <a:cubicBezTo>
                    <a:pt x="12027" y="5266"/>
                    <a:pt x="12027" y="5385"/>
                    <a:pt x="12099" y="5457"/>
                  </a:cubicBezTo>
                  <a:lnTo>
                    <a:pt x="12384" y="5743"/>
                  </a:lnTo>
                  <a:cubicBezTo>
                    <a:pt x="12527" y="5862"/>
                    <a:pt x="12527" y="6052"/>
                    <a:pt x="12384" y="6171"/>
                  </a:cubicBezTo>
                  <a:cubicBezTo>
                    <a:pt x="12325" y="6243"/>
                    <a:pt x="12247" y="6278"/>
                    <a:pt x="12170" y="6278"/>
                  </a:cubicBezTo>
                  <a:cubicBezTo>
                    <a:pt x="12093" y="6278"/>
                    <a:pt x="12015" y="6243"/>
                    <a:pt x="11956" y="6171"/>
                  </a:cubicBezTo>
                  <a:lnTo>
                    <a:pt x="10717" y="4933"/>
                  </a:lnTo>
                  <a:lnTo>
                    <a:pt x="11146" y="4504"/>
                  </a:lnTo>
                  <a:lnTo>
                    <a:pt x="11551" y="4885"/>
                  </a:lnTo>
                  <a:cubicBezTo>
                    <a:pt x="11575" y="4921"/>
                    <a:pt x="11616" y="4939"/>
                    <a:pt x="11658" y="4939"/>
                  </a:cubicBezTo>
                  <a:cubicBezTo>
                    <a:pt x="11700" y="4939"/>
                    <a:pt x="11741" y="4921"/>
                    <a:pt x="11765" y="4885"/>
                  </a:cubicBezTo>
                  <a:cubicBezTo>
                    <a:pt x="11837" y="4838"/>
                    <a:pt x="11837" y="4719"/>
                    <a:pt x="11765" y="4671"/>
                  </a:cubicBezTo>
                  <a:lnTo>
                    <a:pt x="11336" y="4218"/>
                  </a:lnTo>
                  <a:cubicBezTo>
                    <a:pt x="11289" y="4171"/>
                    <a:pt x="11217" y="4147"/>
                    <a:pt x="11146" y="4147"/>
                  </a:cubicBezTo>
                  <a:lnTo>
                    <a:pt x="11074" y="4147"/>
                  </a:lnTo>
                  <a:lnTo>
                    <a:pt x="10646" y="3718"/>
                  </a:lnTo>
                  <a:cubicBezTo>
                    <a:pt x="11408" y="2599"/>
                    <a:pt x="11074" y="1051"/>
                    <a:pt x="9908" y="337"/>
                  </a:cubicBezTo>
                  <a:cubicBezTo>
                    <a:pt x="9523" y="109"/>
                    <a:pt x="9100" y="1"/>
                    <a:pt x="8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64"/>
            <p:cNvSpPr/>
            <p:nvPr/>
          </p:nvSpPr>
          <p:spPr>
            <a:xfrm>
              <a:off x="2933325" y="2805650"/>
              <a:ext cx="106575" cy="89675"/>
            </a:xfrm>
            <a:custGeom>
              <a:rect b="b" l="l" r="r" t="t"/>
              <a:pathLst>
                <a:path extrusionOk="0" h="3587" w="4263">
                  <a:moveTo>
                    <a:pt x="2058" y="0"/>
                  </a:moveTo>
                  <a:cubicBezTo>
                    <a:pt x="1309" y="0"/>
                    <a:pt x="581" y="484"/>
                    <a:pt x="334" y="1276"/>
                  </a:cubicBezTo>
                  <a:cubicBezTo>
                    <a:pt x="0" y="2419"/>
                    <a:pt x="834" y="3562"/>
                    <a:pt x="2048" y="3586"/>
                  </a:cubicBezTo>
                  <a:lnTo>
                    <a:pt x="2048" y="3562"/>
                  </a:lnTo>
                  <a:cubicBezTo>
                    <a:pt x="3382" y="3562"/>
                    <a:pt x="4263" y="2110"/>
                    <a:pt x="3596" y="919"/>
                  </a:cubicBezTo>
                  <a:cubicBezTo>
                    <a:pt x="3565" y="873"/>
                    <a:pt x="3515" y="847"/>
                    <a:pt x="3464" y="847"/>
                  </a:cubicBezTo>
                  <a:cubicBezTo>
                    <a:pt x="3435" y="847"/>
                    <a:pt x="3407" y="855"/>
                    <a:pt x="3382" y="871"/>
                  </a:cubicBezTo>
                  <a:cubicBezTo>
                    <a:pt x="3310" y="895"/>
                    <a:pt x="3263" y="1014"/>
                    <a:pt x="3310" y="1086"/>
                  </a:cubicBezTo>
                  <a:cubicBezTo>
                    <a:pt x="3429" y="1300"/>
                    <a:pt x="3501" y="1538"/>
                    <a:pt x="3501" y="1776"/>
                  </a:cubicBezTo>
                  <a:cubicBezTo>
                    <a:pt x="3501" y="2665"/>
                    <a:pt x="2778" y="3246"/>
                    <a:pt x="2023" y="3246"/>
                  </a:cubicBezTo>
                  <a:cubicBezTo>
                    <a:pt x="1665" y="3246"/>
                    <a:pt x="1299" y="3115"/>
                    <a:pt x="1000" y="2824"/>
                  </a:cubicBezTo>
                  <a:cubicBezTo>
                    <a:pt x="72" y="1895"/>
                    <a:pt x="738" y="324"/>
                    <a:pt x="2048" y="324"/>
                  </a:cubicBezTo>
                  <a:cubicBezTo>
                    <a:pt x="2334" y="324"/>
                    <a:pt x="2620" y="419"/>
                    <a:pt x="2858" y="586"/>
                  </a:cubicBezTo>
                  <a:cubicBezTo>
                    <a:pt x="2883" y="602"/>
                    <a:pt x="2912" y="610"/>
                    <a:pt x="2940" y="610"/>
                  </a:cubicBezTo>
                  <a:cubicBezTo>
                    <a:pt x="2991" y="610"/>
                    <a:pt x="3041" y="584"/>
                    <a:pt x="3072" y="538"/>
                  </a:cubicBezTo>
                  <a:cubicBezTo>
                    <a:pt x="3120" y="467"/>
                    <a:pt x="3120" y="347"/>
                    <a:pt x="3025" y="300"/>
                  </a:cubicBezTo>
                  <a:cubicBezTo>
                    <a:pt x="2725" y="95"/>
                    <a:pt x="2390" y="0"/>
                    <a:pt x="2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64"/>
            <p:cNvSpPr/>
            <p:nvPr/>
          </p:nvSpPr>
          <p:spPr>
            <a:xfrm>
              <a:off x="2957725" y="2823850"/>
              <a:ext cx="58375" cy="53025"/>
            </a:xfrm>
            <a:custGeom>
              <a:rect b="b" l="l" r="r" t="t"/>
              <a:pathLst>
                <a:path extrusionOk="0" h="2121" w="2335">
                  <a:moveTo>
                    <a:pt x="628" y="295"/>
                  </a:moveTo>
                  <a:cubicBezTo>
                    <a:pt x="700" y="295"/>
                    <a:pt x="774" y="322"/>
                    <a:pt x="834" y="382"/>
                  </a:cubicBezTo>
                  <a:cubicBezTo>
                    <a:pt x="1018" y="566"/>
                    <a:pt x="891" y="883"/>
                    <a:pt x="625" y="883"/>
                  </a:cubicBezTo>
                  <a:cubicBezTo>
                    <a:pt x="615" y="883"/>
                    <a:pt x="606" y="882"/>
                    <a:pt x="596" y="882"/>
                  </a:cubicBezTo>
                  <a:cubicBezTo>
                    <a:pt x="585" y="883"/>
                    <a:pt x="575" y="884"/>
                    <a:pt x="564" y="884"/>
                  </a:cubicBezTo>
                  <a:cubicBezTo>
                    <a:pt x="433" y="884"/>
                    <a:pt x="310" y="752"/>
                    <a:pt x="310" y="620"/>
                  </a:cubicBezTo>
                  <a:lnTo>
                    <a:pt x="334" y="620"/>
                  </a:lnTo>
                  <a:cubicBezTo>
                    <a:pt x="318" y="424"/>
                    <a:pt x="469" y="295"/>
                    <a:pt x="628" y="295"/>
                  </a:cubicBezTo>
                  <a:close/>
                  <a:moveTo>
                    <a:pt x="1525" y="1215"/>
                  </a:moveTo>
                  <a:cubicBezTo>
                    <a:pt x="1668" y="1215"/>
                    <a:pt x="1787" y="1358"/>
                    <a:pt x="1787" y="1501"/>
                  </a:cubicBezTo>
                  <a:cubicBezTo>
                    <a:pt x="1787" y="1662"/>
                    <a:pt x="1644" y="1769"/>
                    <a:pt x="1501" y="1769"/>
                  </a:cubicBezTo>
                  <a:cubicBezTo>
                    <a:pt x="1432" y="1769"/>
                    <a:pt x="1364" y="1745"/>
                    <a:pt x="1310" y="1691"/>
                  </a:cubicBezTo>
                  <a:cubicBezTo>
                    <a:pt x="1144" y="1501"/>
                    <a:pt x="1263" y="1215"/>
                    <a:pt x="1525" y="1215"/>
                  </a:cubicBezTo>
                  <a:close/>
                  <a:moveTo>
                    <a:pt x="610" y="1199"/>
                  </a:moveTo>
                  <a:cubicBezTo>
                    <a:pt x="762" y="1199"/>
                    <a:pt x="906" y="1322"/>
                    <a:pt x="906" y="1501"/>
                  </a:cubicBezTo>
                  <a:cubicBezTo>
                    <a:pt x="906" y="1667"/>
                    <a:pt x="763" y="1787"/>
                    <a:pt x="596" y="1787"/>
                  </a:cubicBezTo>
                  <a:lnTo>
                    <a:pt x="596" y="1810"/>
                  </a:lnTo>
                  <a:cubicBezTo>
                    <a:pt x="334" y="1810"/>
                    <a:pt x="215" y="1477"/>
                    <a:pt x="405" y="1286"/>
                  </a:cubicBezTo>
                  <a:cubicBezTo>
                    <a:pt x="466" y="1226"/>
                    <a:pt x="539" y="1199"/>
                    <a:pt x="610" y="1199"/>
                  </a:cubicBezTo>
                  <a:close/>
                  <a:moveTo>
                    <a:pt x="596" y="0"/>
                  </a:moveTo>
                  <a:cubicBezTo>
                    <a:pt x="263" y="0"/>
                    <a:pt x="1" y="286"/>
                    <a:pt x="1" y="620"/>
                  </a:cubicBezTo>
                  <a:cubicBezTo>
                    <a:pt x="1" y="786"/>
                    <a:pt x="72" y="929"/>
                    <a:pt x="215" y="1048"/>
                  </a:cubicBezTo>
                  <a:cubicBezTo>
                    <a:pt x="72" y="1167"/>
                    <a:pt x="1" y="1334"/>
                    <a:pt x="1" y="1501"/>
                  </a:cubicBezTo>
                  <a:cubicBezTo>
                    <a:pt x="1" y="1870"/>
                    <a:pt x="314" y="2120"/>
                    <a:pt x="635" y="2120"/>
                  </a:cubicBezTo>
                  <a:cubicBezTo>
                    <a:pt x="791" y="2120"/>
                    <a:pt x="948" y="2061"/>
                    <a:pt x="1072" y="1929"/>
                  </a:cubicBezTo>
                  <a:cubicBezTo>
                    <a:pt x="1191" y="2049"/>
                    <a:pt x="1334" y="2120"/>
                    <a:pt x="1525" y="2120"/>
                  </a:cubicBezTo>
                  <a:cubicBezTo>
                    <a:pt x="2072" y="2120"/>
                    <a:pt x="2334" y="1429"/>
                    <a:pt x="1930" y="1048"/>
                  </a:cubicBezTo>
                  <a:cubicBezTo>
                    <a:pt x="2049" y="929"/>
                    <a:pt x="2120" y="786"/>
                    <a:pt x="2120" y="620"/>
                  </a:cubicBezTo>
                  <a:cubicBezTo>
                    <a:pt x="2018" y="583"/>
                    <a:pt x="1917" y="545"/>
                    <a:pt x="1817" y="506"/>
                  </a:cubicBezTo>
                  <a:lnTo>
                    <a:pt x="1817" y="506"/>
                  </a:lnTo>
                  <a:cubicBezTo>
                    <a:pt x="1876" y="683"/>
                    <a:pt x="1754" y="882"/>
                    <a:pt x="1525" y="882"/>
                  </a:cubicBezTo>
                  <a:cubicBezTo>
                    <a:pt x="1510" y="884"/>
                    <a:pt x="1496" y="885"/>
                    <a:pt x="1482" y="885"/>
                  </a:cubicBezTo>
                  <a:cubicBezTo>
                    <a:pt x="1335" y="885"/>
                    <a:pt x="1215" y="772"/>
                    <a:pt x="1215" y="620"/>
                  </a:cubicBezTo>
                  <a:lnTo>
                    <a:pt x="1239" y="620"/>
                  </a:lnTo>
                  <a:cubicBezTo>
                    <a:pt x="1228" y="488"/>
                    <a:pt x="1293" y="386"/>
                    <a:pt x="1385" y="334"/>
                  </a:cubicBezTo>
                  <a:lnTo>
                    <a:pt x="1385" y="334"/>
                  </a:lnTo>
                  <a:cubicBezTo>
                    <a:pt x="1528" y="392"/>
                    <a:pt x="1672" y="450"/>
                    <a:pt x="1817" y="506"/>
                  </a:cubicBezTo>
                  <a:lnTo>
                    <a:pt x="1817" y="506"/>
                  </a:lnTo>
                  <a:cubicBezTo>
                    <a:pt x="1803" y="462"/>
                    <a:pt x="1777" y="419"/>
                    <a:pt x="1739" y="382"/>
                  </a:cubicBezTo>
                  <a:cubicBezTo>
                    <a:pt x="1679" y="322"/>
                    <a:pt x="1605" y="295"/>
                    <a:pt x="1533" y="295"/>
                  </a:cubicBezTo>
                  <a:cubicBezTo>
                    <a:pt x="1481" y="295"/>
                    <a:pt x="1430" y="309"/>
                    <a:pt x="1385" y="334"/>
                  </a:cubicBezTo>
                  <a:lnTo>
                    <a:pt x="1385" y="334"/>
                  </a:lnTo>
                  <a:cubicBezTo>
                    <a:pt x="1120" y="225"/>
                    <a:pt x="858" y="113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64"/>
            <p:cNvSpPr/>
            <p:nvPr/>
          </p:nvSpPr>
          <p:spPr>
            <a:xfrm>
              <a:off x="2872000" y="2989950"/>
              <a:ext cx="53600" cy="22650"/>
            </a:xfrm>
            <a:custGeom>
              <a:rect b="b" l="l" r="r" t="t"/>
              <a:pathLst>
                <a:path extrusionOk="0" h="906" w="2144">
                  <a:moveTo>
                    <a:pt x="1548" y="310"/>
                  </a:moveTo>
                  <a:cubicBezTo>
                    <a:pt x="1739" y="310"/>
                    <a:pt x="1739" y="596"/>
                    <a:pt x="1548" y="596"/>
                  </a:cubicBezTo>
                  <a:lnTo>
                    <a:pt x="596" y="596"/>
                  </a:lnTo>
                  <a:cubicBezTo>
                    <a:pt x="381" y="596"/>
                    <a:pt x="381" y="310"/>
                    <a:pt x="596" y="310"/>
                  </a:cubicBezTo>
                  <a:close/>
                  <a:moveTo>
                    <a:pt x="596" y="1"/>
                  </a:moveTo>
                  <a:cubicBezTo>
                    <a:pt x="0" y="1"/>
                    <a:pt x="0" y="906"/>
                    <a:pt x="596" y="906"/>
                  </a:cubicBezTo>
                  <a:lnTo>
                    <a:pt x="1548" y="906"/>
                  </a:lnTo>
                  <a:cubicBezTo>
                    <a:pt x="2144" y="906"/>
                    <a:pt x="2144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64"/>
            <p:cNvSpPr/>
            <p:nvPr/>
          </p:nvSpPr>
          <p:spPr>
            <a:xfrm>
              <a:off x="2839250" y="2922225"/>
              <a:ext cx="56000" cy="53475"/>
            </a:xfrm>
            <a:custGeom>
              <a:rect b="b" l="l" r="r" t="t"/>
              <a:pathLst>
                <a:path extrusionOk="0" h="2139" w="2240">
                  <a:moveTo>
                    <a:pt x="1155" y="530"/>
                  </a:moveTo>
                  <a:cubicBezTo>
                    <a:pt x="1428" y="530"/>
                    <a:pt x="1691" y="744"/>
                    <a:pt x="1691" y="1067"/>
                  </a:cubicBezTo>
                  <a:cubicBezTo>
                    <a:pt x="1691" y="1352"/>
                    <a:pt x="1453" y="1590"/>
                    <a:pt x="1167" y="1590"/>
                  </a:cubicBezTo>
                  <a:cubicBezTo>
                    <a:pt x="691" y="1590"/>
                    <a:pt x="453" y="1019"/>
                    <a:pt x="786" y="685"/>
                  </a:cubicBezTo>
                  <a:cubicBezTo>
                    <a:pt x="894" y="578"/>
                    <a:pt x="1026" y="530"/>
                    <a:pt x="1155" y="530"/>
                  </a:cubicBezTo>
                  <a:close/>
                  <a:moveTo>
                    <a:pt x="1120" y="1"/>
                  </a:moveTo>
                  <a:cubicBezTo>
                    <a:pt x="1048" y="1"/>
                    <a:pt x="977" y="54"/>
                    <a:pt x="977" y="162"/>
                  </a:cubicBezTo>
                  <a:lnTo>
                    <a:pt x="977" y="281"/>
                  </a:lnTo>
                  <a:cubicBezTo>
                    <a:pt x="929" y="281"/>
                    <a:pt x="882" y="281"/>
                    <a:pt x="834" y="304"/>
                  </a:cubicBezTo>
                  <a:lnTo>
                    <a:pt x="786" y="209"/>
                  </a:lnTo>
                  <a:cubicBezTo>
                    <a:pt x="749" y="165"/>
                    <a:pt x="703" y="145"/>
                    <a:pt x="658" y="145"/>
                  </a:cubicBezTo>
                  <a:cubicBezTo>
                    <a:pt x="561" y="145"/>
                    <a:pt x="475" y="238"/>
                    <a:pt x="524" y="352"/>
                  </a:cubicBezTo>
                  <a:lnTo>
                    <a:pt x="596" y="471"/>
                  </a:lnTo>
                  <a:cubicBezTo>
                    <a:pt x="548" y="495"/>
                    <a:pt x="524" y="519"/>
                    <a:pt x="501" y="543"/>
                  </a:cubicBezTo>
                  <a:lnTo>
                    <a:pt x="382" y="495"/>
                  </a:lnTo>
                  <a:cubicBezTo>
                    <a:pt x="356" y="478"/>
                    <a:pt x="331" y="470"/>
                    <a:pt x="307" y="470"/>
                  </a:cubicBezTo>
                  <a:cubicBezTo>
                    <a:pt x="262" y="470"/>
                    <a:pt x="222" y="496"/>
                    <a:pt x="191" y="543"/>
                  </a:cubicBezTo>
                  <a:cubicBezTo>
                    <a:pt x="143" y="614"/>
                    <a:pt x="167" y="709"/>
                    <a:pt x="239" y="733"/>
                  </a:cubicBezTo>
                  <a:lnTo>
                    <a:pt x="358" y="805"/>
                  </a:lnTo>
                  <a:cubicBezTo>
                    <a:pt x="358" y="852"/>
                    <a:pt x="358" y="876"/>
                    <a:pt x="334" y="924"/>
                  </a:cubicBezTo>
                  <a:lnTo>
                    <a:pt x="191" y="924"/>
                  </a:lnTo>
                  <a:cubicBezTo>
                    <a:pt x="0" y="924"/>
                    <a:pt x="0" y="1233"/>
                    <a:pt x="191" y="1233"/>
                  </a:cubicBezTo>
                  <a:lnTo>
                    <a:pt x="358" y="1233"/>
                  </a:lnTo>
                  <a:cubicBezTo>
                    <a:pt x="358" y="1257"/>
                    <a:pt x="382" y="1281"/>
                    <a:pt x="382" y="1328"/>
                  </a:cubicBezTo>
                  <a:lnTo>
                    <a:pt x="239" y="1400"/>
                  </a:lnTo>
                  <a:cubicBezTo>
                    <a:pt x="167" y="1448"/>
                    <a:pt x="143" y="1543"/>
                    <a:pt x="191" y="1614"/>
                  </a:cubicBezTo>
                  <a:cubicBezTo>
                    <a:pt x="215" y="1662"/>
                    <a:pt x="262" y="1686"/>
                    <a:pt x="310" y="1686"/>
                  </a:cubicBezTo>
                  <a:cubicBezTo>
                    <a:pt x="334" y="1686"/>
                    <a:pt x="358" y="1686"/>
                    <a:pt x="382" y="1662"/>
                  </a:cubicBezTo>
                  <a:lnTo>
                    <a:pt x="548" y="1567"/>
                  </a:lnTo>
                  <a:cubicBezTo>
                    <a:pt x="572" y="1590"/>
                    <a:pt x="596" y="1614"/>
                    <a:pt x="620" y="1638"/>
                  </a:cubicBezTo>
                  <a:lnTo>
                    <a:pt x="524" y="1805"/>
                  </a:lnTo>
                  <a:cubicBezTo>
                    <a:pt x="477" y="1876"/>
                    <a:pt x="501" y="1948"/>
                    <a:pt x="572" y="1995"/>
                  </a:cubicBezTo>
                  <a:cubicBezTo>
                    <a:pt x="596" y="2019"/>
                    <a:pt x="620" y="2019"/>
                    <a:pt x="643" y="2019"/>
                  </a:cubicBezTo>
                  <a:cubicBezTo>
                    <a:pt x="715" y="2019"/>
                    <a:pt x="763" y="1995"/>
                    <a:pt x="786" y="1948"/>
                  </a:cubicBezTo>
                  <a:lnTo>
                    <a:pt x="882" y="1781"/>
                  </a:lnTo>
                  <a:cubicBezTo>
                    <a:pt x="905" y="1781"/>
                    <a:pt x="929" y="1805"/>
                    <a:pt x="977" y="1805"/>
                  </a:cubicBezTo>
                  <a:lnTo>
                    <a:pt x="977" y="1995"/>
                  </a:lnTo>
                  <a:cubicBezTo>
                    <a:pt x="977" y="2091"/>
                    <a:pt x="1048" y="2138"/>
                    <a:pt x="1120" y="2138"/>
                  </a:cubicBezTo>
                  <a:cubicBezTo>
                    <a:pt x="1191" y="2138"/>
                    <a:pt x="1263" y="2091"/>
                    <a:pt x="1263" y="1995"/>
                  </a:cubicBezTo>
                  <a:lnTo>
                    <a:pt x="1263" y="1829"/>
                  </a:lnTo>
                  <a:cubicBezTo>
                    <a:pt x="1286" y="1805"/>
                    <a:pt x="1334" y="1805"/>
                    <a:pt x="1358" y="1805"/>
                  </a:cubicBezTo>
                  <a:lnTo>
                    <a:pt x="1453" y="1948"/>
                  </a:lnTo>
                  <a:cubicBezTo>
                    <a:pt x="1477" y="1995"/>
                    <a:pt x="1525" y="2019"/>
                    <a:pt x="1572" y="2019"/>
                  </a:cubicBezTo>
                  <a:cubicBezTo>
                    <a:pt x="1596" y="2019"/>
                    <a:pt x="1620" y="2019"/>
                    <a:pt x="1644" y="1995"/>
                  </a:cubicBezTo>
                  <a:cubicBezTo>
                    <a:pt x="1715" y="1948"/>
                    <a:pt x="1739" y="1876"/>
                    <a:pt x="1715" y="1805"/>
                  </a:cubicBezTo>
                  <a:lnTo>
                    <a:pt x="1620" y="1638"/>
                  </a:lnTo>
                  <a:cubicBezTo>
                    <a:pt x="1644" y="1614"/>
                    <a:pt x="1668" y="1590"/>
                    <a:pt x="1691" y="1567"/>
                  </a:cubicBezTo>
                  <a:lnTo>
                    <a:pt x="1834" y="1662"/>
                  </a:lnTo>
                  <a:cubicBezTo>
                    <a:pt x="1858" y="1686"/>
                    <a:pt x="1882" y="1686"/>
                    <a:pt x="1906" y="1686"/>
                  </a:cubicBezTo>
                  <a:cubicBezTo>
                    <a:pt x="2072" y="1686"/>
                    <a:pt x="2120" y="1471"/>
                    <a:pt x="1977" y="1400"/>
                  </a:cubicBezTo>
                  <a:lnTo>
                    <a:pt x="1834" y="1328"/>
                  </a:lnTo>
                  <a:cubicBezTo>
                    <a:pt x="1858" y="1281"/>
                    <a:pt x="1858" y="1257"/>
                    <a:pt x="1882" y="1233"/>
                  </a:cubicBezTo>
                  <a:lnTo>
                    <a:pt x="2025" y="1233"/>
                  </a:lnTo>
                  <a:cubicBezTo>
                    <a:pt x="2239" y="1233"/>
                    <a:pt x="2239" y="924"/>
                    <a:pt x="2025" y="924"/>
                  </a:cubicBezTo>
                  <a:lnTo>
                    <a:pt x="1882" y="924"/>
                  </a:lnTo>
                  <a:cubicBezTo>
                    <a:pt x="1882" y="876"/>
                    <a:pt x="1882" y="852"/>
                    <a:pt x="1858" y="805"/>
                  </a:cubicBezTo>
                  <a:lnTo>
                    <a:pt x="1977" y="733"/>
                  </a:lnTo>
                  <a:cubicBezTo>
                    <a:pt x="2150" y="656"/>
                    <a:pt x="2075" y="456"/>
                    <a:pt x="1940" y="456"/>
                  </a:cubicBezTo>
                  <a:cubicBezTo>
                    <a:pt x="1907" y="456"/>
                    <a:pt x="1871" y="467"/>
                    <a:pt x="1834" y="495"/>
                  </a:cubicBezTo>
                  <a:lnTo>
                    <a:pt x="1715" y="543"/>
                  </a:lnTo>
                  <a:cubicBezTo>
                    <a:pt x="1691" y="519"/>
                    <a:pt x="1668" y="495"/>
                    <a:pt x="1644" y="471"/>
                  </a:cubicBezTo>
                  <a:lnTo>
                    <a:pt x="1715" y="352"/>
                  </a:lnTo>
                  <a:cubicBezTo>
                    <a:pt x="1739" y="281"/>
                    <a:pt x="1715" y="185"/>
                    <a:pt x="1644" y="138"/>
                  </a:cubicBezTo>
                  <a:cubicBezTo>
                    <a:pt x="1626" y="132"/>
                    <a:pt x="1606" y="129"/>
                    <a:pt x="1587" y="129"/>
                  </a:cubicBezTo>
                  <a:cubicBezTo>
                    <a:pt x="1529" y="129"/>
                    <a:pt x="1471" y="156"/>
                    <a:pt x="1453" y="209"/>
                  </a:cubicBezTo>
                  <a:lnTo>
                    <a:pt x="1382" y="304"/>
                  </a:lnTo>
                  <a:cubicBezTo>
                    <a:pt x="1334" y="281"/>
                    <a:pt x="1310" y="281"/>
                    <a:pt x="1263" y="281"/>
                  </a:cubicBezTo>
                  <a:lnTo>
                    <a:pt x="1263" y="162"/>
                  </a:lnTo>
                  <a:cubicBezTo>
                    <a:pt x="1263" y="54"/>
                    <a:pt x="1191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64"/>
            <p:cNvSpPr/>
            <p:nvPr/>
          </p:nvSpPr>
          <p:spPr>
            <a:xfrm>
              <a:off x="2867825" y="2937575"/>
              <a:ext cx="8350" cy="7750"/>
            </a:xfrm>
            <a:custGeom>
              <a:rect b="b" l="l" r="r" t="t"/>
              <a:pathLst>
                <a:path extrusionOk="0" h="310" w="334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38"/>
                    <a:pt x="72" y="310"/>
                    <a:pt x="167" y="310"/>
                  </a:cubicBezTo>
                  <a:cubicBezTo>
                    <a:pt x="239" y="310"/>
                    <a:pt x="334" y="238"/>
                    <a:pt x="334" y="167"/>
                  </a:cubicBezTo>
                  <a:cubicBezTo>
                    <a:pt x="334" y="71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64"/>
            <p:cNvSpPr/>
            <p:nvPr/>
          </p:nvSpPr>
          <p:spPr>
            <a:xfrm>
              <a:off x="2868425" y="2950075"/>
              <a:ext cx="9550" cy="8350"/>
            </a:xfrm>
            <a:custGeom>
              <a:rect b="b" l="l" r="r" t="t"/>
              <a:pathLst>
                <a:path extrusionOk="0" h="334" w="382">
                  <a:moveTo>
                    <a:pt x="191" y="0"/>
                  </a:moveTo>
                  <a:cubicBezTo>
                    <a:pt x="0" y="24"/>
                    <a:pt x="0" y="310"/>
                    <a:pt x="191" y="334"/>
                  </a:cubicBezTo>
                  <a:cubicBezTo>
                    <a:pt x="381" y="310"/>
                    <a:pt x="381" y="24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64"/>
            <p:cNvSpPr/>
            <p:nvPr/>
          </p:nvSpPr>
          <p:spPr>
            <a:xfrm>
              <a:off x="2857100" y="2945900"/>
              <a:ext cx="7775" cy="7775"/>
            </a:xfrm>
            <a:custGeom>
              <a:rect b="b" l="l" r="r" t="t"/>
              <a:pathLst>
                <a:path extrusionOk="0" h="311" w="311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39"/>
                    <a:pt x="72" y="310"/>
                    <a:pt x="168" y="310"/>
                  </a:cubicBezTo>
                  <a:cubicBezTo>
                    <a:pt x="239" y="310"/>
                    <a:pt x="311" y="239"/>
                    <a:pt x="311" y="167"/>
                  </a:cubicBezTo>
                  <a:cubicBezTo>
                    <a:pt x="311" y="72"/>
                    <a:pt x="23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64"/>
            <p:cNvSpPr/>
            <p:nvPr/>
          </p:nvSpPr>
          <p:spPr>
            <a:xfrm>
              <a:off x="2926775" y="2943525"/>
              <a:ext cx="43475" cy="38125"/>
            </a:xfrm>
            <a:custGeom>
              <a:rect b="b" l="l" r="r" t="t"/>
              <a:pathLst>
                <a:path extrusionOk="0" h="1525" w="1739">
                  <a:moveTo>
                    <a:pt x="1301" y="0"/>
                  </a:moveTo>
                  <a:cubicBezTo>
                    <a:pt x="1233" y="0"/>
                    <a:pt x="1167" y="24"/>
                    <a:pt x="1119" y="72"/>
                  </a:cubicBezTo>
                  <a:cubicBezTo>
                    <a:pt x="1050" y="141"/>
                    <a:pt x="1021" y="228"/>
                    <a:pt x="1033" y="311"/>
                  </a:cubicBezTo>
                  <a:lnTo>
                    <a:pt x="1033" y="311"/>
                  </a:lnTo>
                  <a:cubicBezTo>
                    <a:pt x="1193" y="337"/>
                    <a:pt x="1349" y="398"/>
                    <a:pt x="1488" y="491"/>
                  </a:cubicBezTo>
                  <a:lnTo>
                    <a:pt x="1488" y="491"/>
                  </a:lnTo>
                  <a:cubicBezTo>
                    <a:pt x="1493" y="486"/>
                    <a:pt x="1497" y="481"/>
                    <a:pt x="1501" y="476"/>
                  </a:cubicBezTo>
                  <a:cubicBezTo>
                    <a:pt x="1620" y="357"/>
                    <a:pt x="1620" y="191"/>
                    <a:pt x="1501" y="72"/>
                  </a:cubicBezTo>
                  <a:cubicBezTo>
                    <a:pt x="1441" y="24"/>
                    <a:pt x="1370" y="0"/>
                    <a:pt x="1301" y="0"/>
                  </a:cubicBezTo>
                  <a:close/>
                  <a:moveTo>
                    <a:pt x="679" y="625"/>
                  </a:moveTo>
                  <a:cubicBezTo>
                    <a:pt x="750" y="625"/>
                    <a:pt x="822" y="655"/>
                    <a:pt x="881" y="715"/>
                  </a:cubicBezTo>
                  <a:cubicBezTo>
                    <a:pt x="929" y="762"/>
                    <a:pt x="953" y="834"/>
                    <a:pt x="953" y="905"/>
                  </a:cubicBezTo>
                  <a:cubicBezTo>
                    <a:pt x="953" y="977"/>
                    <a:pt x="929" y="1048"/>
                    <a:pt x="881" y="1096"/>
                  </a:cubicBezTo>
                  <a:cubicBezTo>
                    <a:pt x="822" y="1155"/>
                    <a:pt x="744" y="1185"/>
                    <a:pt x="670" y="1185"/>
                  </a:cubicBezTo>
                  <a:cubicBezTo>
                    <a:pt x="596" y="1185"/>
                    <a:pt x="524" y="1155"/>
                    <a:pt x="477" y="1096"/>
                  </a:cubicBezTo>
                  <a:cubicBezTo>
                    <a:pt x="429" y="1048"/>
                    <a:pt x="381" y="977"/>
                    <a:pt x="381" y="905"/>
                  </a:cubicBezTo>
                  <a:cubicBezTo>
                    <a:pt x="381" y="834"/>
                    <a:pt x="405" y="762"/>
                    <a:pt x="453" y="715"/>
                  </a:cubicBezTo>
                  <a:lnTo>
                    <a:pt x="477" y="715"/>
                  </a:lnTo>
                  <a:cubicBezTo>
                    <a:pt x="536" y="655"/>
                    <a:pt x="607" y="625"/>
                    <a:pt x="679" y="625"/>
                  </a:cubicBezTo>
                  <a:close/>
                  <a:moveTo>
                    <a:pt x="848" y="296"/>
                  </a:moveTo>
                  <a:cubicBezTo>
                    <a:pt x="637" y="296"/>
                    <a:pt x="425" y="355"/>
                    <a:pt x="238" y="476"/>
                  </a:cubicBezTo>
                  <a:cubicBezTo>
                    <a:pt x="0" y="715"/>
                    <a:pt x="0" y="1096"/>
                    <a:pt x="238" y="1334"/>
                  </a:cubicBezTo>
                  <a:cubicBezTo>
                    <a:pt x="357" y="1453"/>
                    <a:pt x="500" y="1524"/>
                    <a:pt x="667" y="1524"/>
                  </a:cubicBezTo>
                  <a:cubicBezTo>
                    <a:pt x="1000" y="1524"/>
                    <a:pt x="1286" y="1239"/>
                    <a:pt x="1286" y="905"/>
                  </a:cubicBezTo>
                  <a:lnTo>
                    <a:pt x="1286" y="881"/>
                  </a:lnTo>
                  <a:cubicBezTo>
                    <a:pt x="1453" y="881"/>
                    <a:pt x="1620" y="834"/>
                    <a:pt x="1739" y="715"/>
                  </a:cubicBezTo>
                  <a:cubicBezTo>
                    <a:pt x="1664" y="626"/>
                    <a:pt x="1580" y="551"/>
                    <a:pt x="1488" y="491"/>
                  </a:cubicBezTo>
                  <a:lnTo>
                    <a:pt x="1488" y="491"/>
                  </a:lnTo>
                  <a:cubicBezTo>
                    <a:pt x="1441" y="541"/>
                    <a:pt x="1376" y="566"/>
                    <a:pt x="1310" y="566"/>
                  </a:cubicBezTo>
                  <a:cubicBezTo>
                    <a:pt x="1239" y="566"/>
                    <a:pt x="1167" y="536"/>
                    <a:pt x="1119" y="476"/>
                  </a:cubicBezTo>
                  <a:cubicBezTo>
                    <a:pt x="1070" y="427"/>
                    <a:pt x="1041" y="370"/>
                    <a:pt x="1033" y="311"/>
                  </a:cubicBezTo>
                  <a:lnTo>
                    <a:pt x="1033" y="311"/>
                  </a:lnTo>
                  <a:cubicBezTo>
                    <a:pt x="972" y="301"/>
                    <a:pt x="910" y="296"/>
                    <a:pt x="848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64"/>
            <p:cNvSpPr/>
            <p:nvPr/>
          </p:nvSpPr>
          <p:spPr>
            <a:xfrm>
              <a:off x="2932125" y="2948275"/>
              <a:ext cx="85750" cy="77425"/>
            </a:xfrm>
            <a:custGeom>
              <a:rect b="b" l="l" r="r" t="t"/>
              <a:pathLst>
                <a:path extrusionOk="0" h="3097" w="3430">
                  <a:moveTo>
                    <a:pt x="3287" y="1"/>
                  </a:moveTo>
                  <a:cubicBezTo>
                    <a:pt x="2906" y="1"/>
                    <a:pt x="2596" y="286"/>
                    <a:pt x="2596" y="667"/>
                  </a:cubicBezTo>
                  <a:cubicBezTo>
                    <a:pt x="2573" y="882"/>
                    <a:pt x="2406" y="1072"/>
                    <a:pt x="2191" y="1072"/>
                  </a:cubicBezTo>
                  <a:lnTo>
                    <a:pt x="1977" y="1072"/>
                  </a:lnTo>
                  <a:cubicBezTo>
                    <a:pt x="1572" y="1072"/>
                    <a:pt x="1215" y="1430"/>
                    <a:pt x="1215" y="1834"/>
                  </a:cubicBezTo>
                  <a:cubicBezTo>
                    <a:pt x="1215" y="2073"/>
                    <a:pt x="1025" y="2263"/>
                    <a:pt x="786" y="2263"/>
                  </a:cubicBezTo>
                  <a:lnTo>
                    <a:pt x="691" y="2263"/>
                  </a:lnTo>
                  <a:cubicBezTo>
                    <a:pt x="310" y="2263"/>
                    <a:pt x="1" y="2573"/>
                    <a:pt x="1" y="2954"/>
                  </a:cubicBezTo>
                  <a:cubicBezTo>
                    <a:pt x="1" y="3025"/>
                    <a:pt x="72" y="3097"/>
                    <a:pt x="143" y="3097"/>
                  </a:cubicBezTo>
                  <a:cubicBezTo>
                    <a:pt x="215" y="3097"/>
                    <a:pt x="286" y="3025"/>
                    <a:pt x="286" y="2954"/>
                  </a:cubicBezTo>
                  <a:cubicBezTo>
                    <a:pt x="286" y="2739"/>
                    <a:pt x="477" y="2573"/>
                    <a:pt x="691" y="2573"/>
                  </a:cubicBezTo>
                  <a:lnTo>
                    <a:pt x="786" y="2573"/>
                  </a:lnTo>
                  <a:cubicBezTo>
                    <a:pt x="1215" y="2549"/>
                    <a:pt x="1548" y="2215"/>
                    <a:pt x="1548" y="1787"/>
                  </a:cubicBezTo>
                  <a:cubicBezTo>
                    <a:pt x="1548" y="1562"/>
                    <a:pt x="1718" y="1380"/>
                    <a:pt x="1937" y="1380"/>
                  </a:cubicBezTo>
                  <a:cubicBezTo>
                    <a:pt x="1950" y="1380"/>
                    <a:pt x="1964" y="1381"/>
                    <a:pt x="1977" y="1382"/>
                  </a:cubicBezTo>
                  <a:lnTo>
                    <a:pt x="2168" y="1382"/>
                  </a:lnTo>
                  <a:cubicBezTo>
                    <a:pt x="2549" y="1358"/>
                    <a:pt x="2882" y="1049"/>
                    <a:pt x="2882" y="644"/>
                  </a:cubicBezTo>
                  <a:cubicBezTo>
                    <a:pt x="2906" y="453"/>
                    <a:pt x="3073" y="286"/>
                    <a:pt x="3287" y="286"/>
                  </a:cubicBezTo>
                  <a:cubicBezTo>
                    <a:pt x="3358" y="286"/>
                    <a:pt x="3430" y="215"/>
                    <a:pt x="3430" y="144"/>
                  </a:cubicBezTo>
                  <a:cubicBezTo>
                    <a:pt x="3430" y="48"/>
                    <a:pt x="3358" y="1"/>
                    <a:pt x="3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64"/>
            <p:cNvSpPr/>
            <p:nvPr/>
          </p:nvSpPr>
          <p:spPr>
            <a:xfrm>
              <a:off x="2870800" y="2867300"/>
              <a:ext cx="35750" cy="30400"/>
            </a:xfrm>
            <a:custGeom>
              <a:rect b="b" l="l" r="r" t="t"/>
              <a:pathLst>
                <a:path extrusionOk="0" h="1216" w="1430">
                  <a:moveTo>
                    <a:pt x="564" y="332"/>
                  </a:moveTo>
                  <a:cubicBezTo>
                    <a:pt x="575" y="332"/>
                    <a:pt x="585" y="333"/>
                    <a:pt x="596" y="334"/>
                  </a:cubicBezTo>
                  <a:cubicBezTo>
                    <a:pt x="858" y="334"/>
                    <a:pt x="953" y="644"/>
                    <a:pt x="787" y="811"/>
                  </a:cubicBezTo>
                  <a:cubicBezTo>
                    <a:pt x="725" y="864"/>
                    <a:pt x="654" y="888"/>
                    <a:pt x="586" y="888"/>
                  </a:cubicBezTo>
                  <a:cubicBezTo>
                    <a:pt x="442" y="888"/>
                    <a:pt x="310" y="782"/>
                    <a:pt x="310" y="620"/>
                  </a:cubicBezTo>
                  <a:cubicBezTo>
                    <a:pt x="310" y="466"/>
                    <a:pt x="433" y="332"/>
                    <a:pt x="564" y="332"/>
                  </a:cubicBezTo>
                  <a:close/>
                  <a:moveTo>
                    <a:pt x="600" y="1"/>
                  </a:moveTo>
                  <a:cubicBezTo>
                    <a:pt x="293" y="1"/>
                    <a:pt x="1" y="251"/>
                    <a:pt x="1" y="620"/>
                  </a:cubicBezTo>
                  <a:cubicBezTo>
                    <a:pt x="1" y="954"/>
                    <a:pt x="263" y="1215"/>
                    <a:pt x="596" y="1215"/>
                  </a:cubicBezTo>
                  <a:cubicBezTo>
                    <a:pt x="1144" y="1215"/>
                    <a:pt x="1430" y="572"/>
                    <a:pt x="1025" y="191"/>
                  </a:cubicBezTo>
                  <a:cubicBezTo>
                    <a:pt x="900" y="59"/>
                    <a:pt x="748" y="1"/>
                    <a:pt x="6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10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65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infographics</a:t>
            </a:r>
            <a:endParaRPr/>
          </a:p>
        </p:txBody>
      </p:sp>
      <p:sp>
        <p:nvSpPr>
          <p:cNvPr id="2212" name="Google Shape;2212;p65"/>
          <p:cNvSpPr txBox="1"/>
          <p:nvPr/>
        </p:nvSpPr>
        <p:spPr>
          <a:xfrm>
            <a:off x="713225" y="1184025"/>
            <a:ext cx="21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Prophase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213" name="Google Shape;2213;p65"/>
          <p:cNvSpPr txBox="1"/>
          <p:nvPr/>
        </p:nvSpPr>
        <p:spPr>
          <a:xfrm>
            <a:off x="760775" y="1466003"/>
            <a:ext cx="2061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Jupiter is the biggest planet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214" name="Google Shape;2214;p65"/>
          <p:cNvSpPr/>
          <p:nvPr/>
        </p:nvSpPr>
        <p:spPr>
          <a:xfrm>
            <a:off x="1364825" y="2171739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01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215" name="Google Shape;2215;p65"/>
          <p:cNvSpPr txBox="1"/>
          <p:nvPr/>
        </p:nvSpPr>
        <p:spPr>
          <a:xfrm>
            <a:off x="3493925" y="1184025"/>
            <a:ext cx="21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Prometaphase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216" name="Google Shape;2216;p65"/>
          <p:cNvSpPr txBox="1"/>
          <p:nvPr/>
        </p:nvSpPr>
        <p:spPr>
          <a:xfrm>
            <a:off x="3541475" y="1466003"/>
            <a:ext cx="2061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Neptune is very far from the Sun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217" name="Google Shape;2217;p65"/>
          <p:cNvSpPr/>
          <p:nvPr/>
        </p:nvSpPr>
        <p:spPr>
          <a:xfrm>
            <a:off x="4145550" y="2171739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02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218" name="Google Shape;2218;p65"/>
          <p:cNvSpPr txBox="1"/>
          <p:nvPr/>
        </p:nvSpPr>
        <p:spPr>
          <a:xfrm>
            <a:off x="6274625" y="1184025"/>
            <a:ext cx="2156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Metaphase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219" name="Google Shape;2219;p65"/>
          <p:cNvSpPr txBox="1"/>
          <p:nvPr/>
        </p:nvSpPr>
        <p:spPr>
          <a:xfrm>
            <a:off x="6322175" y="1461199"/>
            <a:ext cx="2061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Despite being red, Mars is a cold place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220" name="Google Shape;2220;p65"/>
          <p:cNvSpPr/>
          <p:nvPr/>
        </p:nvSpPr>
        <p:spPr>
          <a:xfrm>
            <a:off x="6926275" y="2171739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5"/>
                </a:solidFill>
                <a:latin typeface="Fredoka"/>
                <a:ea typeface="Fredoka"/>
                <a:cs typeface="Fredoka"/>
                <a:sym typeface="Fredoka"/>
              </a:rPr>
              <a:t>03</a:t>
            </a:r>
            <a:endParaRPr b="1">
              <a:solidFill>
                <a:schemeClr val="accent5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221" name="Google Shape;2221;p65"/>
          <p:cNvSpPr txBox="1"/>
          <p:nvPr/>
        </p:nvSpPr>
        <p:spPr>
          <a:xfrm>
            <a:off x="713225" y="3717416"/>
            <a:ext cx="21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Anaphase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222" name="Google Shape;2222;p65"/>
          <p:cNvSpPr txBox="1"/>
          <p:nvPr/>
        </p:nvSpPr>
        <p:spPr>
          <a:xfrm>
            <a:off x="760775" y="3999393"/>
            <a:ext cx="2061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Pluto is considered a dwarf planet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223" name="Google Shape;2223;p65"/>
          <p:cNvSpPr/>
          <p:nvPr/>
        </p:nvSpPr>
        <p:spPr>
          <a:xfrm>
            <a:off x="1364825" y="3148639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04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224" name="Google Shape;2224;p65"/>
          <p:cNvSpPr txBox="1"/>
          <p:nvPr/>
        </p:nvSpPr>
        <p:spPr>
          <a:xfrm>
            <a:off x="3493925" y="3717400"/>
            <a:ext cx="21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Telophase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225" name="Google Shape;2225;p65"/>
          <p:cNvSpPr txBox="1"/>
          <p:nvPr/>
        </p:nvSpPr>
        <p:spPr>
          <a:xfrm>
            <a:off x="3541475" y="3999393"/>
            <a:ext cx="2061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Venus is the second planet from the Sun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226" name="Google Shape;2226;p65"/>
          <p:cNvSpPr/>
          <p:nvPr/>
        </p:nvSpPr>
        <p:spPr>
          <a:xfrm>
            <a:off x="4145550" y="3148639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05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227" name="Google Shape;2227;p65"/>
          <p:cNvSpPr txBox="1"/>
          <p:nvPr/>
        </p:nvSpPr>
        <p:spPr>
          <a:xfrm>
            <a:off x="6274625" y="3722220"/>
            <a:ext cx="2156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Cytokinesis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228" name="Google Shape;2228;p65"/>
          <p:cNvSpPr txBox="1"/>
          <p:nvPr/>
        </p:nvSpPr>
        <p:spPr>
          <a:xfrm>
            <a:off x="6322175" y="3999393"/>
            <a:ext cx="2061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Mercury is quite a small planet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229" name="Google Shape;2229;p65"/>
          <p:cNvSpPr/>
          <p:nvPr/>
        </p:nvSpPr>
        <p:spPr>
          <a:xfrm>
            <a:off x="6926275" y="3148639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06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cxnSp>
        <p:nvCxnSpPr>
          <p:cNvPr id="2230" name="Google Shape;2230;p65"/>
          <p:cNvCxnSpPr>
            <a:stCxn id="2214" idx="3"/>
            <a:endCxn id="2217" idx="1"/>
          </p:cNvCxnSpPr>
          <p:nvPr/>
        </p:nvCxnSpPr>
        <p:spPr>
          <a:xfrm>
            <a:off x="2217725" y="2370039"/>
            <a:ext cx="1927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31" name="Google Shape;2231;p65"/>
          <p:cNvCxnSpPr>
            <a:stCxn id="2217" idx="3"/>
            <a:endCxn id="2220" idx="1"/>
          </p:cNvCxnSpPr>
          <p:nvPr/>
        </p:nvCxnSpPr>
        <p:spPr>
          <a:xfrm>
            <a:off x="4998450" y="2370039"/>
            <a:ext cx="19278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32" name="Google Shape;2232;p65"/>
          <p:cNvCxnSpPr>
            <a:stCxn id="2223" idx="3"/>
            <a:endCxn id="2226" idx="1"/>
          </p:cNvCxnSpPr>
          <p:nvPr/>
        </p:nvCxnSpPr>
        <p:spPr>
          <a:xfrm>
            <a:off x="2217725" y="3346939"/>
            <a:ext cx="19278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33" name="Google Shape;2233;p65"/>
          <p:cNvCxnSpPr>
            <a:stCxn id="2226" idx="3"/>
            <a:endCxn id="2229" idx="1"/>
          </p:cNvCxnSpPr>
          <p:nvPr/>
        </p:nvCxnSpPr>
        <p:spPr>
          <a:xfrm>
            <a:off x="4998450" y="3346939"/>
            <a:ext cx="1927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34" name="Google Shape;2234;p65"/>
          <p:cNvCxnSpPr>
            <a:stCxn id="2220" idx="2"/>
            <a:endCxn id="2223" idx="0"/>
          </p:cNvCxnSpPr>
          <p:nvPr/>
        </p:nvCxnSpPr>
        <p:spPr>
          <a:xfrm rot="5400000">
            <a:off x="4281925" y="77739"/>
            <a:ext cx="580200" cy="5561400"/>
          </a:xfrm>
          <a:prstGeom prst="bentConnector3">
            <a:avLst>
              <a:gd fmla="val 50009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38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9" name="Google Shape;2239;p66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263" y="1066851"/>
            <a:ext cx="5590929" cy="29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0" name="Google Shape;2240;p66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infographics</a:t>
            </a:r>
            <a:endParaRPr/>
          </a:p>
        </p:txBody>
      </p:sp>
      <p:sp>
        <p:nvSpPr>
          <p:cNvPr id="2241" name="Google Shape;2241;p66"/>
          <p:cNvSpPr txBox="1"/>
          <p:nvPr/>
        </p:nvSpPr>
        <p:spPr>
          <a:xfrm>
            <a:off x="713225" y="4456150"/>
            <a:ext cx="7717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Follow the link in the graph to modify its data and then paste the new one here.</a:t>
            </a:r>
            <a:r>
              <a:rPr b="1" lang="en" sz="1200" u="sng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b="1" lang="en" sz="1200" u="sng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 more info, click here</a:t>
            </a:r>
            <a:endParaRPr b="1" sz="1200" u="sng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42" name="Google Shape;2242;p66"/>
          <p:cNvSpPr/>
          <p:nvPr/>
        </p:nvSpPr>
        <p:spPr>
          <a:xfrm>
            <a:off x="1360450" y="3924914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2</a:t>
            </a: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0%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243" name="Google Shape;2243;p66"/>
          <p:cNvSpPr/>
          <p:nvPr/>
        </p:nvSpPr>
        <p:spPr>
          <a:xfrm>
            <a:off x="2522883" y="3924914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3</a:t>
            </a: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0%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244" name="Google Shape;2244;p66"/>
          <p:cNvSpPr/>
          <p:nvPr/>
        </p:nvSpPr>
        <p:spPr>
          <a:xfrm>
            <a:off x="3685317" y="3924914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5</a:t>
            </a: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0%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245" name="Google Shape;2245;p66"/>
          <p:cNvSpPr/>
          <p:nvPr/>
        </p:nvSpPr>
        <p:spPr>
          <a:xfrm>
            <a:off x="4847750" y="3924914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7</a:t>
            </a: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0%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246" name="Google Shape;2246;p66"/>
          <p:cNvSpPr txBox="1"/>
          <p:nvPr/>
        </p:nvSpPr>
        <p:spPr>
          <a:xfrm>
            <a:off x="6121900" y="1250050"/>
            <a:ext cx="23088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Cell life cycle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247" name="Google Shape;2247;p66"/>
          <p:cNvSpPr txBox="1"/>
          <p:nvPr/>
        </p:nvSpPr>
        <p:spPr>
          <a:xfrm>
            <a:off x="6121925" y="3872128"/>
            <a:ext cx="23088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Jupiter is a gas giant and the biggest planet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248" name="Google Shape;2248;p66"/>
          <p:cNvSpPr/>
          <p:nvPr/>
        </p:nvSpPr>
        <p:spPr>
          <a:xfrm>
            <a:off x="6454625" y="1721628"/>
            <a:ext cx="716700" cy="71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9" name="Google Shape;2249;p66"/>
          <p:cNvSpPr/>
          <p:nvPr/>
        </p:nvSpPr>
        <p:spPr>
          <a:xfrm>
            <a:off x="7537725" y="2172286"/>
            <a:ext cx="716700" cy="716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0" name="Google Shape;2250;p66"/>
          <p:cNvSpPr/>
          <p:nvPr/>
        </p:nvSpPr>
        <p:spPr>
          <a:xfrm>
            <a:off x="6454625" y="2622944"/>
            <a:ext cx="716700" cy="716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1" name="Google Shape;2251;p66"/>
          <p:cNvSpPr/>
          <p:nvPr/>
        </p:nvSpPr>
        <p:spPr>
          <a:xfrm>
            <a:off x="7537725" y="3073603"/>
            <a:ext cx="716700" cy="716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52" name="Google Shape;2252;p66"/>
          <p:cNvCxnSpPr>
            <a:stCxn id="2248" idx="5"/>
            <a:endCxn id="2249" idx="2"/>
          </p:cNvCxnSpPr>
          <p:nvPr/>
        </p:nvCxnSpPr>
        <p:spPr>
          <a:xfrm>
            <a:off x="7066367" y="2333370"/>
            <a:ext cx="471300" cy="197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3" name="Google Shape;2253;p66"/>
          <p:cNvCxnSpPr>
            <a:stCxn id="2249" idx="2"/>
            <a:endCxn id="2250" idx="6"/>
          </p:cNvCxnSpPr>
          <p:nvPr/>
        </p:nvCxnSpPr>
        <p:spPr>
          <a:xfrm flipH="1">
            <a:off x="7171425" y="2530636"/>
            <a:ext cx="366300" cy="450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4" name="Google Shape;2254;p66"/>
          <p:cNvCxnSpPr>
            <a:stCxn id="2250" idx="6"/>
            <a:endCxn id="2251" idx="1"/>
          </p:cNvCxnSpPr>
          <p:nvPr/>
        </p:nvCxnSpPr>
        <p:spPr>
          <a:xfrm>
            <a:off x="7171325" y="2981294"/>
            <a:ext cx="471300" cy="197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255" name="Google Shape;2255;p66"/>
          <p:cNvGrpSpPr/>
          <p:nvPr/>
        </p:nvGrpSpPr>
        <p:grpSpPr>
          <a:xfrm>
            <a:off x="7666036" y="2317154"/>
            <a:ext cx="460067" cy="412890"/>
            <a:chOff x="2798175" y="2364925"/>
            <a:chExt cx="298900" cy="268250"/>
          </a:xfrm>
        </p:grpSpPr>
        <p:sp>
          <p:nvSpPr>
            <p:cNvPr id="2256" name="Google Shape;2256;p66"/>
            <p:cNvSpPr/>
            <p:nvPr/>
          </p:nvSpPr>
          <p:spPr>
            <a:xfrm>
              <a:off x="2798175" y="2364925"/>
              <a:ext cx="298900" cy="268250"/>
            </a:xfrm>
            <a:custGeom>
              <a:rect b="b" l="l" r="r" t="t"/>
              <a:pathLst>
                <a:path extrusionOk="0" h="10730" w="11956">
                  <a:moveTo>
                    <a:pt x="5998" y="1"/>
                  </a:moveTo>
                  <a:cubicBezTo>
                    <a:pt x="4847" y="1"/>
                    <a:pt x="3690" y="369"/>
                    <a:pt x="2715" y="1116"/>
                  </a:cubicBezTo>
                  <a:cubicBezTo>
                    <a:pt x="572" y="2759"/>
                    <a:pt x="0" y="5736"/>
                    <a:pt x="1382" y="8070"/>
                  </a:cubicBezTo>
                  <a:cubicBezTo>
                    <a:pt x="1411" y="8129"/>
                    <a:pt x="1460" y="8154"/>
                    <a:pt x="1508" y="8154"/>
                  </a:cubicBezTo>
                  <a:cubicBezTo>
                    <a:pt x="1616" y="8154"/>
                    <a:pt x="1725" y="8034"/>
                    <a:pt x="1643" y="7903"/>
                  </a:cubicBezTo>
                  <a:cubicBezTo>
                    <a:pt x="286" y="5545"/>
                    <a:pt x="1048" y="2569"/>
                    <a:pt x="3334" y="1140"/>
                  </a:cubicBezTo>
                  <a:cubicBezTo>
                    <a:pt x="4161" y="615"/>
                    <a:pt x="5083" y="363"/>
                    <a:pt x="5997" y="363"/>
                  </a:cubicBezTo>
                  <a:cubicBezTo>
                    <a:pt x="7611" y="363"/>
                    <a:pt x="9196" y="1148"/>
                    <a:pt x="10169" y="2592"/>
                  </a:cubicBezTo>
                  <a:cubicBezTo>
                    <a:pt x="11669" y="4831"/>
                    <a:pt x="11145" y="7855"/>
                    <a:pt x="8955" y="9451"/>
                  </a:cubicBezTo>
                  <a:cubicBezTo>
                    <a:pt x="8061" y="10102"/>
                    <a:pt x="7025" y="10416"/>
                    <a:pt x="5998" y="10416"/>
                  </a:cubicBezTo>
                  <a:cubicBezTo>
                    <a:pt x="4507" y="10416"/>
                    <a:pt x="3036" y="9753"/>
                    <a:pt x="2048" y="8498"/>
                  </a:cubicBezTo>
                  <a:cubicBezTo>
                    <a:pt x="2009" y="8453"/>
                    <a:pt x="1963" y="8434"/>
                    <a:pt x="1920" y="8434"/>
                  </a:cubicBezTo>
                  <a:cubicBezTo>
                    <a:pt x="1804" y="8434"/>
                    <a:pt x="1706" y="8568"/>
                    <a:pt x="1810" y="8689"/>
                  </a:cubicBezTo>
                  <a:cubicBezTo>
                    <a:pt x="2866" y="10035"/>
                    <a:pt x="4426" y="10730"/>
                    <a:pt x="6000" y="10730"/>
                  </a:cubicBezTo>
                  <a:cubicBezTo>
                    <a:pt x="7267" y="10730"/>
                    <a:pt x="8544" y="10280"/>
                    <a:pt x="9574" y="9356"/>
                  </a:cubicBezTo>
                  <a:cubicBezTo>
                    <a:pt x="11860" y="7308"/>
                    <a:pt x="11955" y="3759"/>
                    <a:pt x="9788" y="1568"/>
                  </a:cubicBezTo>
                  <a:cubicBezTo>
                    <a:pt x="8749" y="530"/>
                    <a:pt x="7378" y="1"/>
                    <a:pt x="5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66"/>
            <p:cNvSpPr/>
            <p:nvPr/>
          </p:nvSpPr>
          <p:spPr>
            <a:xfrm>
              <a:off x="2826750" y="2380300"/>
              <a:ext cx="239950" cy="237400"/>
            </a:xfrm>
            <a:custGeom>
              <a:rect b="b" l="l" r="r" t="t"/>
              <a:pathLst>
                <a:path extrusionOk="0" h="9496" w="9598">
                  <a:moveTo>
                    <a:pt x="4859" y="1"/>
                  </a:moveTo>
                  <a:cubicBezTo>
                    <a:pt x="2334" y="1"/>
                    <a:pt x="239" y="2001"/>
                    <a:pt x="119" y="4549"/>
                  </a:cubicBezTo>
                  <a:cubicBezTo>
                    <a:pt x="0" y="7097"/>
                    <a:pt x="1929" y="9265"/>
                    <a:pt x="4454" y="9479"/>
                  </a:cubicBezTo>
                  <a:cubicBezTo>
                    <a:pt x="4589" y="9490"/>
                    <a:pt x="4724" y="9496"/>
                    <a:pt x="4858" y="9496"/>
                  </a:cubicBezTo>
                  <a:cubicBezTo>
                    <a:pt x="7235" y="9496"/>
                    <a:pt x="9257" y="7725"/>
                    <a:pt x="9550" y="5335"/>
                  </a:cubicBezTo>
                  <a:cubicBezTo>
                    <a:pt x="9563" y="5228"/>
                    <a:pt x="9479" y="5166"/>
                    <a:pt x="9394" y="5166"/>
                  </a:cubicBezTo>
                  <a:cubicBezTo>
                    <a:pt x="9328" y="5166"/>
                    <a:pt x="9261" y="5204"/>
                    <a:pt x="9240" y="5288"/>
                  </a:cubicBezTo>
                  <a:cubicBezTo>
                    <a:pt x="8971" y="7534"/>
                    <a:pt x="7090" y="9187"/>
                    <a:pt x="4879" y="9187"/>
                  </a:cubicBezTo>
                  <a:cubicBezTo>
                    <a:pt x="4746" y="9187"/>
                    <a:pt x="4612" y="9181"/>
                    <a:pt x="4478" y="9169"/>
                  </a:cubicBezTo>
                  <a:cubicBezTo>
                    <a:pt x="2096" y="8979"/>
                    <a:pt x="310" y="6955"/>
                    <a:pt x="405" y="4573"/>
                  </a:cubicBezTo>
                  <a:cubicBezTo>
                    <a:pt x="524" y="2192"/>
                    <a:pt x="2477" y="310"/>
                    <a:pt x="4859" y="310"/>
                  </a:cubicBezTo>
                  <a:cubicBezTo>
                    <a:pt x="7240" y="334"/>
                    <a:pt x="9193" y="2216"/>
                    <a:pt x="9264" y="4597"/>
                  </a:cubicBezTo>
                  <a:cubicBezTo>
                    <a:pt x="9288" y="4668"/>
                    <a:pt x="9359" y="4740"/>
                    <a:pt x="9431" y="4740"/>
                  </a:cubicBezTo>
                  <a:cubicBezTo>
                    <a:pt x="9526" y="4740"/>
                    <a:pt x="9598" y="4668"/>
                    <a:pt x="9598" y="4573"/>
                  </a:cubicBezTo>
                  <a:cubicBezTo>
                    <a:pt x="9502" y="2025"/>
                    <a:pt x="7407" y="25"/>
                    <a:pt x="4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66"/>
            <p:cNvSpPr/>
            <p:nvPr/>
          </p:nvSpPr>
          <p:spPr>
            <a:xfrm>
              <a:off x="2907725" y="2454725"/>
              <a:ext cx="110750" cy="110775"/>
            </a:xfrm>
            <a:custGeom>
              <a:rect b="b" l="l" r="r" t="t"/>
              <a:pathLst>
                <a:path extrusionOk="0" h="4431" w="4430">
                  <a:moveTo>
                    <a:pt x="2120" y="96"/>
                  </a:moveTo>
                  <a:cubicBezTo>
                    <a:pt x="2334" y="96"/>
                    <a:pt x="2429" y="334"/>
                    <a:pt x="2286" y="477"/>
                  </a:cubicBezTo>
                  <a:cubicBezTo>
                    <a:pt x="2242" y="521"/>
                    <a:pt x="2190" y="540"/>
                    <a:pt x="2137" y="540"/>
                  </a:cubicBezTo>
                  <a:cubicBezTo>
                    <a:pt x="2020" y="540"/>
                    <a:pt x="1905" y="442"/>
                    <a:pt x="1905" y="310"/>
                  </a:cubicBezTo>
                  <a:cubicBezTo>
                    <a:pt x="1905" y="191"/>
                    <a:pt x="2001" y="96"/>
                    <a:pt x="2120" y="96"/>
                  </a:cubicBezTo>
                  <a:close/>
                  <a:moveTo>
                    <a:pt x="1000" y="810"/>
                  </a:moveTo>
                  <a:cubicBezTo>
                    <a:pt x="905" y="834"/>
                    <a:pt x="834" y="906"/>
                    <a:pt x="834" y="1001"/>
                  </a:cubicBezTo>
                  <a:cubicBezTo>
                    <a:pt x="834" y="1016"/>
                    <a:pt x="836" y="1032"/>
                    <a:pt x="840" y="1046"/>
                  </a:cubicBezTo>
                  <a:lnTo>
                    <a:pt x="840" y="1046"/>
                  </a:lnTo>
                  <a:cubicBezTo>
                    <a:pt x="919" y="975"/>
                    <a:pt x="1026" y="920"/>
                    <a:pt x="1135" y="892"/>
                  </a:cubicBezTo>
                  <a:lnTo>
                    <a:pt x="1135" y="892"/>
                  </a:lnTo>
                  <a:cubicBezTo>
                    <a:pt x="1131" y="888"/>
                    <a:pt x="1125" y="885"/>
                    <a:pt x="1119" y="882"/>
                  </a:cubicBezTo>
                  <a:cubicBezTo>
                    <a:pt x="1096" y="834"/>
                    <a:pt x="1048" y="810"/>
                    <a:pt x="1000" y="810"/>
                  </a:cubicBezTo>
                  <a:close/>
                  <a:moveTo>
                    <a:pt x="3224" y="825"/>
                  </a:moveTo>
                  <a:cubicBezTo>
                    <a:pt x="3237" y="825"/>
                    <a:pt x="3250" y="828"/>
                    <a:pt x="3263" y="834"/>
                  </a:cubicBezTo>
                  <a:cubicBezTo>
                    <a:pt x="3273" y="832"/>
                    <a:pt x="3283" y="830"/>
                    <a:pt x="3292" y="830"/>
                  </a:cubicBezTo>
                  <a:cubicBezTo>
                    <a:pt x="3372" y="830"/>
                    <a:pt x="3429" y="916"/>
                    <a:pt x="3429" y="1001"/>
                  </a:cubicBezTo>
                  <a:cubicBezTo>
                    <a:pt x="3429" y="1048"/>
                    <a:pt x="3406" y="1096"/>
                    <a:pt x="3382" y="1120"/>
                  </a:cubicBezTo>
                  <a:cubicBezTo>
                    <a:pt x="3344" y="1158"/>
                    <a:pt x="3301" y="1174"/>
                    <a:pt x="3259" y="1174"/>
                  </a:cubicBezTo>
                  <a:cubicBezTo>
                    <a:pt x="3118" y="1174"/>
                    <a:pt x="2991" y="992"/>
                    <a:pt x="3120" y="882"/>
                  </a:cubicBezTo>
                  <a:cubicBezTo>
                    <a:pt x="3155" y="847"/>
                    <a:pt x="3190" y="825"/>
                    <a:pt x="3224" y="825"/>
                  </a:cubicBezTo>
                  <a:close/>
                  <a:moveTo>
                    <a:pt x="316" y="1890"/>
                  </a:moveTo>
                  <a:cubicBezTo>
                    <a:pt x="434" y="1890"/>
                    <a:pt x="548" y="1988"/>
                    <a:pt x="548" y="2120"/>
                  </a:cubicBezTo>
                  <a:cubicBezTo>
                    <a:pt x="548" y="2239"/>
                    <a:pt x="453" y="2334"/>
                    <a:pt x="334" y="2334"/>
                  </a:cubicBezTo>
                  <a:cubicBezTo>
                    <a:pt x="119" y="2334"/>
                    <a:pt x="24" y="2096"/>
                    <a:pt x="167" y="1953"/>
                  </a:cubicBezTo>
                  <a:cubicBezTo>
                    <a:pt x="211" y="1910"/>
                    <a:pt x="264" y="1890"/>
                    <a:pt x="316" y="1890"/>
                  </a:cubicBezTo>
                  <a:close/>
                  <a:moveTo>
                    <a:pt x="3930" y="1906"/>
                  </a:moveTo>
                  <a:cubicBezTo>
                    <a:pt x="4192" y="1930"/>
                    <a:pt x="4192" y="2311"/>
                    <a:pt x="3930" y="2334"/>
                  </a:cubicBezTo>
                  <a:cubicBezTo>
                    <a:pt x="3668" y="2311"/>
                    <a:pt x="3668" y="1930"/>
                    <a:pt x="3930" y="1906"/>
                  </a:cubicBezTo>
                  <a:close/>
                  <a:moveTo>
                    <a:pt x="2113" y="1516"/>
                  </a:moveTo>
                  <a:cubicBezTo>
                    <a:pt x="2416" y="1516"/>
                    <a:pt x="2715" y="1763"/>
                    <a:pt x="2715" y="2120"/>
                  </a:cubicBezTo>
                  <a:cubicBezTo>
                    <a:pt x="2715" y="2453"/>
                    <a:pt x="2453" y="2715"/>
                    <a:pt x="2120" y="2715"/>
                  </a:cubicBezTo>
                  <a:cubicBezTo>
                    <a:pt x="1596" y="2715"/>
                    <a:pt x="1334" y="2072"/>
                    <a:pt x="1715" y="1691"/>
                  </a:cubicBezTo>
                  <a:cubicBezTo>
                    <a:pt x="1828" y="1570"/>
                    <a:pt x="1971" y="1516"/>
                    <a:pt x="2113" y="1516"/>
                  </a:cubicBezTo>
                  <a:close/>
                  <a:moveTo>
                    <a:pt x="1000" y="3073"/>
                  </a:moveTo>
                  <a:cubicBezTo>
                    <a:pt x="1048" y="3073"/>
                    <a:pt x="1096" y="3096"/>
                    <a:pt x="1119" y="3120"/>
                  </a:cubicBezTo>
                  <a:cubicBezTo>
                    <a:pt x="1167" y="3144"/>
                    <a:pt x="1191" y="3192"/>
                    <a:pt x="1191" y="3239"/>
                  </a:cubicBezTo>
                  <a:cubicBezTo>
                    <a:pt x="1167" y="3287"/>
                    <a:pt x="1167" y="3335"/>
                    <a:pt x="1119" y="3358"/>
                  </a:cubicBezTo>
                  <a:cubicBezTo>
                    <a:pt x="1084" y="3394"/>
                    <a:pt x="1042" y="3412"/>
                    <a:pt x="1000" y="3412"/>
                  </a:cubicBezTo>
                  <a:cubicBezTo>
                    <a:pt x="959" y="3412"/>
                    <a:pt x="917" y="3394"/>
                    <a:pt x="881" y="3358"/>
                  </a:cubicBezTo>
                  <a:cubicBezTo>
                    <a:pt x="810" y="3287"/>
                    <a:pt x="810" y="3192"/>
                    <a:pt x="881" y="3120"/>
                  </a:cubicBezTo>
                  <a:cubicBezTo>
                    <a:pt x="905" y="3096"/>
                    <a:pt x="953" y="3073"/>
                    <a:pt x="1000" y="3073"/>
                  </a:cubicBezTo>
                  <a:close/>
                  <a:moveTo>
                    <a:pt x="3263" y="3073"/>
                  </a:moveTo>
                  <a:cubicBezTo>
                    <a:pt x="3287" y="3073"/>
                    <a:pt x="3334" y="3096"/>
                    <a:pt x="3382" y="3120"/>
                  </a:cubicBezTo>
                  <a:cubicBezTo>
                    <a:pt x="3453" y="3192"/>
                    <a:pt x="3453" y="3287"/>
                    <a:pt x="3382" y="3358"/>
                  </a:cubicBezTo>
                  <a:cubicBezTo>
                    <a:pt x="3346" y="3394"/>
                    <a:pt x="3298" y="3412"/>
                    <a:pt x="3251" y="3412"/>
                  </a:cubicBezTo>
                  <a:cubicBezTo>
                    <a:pt x="3203" y="3412"/>
                    <a:pt x="3156" y="3394"/>
                    <a:pt x="3120" y="3358"/>
                  </a:cubicBezTo>
                  <a:cubicBezTo>
                    <a:pt x="3048" y="3287"/>
                    <a:pt x="3048" y="3192"/>
                    <a:pt x="3120" y="3120"/>
                  </a:cubicBezTo>
                  <a:cubicBezTo>
                    <a:pt x="3167" y="3096"/>
                    <a:pt x="3215" y="3073"/>
                    <a:pt x="3263" y="3073"/>
                  </a:cubicBezTo>
                  <a:close/>
                  <a:moveTo>
                    <a:pt x="2136" y="3695"/>
                  </a:moveTo>
                  <a:cubicBezTo>
                    <a:pt x="2250" y="3695"/>
                    <a:pt x="2358" y="3786"/>
                    <a:pt x="2358" y="3930"/>
                  </a:cubicBezTo>
                  <a:cubicBezTo>
                    <a:pt x="2358" y="4049"/>
                    <a:pt x="2239" y="4144"/>
                    <a:pt x="2120" y="4144"/>
                  </a:cubicBezTo>
                  <a:cubicBezTo>
                    <a:pt x="1929" y="4144"/>
                    <a:pt x="1834" y="3906"/>
                    <a:pt x="1977" y="3763"/>
                  </a:cubicBezTo>
                  <a:cubicBezTo>
                    <a:pt x="2023" y="3717"/>
                    <a:pt x="2080" y="3695"/>
                    <a:pt x="2136" y="3695"/>
                  </a:cubicBezTo>
                  <a:close/>
                  <a:moveTo>
                    <a:pt x="2191" y="1"/>
                  </a:moveTo>
                  <a:cubicBezTo>
                    <a:pt x="1620" y="1"/>
                    <a:pt x="1477" y="810"/>
                    <a:pt x="2048" y="977"/>
                  </a:cubicBezTo>
                  <a:lnTo>
                    <a:pt x="2048" y="1358"/>
                  </a:lnTo>
                  <a:cubicBezTo>
                    <a:pt x="1929" y="1382"/>
                    <a:pt x="1810" y="1429"/>
                    <a:pt x="1691" y="1501"/>
                  </a:cubicBezTo>
                  <a:lnTo>
                    <a:pt x="1548" y="1358"/>
                  </a:lnTo>
                  <a:cubicBezTo>
                    <a:pt x="1572" y="1287"/>
                    <a:pt x="1596" y="1215"/>
                    <a:pt x="1596" y="1144"/>
                  </a:cubicBezTo>
                  <a:cubicBezTo>
                    <a:pt x="1588" y="947"/>
                    <a:pt x="1453" y="870"/>
                    <a:pt x="1292" y="870"/>
                  </a:cubicBezTo>
                  <a:cubicBezTo>
                    <a:pt x="1241" y="870"/>
                    <a:pt x="1188" y="878"/>
                    <a:pt x="1135" y="892"/>
                  </a:cubicBezTo>
                  <a:lnTo>
                    <a:pt x="1135" y="892"/>
                  </a:lnTo>
                  <a:cubicBezTo>
                    <a:pt x="1167" y="917"/>
                    <a:pt x="1170" y="959"/>
                    <a:pt x="1191" y="1001"/>
                  </a:cubicBezTo>
                  <a:cubicBezTo>
                    <a:pt x="1191" y="1048"/>
                    <a:pt x="1167" y="1096"/>
                    <a:pt x="1119" y="1120"/>
                  </a:cubicBezTo>
                  <a:cubicBezTo>
                    <a:pt x="1096" y="1156"/>
                    <a:pt x="1054" y="1173"/>
                    <a:pt x="1009" y="1173"/>
                  </a:cubicBezTo>
                  <a:cubicBezTo>
                    <a:pt x="965" y="1173"/>
                    <a:pt x="917" y="1156"/>
                    <a:pt x="881" y="1120"/>
                  </a:cubicBezTo>
                  <a:cubicBezTo>
                    <a:pt x="865" y="1104"/>
                    <a:pt x="849" y="1077"/>
                    <a:pt x="840" y="1046"/>
                  </a:cubicBezTo>
                  <a:lnTo>
                    <a:pt x="840" y="1046"/>
                  </a:lnTo>
                  <a:cubicBezTo>
                    <a:pt x="709" y="1164"/>
                    <a:pt x="658" y="1325"/>
                    <a:pt x="810" y="1477"/>
                  </a:cubicBezTo>
                  <a:cubicBezTo>
                    <a:pt x="881" y="1549"/>
                    <a:pt x="1000" y="1596"/>
                    <a:pt x="1119" y="1596"/>
                  </a:cubicBezTo>
                  <a:cubicBezTo>
                    <a:pt x="1191" y="1596"/>
                    <a:pt x="1262" y="1596"/>
                    <a:pt x="1334" y="1549"/>
                  </a:cubicBezTo>
                  <a:lnTo>
                    <a:pt x="1477" y="1715"/>
                  </a:lnTo>
                  <a:cubicBezTo>
                    <a:pt x="1405" y="1810"/>
                    <a:pt x="1358" y="1930"/>
                    <a:pt x="1334" y="2072"/>
                  </a:cubicBezTo>
                  <a:lnTo>
                    <a:pt x="977" y="2072"/>
                  </a:lnTo>
                  <a:cubicBezTo>
                    <a:pt x="903" y="1822"/>
                    <a:pt x="707" y="1709"/>
                    <a:pt x="509" y="1709"/>
                  </a:cubicBezTo>
                  <a:cubicBezTo>
                    <a:pt x="255" y="1709"/>
                    <a:pt x="0" y="1894"/>
                    <a:pt x="0" y="2215"/>
                  </a:cubicBezTo>
                  <a:cubicBezTo>
                    <a:pt x="0" y="2534"/>
                    <a:pt x="252" y="2712"/>
                    <a:pt x="504" y="2712"/>
                  </a:cubicBezTo>
                  <a:cubicBezTo>
                    <a:pt x="703" y="2712"/>
                    <a:pt x="903" y="2600"/>
                    <a:pt x="977" y="2358"/>
                  </a:cubicBezTo>
                  <a:lnTo>
                    <a:pt x="1358" y="2358"/>
                  </a:lnTo>
                  <a:cubicBezTo>
                    <a:pt x="1381" y="2477"/>
                    <a:pt x="1429" y="2596"/>
                    <a:pt x="1500" y="2715"/>
                  </a:cubicBezTo>
                  <a:lnTo>
                    <a:pt x="1334" y="2858"/>
                  </a:lnTo>
                  <a:cubicBezTo>
                    <a:pt x="1268" y="2827"/>
                    <a:pt x="1202" y="2813"/>
                    <a:pt x="1139" y="2813"/>
                  </a:cubicBezTo>
                  <a:cubicBezTo>
                    <a:pt x="773" y="2813"/>
                    <a:pt x="505" y="3292"/>
                    <a:pt x="810" y="3597"/>
                  </a:cubicBezTo>
                  <a:cubicBezTo>
                    <a:pt x="905" y="3692"/>
                    <a:pt x="1024" y="3739"/>
                    <a:pt x="1143" y="3739"/>
                  </a:cubicBezTo>
                  <a:cubicBezTo>
                    <a:pt x="1262" y="3739"/>
                    <a:pt x="1381" y="3692"/>
                    <a:pt x="1477" y="3597"/>
                  </a:cubicBezTo>
                  <a:cubicBezTo>
                    <a:pt x="1596" y="3454"/>
                    <a:pt x="1643" y="3239"/>
                    <a:pt x="1548" y="3073"/>
                  </a:cubicBezTo>
                  <a:lnTo>
                    <a:pt x="1715" y="2906"/>
                  </a:lnTo>
                  <a:cubicBezTo>
                    <a:pt x="1810" y="2977"/>
                    <a:pt x="1929" y="3025"/>
                    <a:pt x="2048" y="3049"/>
                  </a:cubicBezTo>
                  <a:lnTo>
                    <a:pt x="2048" y="3430"/>
                  </a:lnTo>
                  <a:cubicBezTo>
                    <a:pt x="1500" y="3620"/>
                    <a:pt x="1620" y="4430"/>
                    <a:pt x="2215" y="4430"/>
                  </a:cubicBezTo>
                  <a:cubicBezTo>
                    <a:pt x="2786" y="4430"/>
                    <a:pt x="2906" y="3620"/>
                    <a:pt x="2358" y="3430"/>
                  </a:cubicBezTo>
                  <a:lnTo>
                    <a:pt x="2358" y="3049"/>
                  </a:lnTo>
                  <a:cubicBezTo>
                    <a:pt x="2477" y="3025"/>
                    <a:pt x="2596" y="2977"/>
                    <a:pt x="2691" y="2906"/>
                  </a:cubicBezTo>
                  <a:lnTo>
                    <a:pt x="2858" y="3073"/>
                  </a:lnTo>
                  <a:cubicBezTo>
                    <a:pt x="2715" y="3382"/>
                    <a:pt x="2929" y="3739"/>
                    <a:pt x="3263" y="3739"/>
                  </a:cubicBezTo>
                  <a:cubicBezTo>
                    <a:pt x="3668" y="3739"/>
                    <a:pt x="3882" y="3239"/>
                    <a:pt x="3596" y="2954"/>
                  </a:cubicBezTo>
                  <a:cubicBezTo>
                    <a:pt x="3504" y="2861"/>
                    <a:pt x="3382" y="2809"/>
                    <a:pt x="3262" y="2809"/>
                  </a:cubicBezTo>
                  <a:cubicBezTo>
                    <a:pt x="3196" y="2809"/>
                    <a:pt x="3131" y="2825"/>
                    <a:pt x="3072" y="2858"/>
                  </a:cubicBezTo>
                  <a:lnTo>
                    <a:pt x="2906" y="2715"/>
                  </a:lnTo>
                  <a:cubicBezTo>
                    <a:pt x="2977" y="2596"/>
                    <a:pt x="3025" y="2477"/>
                    <a:pt x="3048" y="2358"/>
                  </a:cubicBezTo>
                  <a:lnTo>
                    <a:pt x="3429" y="2358"/>
                  </a:lnTo>
                  <a:cubicBezTo>
                    <a:pt x="3503" y="2600"/>
                    <a:pt x="3703" y="2712"/>
                    <a:pt x="3904" y="2712"/>
                  </a:cubicBezTo>
                  <a:cubicBezTo>
                    <a:pt x="4158" y="2712"/>
                    <a:pt x="4416" y="2534"/>
                    <a:pt x="4430" y="2215"/>
                  </a:cubicBezTo>
                  <a:lnTo>
                    <a:pt x="4406" y="2215"/>
                  </a:lnTo>
                  <a:cubicBezTo>
                    <a:pt x="4406" y="1894"/>
                    <a:pt x="4151" y="1709"/>
                    <a:pt x="3897" y="1709"/>
                  </a:cubicBezTo>
                  <a:cubicBezTo>
                    <a:pt x="3699" y="1709"/>
                    <a:pt x="3503" y="1822"/>
                    <a:pt x="3429" y="2072"/>
                  </a:cubicBezTo>
                  <a:lnTo>
                    <a:pt x="3048" y="2072"/>
                  </a:lnTo>
                  <a:cubicBezTo>
                    <a:pt x="3025" y="1930"/>
                    <a:pt x="2977" y="1810"/>
                    <a:pt x="2906" y="1715"/>
                  </a:cubicBezTo>
                  <a:lnTo>
                    <a:pt x="3048" y="1549"/>
                  </a:lnTo>
                  <a:cubicBezTo>
                    <a:pt x="3120" y="1596"/>
                    <a:pt x="3191" y="1596"/>
                    <a:pt x="3263" y="1596"/>
                  </a:cubicBezTo>
                  <a:cubicBezTo>
                    <a:pt x="3382" y="1596"/>
                    <a:pt x="3501" y="1549"/>
                    <a:pt x="3572" y="1477"/>
                  </a:cubicBezTo>
                  <a:cubicBezTo>
                    <a:pt x="3834" y="1215"/>
                    <a:pt x="3691" y="763"/>
                    <a:pt x="3334" y="691"/>
                  </a:cubicBezTo>
                  <a:cubicBezTo>
                    <a:pt x="3303" y="685"/>
                    <a:pt x="3272" y="682"/>
                    <a:pt x="3242" y="682"/>
                  </a:cubicBezTo>
                  <a:cubicBezTo>
                    <a:pt x="2909" y="682"/>
                    <a:pt x="2681" y="1030"/>
                    <a:pt x="2834" y="1358"/>
                  </a:cubicBezTo>
                  <a:lnTo>
                    <a:pt x="2691" y="1501"/>
                  </a:lnTo>
                  <a:cubicBezTo>
                    <a:pt x="2572" y="1429"/>
                    <a:pt x="2453" y="1382"/>
                    <a:pt x="2334" y="1358"/>
                  </a:cubicBezTo>
                  <a:lnTo>
                    <a:pt x="2334" y="977"/>
                  </a:lnTo>
                  <a:cubicBezTo>
                    <a:pt x="2906" y="810"/>
                    <a:pt x="2763" y="1"/>
                    <a:pt x="2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66"/>
            <p:cNvSpPr/>
            <p:nvPr/>
          </p:nvSpPr>
          <p:spPr>
            <a:xfrm>
              <a:off x="2984525" y="2558325"/>
              <a:ext cx="35150" cy="29725"/>
            </a:xfrm>
            <a:custGeom>
              <a:rect b="b" l="l" r="r" t="t"/>
              <a:pathLst>
                <a:path extrusionOk="0" h="1189" w="1406">
                  <a:moveTo>
                    <a:pt x="589" y="309"/>
                  </a:moveTo>
                  <a:cubicBezTo>
                    <a:pt x="599" y="309"/>
                    <a:pt x="609" y="309"/>
                    <a:pt x="619" y="310"/>
                  </a:cubicBezTo>
                  <a:cubicBezTo>
                    <a:pt x="762" y="310"/>
                    <a:pt x="881" y="453"/>
                    <a:pt x="881" y="596"/>
                  </a:cubicBezTo>
                  <a:lnTo>
                    <a:pt x="905" y="596"/>
                  </a:lnTo>
                  <a:cubicBezTo>
                    <a:pt x="905" y="774"/>
                    <a:pt x="750" y="897"/>
                    <a:pt x="591" y="897"/>
                  </a:cubicBezTo>
                  <a:cubicBezTo>
                    <a:pt x="517" y="897"/>
                    <a:pt x="442" y="871"/>
                    <a:pt x="381" y="810"/>
                  </a:cubicBezTo>
                  <a:cubicBezTo>
                    <a:pt x="198" y="603"/>
                    <a:pt x="324" y="309"/>
                    <a:pt x="589" y="309"/>
                  </a:cubicBezTo>
                  <a:close/>
                  <a:moveTo>
                    <a:pt x="596" y="0"/>
                  </a:moveTo>
                  <a:cubicBezTo>
                    <a:pt x="262" y="0"/>
                    <a:pt x="0" y="262"/>
                    <a:pt x="0" y="596"/>
                  </a:cubicBezTo>
                  <a:cubicBezTo>
                    <a:pt x="0" y="953"/>
                    <a:pt x="300" y="1189"/>
                    <a:pt x="611" y="1189"/>
                  </a:cubicBezTo>
                  <a:cubicBezTo>
                    <a:pt x="756" y="1189"/>
                    <a:pt x="903" y="1138"/>
                    <a:pt x="1024" y="1024"/>
                  </a:cubicBezTo>
                  <a:cubicBezTo>
                    <a:pt x="1405" y="643"/>
                    <a:pt x="1120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66"/>
            <p:cNvSpPr/>
            <p:nvPr/>
          </p:nvSpPr>
          <p:spPr>
            <a:xfrm>
              <a:off x="2855925" y="2511300"/>
              <a:ext cx="36925" cy="31575"/>
            </a:xfrm>
            <a:custGeom>
              <a:rect b="b" l="l" r="r" t="t"/>
              <a:pathLst>
                <a:path extrusionOk="0" h="1263" w="1477">
                  <a:moveTo>
                    <a:pt x="619" y="310"/>
                  </a:moveTo>
                  <a:cubicBezTo>
                    <a:pt x="905" y="310"/>
                    <a:pt x="1048" y="667"/>
                    <a:pt x="858" y="857"/>
                  </a:cubicBezTo>
                  <a:cubicBezTo>
                    <a:pt x="789" y="918"/>
                    <a:pt x="709" y="945"/>
                    <a:pt x="631" y="945"/>
                  </a:cubicBezTo>
                  <a:cubicBezTo>
                    <a:pt x="465" y="945"/>
                    <a:pt x="310" y="822"/>
                    <a:pt x="310" y="643"/>
                  </a:cubicBezTo>
                  <a:cubicBezTo>
                    <a:pt x="310" y="452"/>
                    <a:pt x="453" y="310"/>
                    <a:pt x="619" y="310"/>
                  </a:cubicBezTo>
                  <a:close/>
                  <a:moveTo>
                    <a:pt x="628" y="1"/>
                  </a:moveTo>
                  <a:cubicBezTo>
                    <a:pt x="305" y="1"/>
                    <a:pt x="0" y="256"/>
                    <a:pt x="0" y="643"/>
                  </a:cubicBezTo>
                  <a:cubicBezTo>
                    <a:pt x="0" y="976"/>
                    <a:pt x="286" y="1262"/>
                    <a:pt x="619" y="1262"/>
                  </a:cubicBezTo>
                  <a:cubicBezTo>
                    <a:pt x="1191" y="1262"/>
                    <a:pt x="1477" y="571"/>
                    <a:pt x="1072" y="190"/>
                  </a:cubicBezTo>
                  <a:cubicBezTo>
                    <a:pt x="941" y="59"/>
                    <a:pt x="782" y="1"/>
                    <a:pt x="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66"/>
            <p:cNvSpPr/>
            <p:nvPr/>
          </p:nvSpPr>
          <p:spPr>
            <a:xfrm>
              <a:off x="3010725" y="2465450"/>
              <a:ext cx="32175" cy="27400"/>
            </a:xfrm>
            <a:custGeom>
              <a:rect b="b" l="l" r="r" t="t"/>
              <a:pathLst>
                <a:path extrusionOk="0" h="1096" w="1287">
                  <a:moveTo>
                    <a:pt x="731" y="313"/>
                  </a:moveTo>
                  <a:cubicBezTo>
                    <a:pt x="845" y="313"/>
                    <a:pt x="953" y="404"/>
                    <a:pt x="953" y="548"/>
                  </a:cubicBezTo>
                  <a:cubicBezTo>
                    <a:pt x="953" y="667"/>
                    <a:pt x="857" y="786"/>
                    <a:pt x="738" y="786"/>
                  </a:cubicBezTo>
                  <a:cubicBezTo>
                    <a:pt x="524" y="786"/>
                    <a:pt x="429" y="524"/>
                    <a:pt x="572" y="381"/>
                  </a:cubicBezTo>
                  <a:cubicBezTo>
                    <a:pt x="618" y="335"/>
                    <a:pt x="675" y="313"/>
                    <a:pt x="731" y="313"/>
                  </a:cubicBezTo>
                  <a:close/>
                  <a:moveTo>
                    <a:pt x="720" y="1"/>
                  </a:moveTo>
                  <a:cubicBezTo>
                    <a:pt x="586" y="1"/>
                    <a:pt x="449" y="52"/>
                    <a:pt x="333" y="167"/>
                  </a:cubicBezTo>
                  <a:cubicBezTo>
                    <a:pt x="0" y="500"/>
                    <a:pt x="238" y="1096"/>
                    <a:pt x="738" y="1096"/>
                  </a:cubicBezTo>
                  <a:cubicBezTo>
                    <a:pt x="1024" y="1096"/>
                    <a:pt x="1286" y="858"/>
                    <a:pt x="1286" y="548"/>
                  </a:cubicBezTo>
                  <a:cubicBezTo>
                    <a:pt x="1270" y="225"/>
                    <a:pt x="1002" y="1"/>
                    <a:pt x="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66"/>
            <p:cNvSpPr/>
            <p:nvPr/>
          </p:nvSpPr>
          <p:spPr>
            <a:xfrm>
              <a:off x="2876150" y="2415450"/>
              <a:ext cx="53625" cy="53000"/>
            </a:xfrm>
            <a:custGeom>
              <a:rect b="b" l="l" r="r" t="t"/>
              <a:pathLst>
                <a:path extrusionOk="0" h="2120" w="2145">
                  <a:moveTo>
                    <a:pt x="1470" y="375"/>
                  </a:moveTo>
                  <a:cubicBezTo>
                    <a:pt x="1534" y="375"/>
                    <a:pt x="1609" y="417"/>
                    <a:pt x="1668" y="476"/>
                  </a:cubicBezTo>
                  <a:cubicBezTo>
                    <a:pt x="1739" y="548"/>
                    <a:pt x="1787" y="643"/>
                    <a:pt x="1787" y="738"/>
                  </a:cubicBezTo>
                  <a:cubicBezTo>
                    <a:pt x="1787" y="810"/>
                    <a:pt x="1739" y="905"/>
                    <a:pt x="1668" y="976"/>
                  </a:cubicBezTo>
                  <a:lnTo>
                    <a:pt x="1096" y="1548"/>
                  </a:lnTo>
                  <a:cubicBezTo>
                    <a:pt x="1025" y="1619"/>
                    <a:pt x="930" y="1655"/>
                    <a:pt x="834" y="1655"/>
                  </a:cubicBezTo>
                  <a:cubicBezTo>
                    <a:pt x="739" y="1655"/>
                    <a:pt x="644" y="1619"/>
                    <a:pt x="573" y="1548"/>
                  </a:cubicBezTo>
                  <a:cubicBezTo>
                    <a:pt x="453" y="1405"/>
                    <a:pt x="453" y="1191"/>
                    <a:pt x="573" y="1048"/>
                  </a:cubicBezTo>
                  <a:lnTo>
                    <a:pt x="596" y="1048"/>
                  </a:lnTo>
                  <a:lnTo>
                    <a:pt x="1168" y="476"/>
                  </a:lnTo>
                  <a:cubicBezTo>
                    <a:pt x="1227" y="417"/>
                    <a:pt x="1302" y="375"/>
                    <a:pt x="1379" y="375"/>
                  </a:cubicBezTo>
                  <a:cubicBezTo>
                    <a:pt x="1396" y="375"/>
                    <a:pt x="1413" y="377"/>
                    <a:pt x="1430" y="381"/>
                  </a:cubicBezTo>
                  <a:cubicBezTo>
                    <a:pt x="1443" y="377"/>
                    <a:pt x="1456" y="375"/>
                    <a:pt x="1470" y="375"/>
                  </a:cubicBezTo>
                  <a:close/>
                  <a:moveTo>
                    <a:pt x="872" y="0"/>
                  </a:moveTo>
                  <a:cubicBezTo>
                    <a:pt x="754" y="0"/>
                    <a:pt x="653" y="152"/>
                    <a:pt x="763" y="262"/>
                  </a:cubicBezTo>
                  <a:lnTo>
                    <a:pt x="834" y="333"/>
                  </a:lnTo>
                  <a:lnTo>
                    <a:pt x="715" y="476"/>
                  </a:lnTo>
                  <a:lnTo>
                    <a:pt x="644" y="381"/>
                  </a:lnTo>
                  <a:cubicBezTo>
                    <a:pt x="608" y="357"/>
                    <a:pt x="567" y="345"/>
                    <a:pt x="525" y="345"/>
                  </a:cubicBezTo>
                  <a:cubicBezTo>
                    <a:pt x="483" y="345"/>
                    <a:pt x="442" y="357"/>
                    <a:pt x="406" y="381"/>
                  </a:cubicBezTo>
                  <a:cubicBezTo>
                    <a:pt x="358" y="452"/>
                    <a:pt x="358" y="548"/>
                    <a:pt x="406" y="619"/>
                  </a:cubicBezTo>
                  <a:lnTo>
                    <a:pt x="501" y="690"/>
                  </a:lnTo>
                  <a:lnTo>
                    <a:pt x="358" y="810"/>
                  </a:lnTo>
                  <a:lnTo>
                    <a:pt x="287" y="738"/>
                  </a:lnTo>
                  <a:cubicBezTo>
                    <a:pt x="251" y="702"/>
                    <a:pt x="209" y="685"/>
                    <a:pt x="171" y="685"/>
                  </a:cubicBezTo>
                  <a:cubicBezTo>
                    <a:pt x="132" y="685"/>
                    <a:pt x="96" y="702"/>
                    <a:pt x="72" y="738"/>
                  </a:cubicBezTo>
                  <a:cubicBezTo>
                    <a:pt x="1" y="810"/>
                    <a:pt x="1" y="905"/>
                    <a:pt x="72" y="952"/>
                  </a:cubicBezTo>
                  <a:lnTo>
                    <a:pt x="192" y="1095"/>
                  </a:lnTo>
                  <a:cubicBezTo>
                    <a:pt x="49" y="1524"/>
                    <a:pt x="358" y="1976"/>
                    <a:pt x="834" y="1976"/>
                  </a:cubicBezTo>
                  <a:cubicBezTo>
                    <a:pt x="906" y="1976"/>
                    <a:pt x="977" y="1976"/>
                    <a:pt x="1049" y="1953"/>
                  </a:cubicBezTo>
                  <a:lnTo>
                    <a:pt x="1168" y="2072"/>
                  </a:lnTo>
                  <a:cubicBezTo>
                    <a:pt x="1216" y="2096"/>
                    <a:pt x="1239" y="2119"/>
                    <a:pt x="1287" y="2119"/>
                  </a:cubicBezTo>
                  <a:cubicBezTo>
                    <a:pt x="1335" y="2119"/>
                    <a:pt x="1358" y="2096"/>
                    <a:pt x="1406" y="2072"/>
                  </a:cubicBezTo>
                  <a:cubicBezTo>
                    <a:pt x="1454" y="2024"/>
                    <a:pt x="1454" y="1905"/>
                    <a:pt x="1406" y="1857"/>
                  </a:cubicBezTo>
                  <a:lnTo>
                    <a:pt x="1311" y="1786"/>
                  </a:lnTo>
                  <a:lnTo>
                    <a:pt x="1454" y="1643"/>
                  </a:lnTo>
                  <a:lnTo>
                    <a:pt x="1525" y="1738"/>
                  </a:lnTo>
                  <a:cubicBezTo>
                    <a:pt x="1549" y="1762"/>
                    <a:pt x="1597" y="1786"/>
                    <a:pt x="1644" y="1786"/>
                  </a:cubicBezTo>
                  <a:cubicBezTo>
                    <a:pt x="1668" y="1786"/>
                    <a:pt x="1716" y="1762"/>
                    <a:pt x="1739" y="1738"/>
                  </a:cubicBezTo>
                  <a:cubicBezTo>
                    <a:pt x="1811" y="1667"/>
                    <a:pt x="1811" y="1572"/>
                    <a:pt x="1739" y="1500"/>
                  </a:cubicBezTo>
                  <a:lnTo>
                    <a:pt x="1668" y="1429"/>
                  </a:lnTo>
                  <a:lnTo>
                    <a:pt x="1787" y="1310"/>
                  </a:lnTo>
                  <a:lnTo>
                    <a:pt x="1882" y="1381"/>
                  </a:lnTo>
                  <a:cubicBezTo>
                    <a:pt x="1906" y="1405"/>
                    <a:pt x="1930" y="1429"/>
                    <a:pt x="1978" y="1429"/>
                  </a:cubicBezTo>
                  <a:cubicBezTo>
                    <a:pt x="2025" y="1429"/>
                    <a:pt x="2073" y="1405"/>
                    <a:pt x="2097" y="1381"/>
                  </a:cubicBezTo>
                  <a:cubicBezTo>
                    <a:pt x="2144" y="1310"/>
                    <a:pt x="2144" y="1214"/>
                    <a:pt x="2097" y="1167"/>
                  </a:cubicBezTo>
                  <a:lnTo>
                    <a:pt x="2001" y="1071"/>
                  </a:lnTo>
                  <a:cubicBezTo>
                    <a:pt x="2049" y="952"/>
                    <a:pt x="2073" y="857"/>
                    <a:pt x="2073" y="738"/>
                  </a:cubicBezTo>
                  <a:cubicBezTo>
                    <a:pt x="2091" y="340"/>
                    <a:pt x="1765" y="51"/>
                    <a:pt x="1408" y="51"/>
                  </a:cubicBezTo>
                  <a:cubicBezTo>
                    <a:pt x="1296" y="51"/>
                    <a:pt x="1181" y="80"/>
                    <a:pt x="1073" y="143"/>
                  </a:cubicBezTo>
                  <a:lnTo>
                    <a:pt x="977" y="47"/>
                  </a:lnTo>
                  <a:cubicBezTo>
                    <a:pt x="944" y="14"/>
                    <a:pt x="907" y="0"/>
                    <a:pt x="8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66"/>
            <p:cNvSpPr/>
            <p:nvPr/>
          </p:nvSpPr>
          <p:spPr>
            <a:xfrm>
              <a:off x="2850550" y="2459200"/>
              <a:ext cx="14925" cy="14000"/>
            </a:xfrm>
            <a:custGeom>
              <a:rect b="b" l="l" r="r" t="t"/>
              <a:pathLst>
                <a:path extrusionOk="0" h="560" w="597">
                  <a:moveTo>
                    <a:pt x="171" y="0"/>
                  </a:moveTo>
                  <a:cubicBezTo>
                    <a:pt x="132" y="0"/>
                    <a:pt x="96" y="12"/>
                    <a:pt x="72" y="36"/>
                  </a:cubicBezTo>
                  <a:cubicBezTo>
                    <a:pt x="1" y="107"/>
                    <a:pt x="1" y="203"/>
                    <a:pt x="72" y="274"/>
                  </a:cubicBezTo>
                  <a:lnTo>
                    <a:pt x="311" y="512"/>
                  </a:lnTo>
                  <a:cubicBezTo>
                    <a:pt x="334" y="536"/>
                    <a:pt x="382" y="560"/>
                    <a:pt x="430" y="560"/>
                  </a:cubicBezTo>
                  <a:cubicBezTo>
                    <a:pt x="453" y="560"/>
                    <a:pt x="501" y="536"/>
                    <a:pt x="525" y="512"/>
                  </a:cubicBezTo>
                  <a:cubicBezTo>
                    <a:pt x="596" y="465"/>
                    <a:pt x="596" y="346"/>
                    <a:pt x="525" y="298"/>
                  </a:cubicBezTo>
                  <a:lnTo>
                    <a:pt x="287" y="36"/>
                  </a:lnTo>
                  <a:cubicBezTo>
                    <a:pt x="251" y="12"/>
                    <a:pt x="209" y="0"/>
                    <a:pt x="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66"/>
            <p:cNvSpPr/>
            <p:nvPr/>
          </p:nvSpPr>
          <p:spPr>
            <a:xfrm>
              <a:off x="3029550" y="2508325"/>
              <a:ext cx="16325" cy="14300"/>
            </a:xfrm>
            <a:custGeom>
              <a:rect b="b" l="l" r="r" t="t"/>
              <a:pathLst>
                <a:path extrusionOk="0" h="572" w="653">
                  <a:moveTo>
                    <a:pt x="234" y="0"/>
                  </a:moveTo>
                  <a:cubicBezTo>
                    <a:pt x="111" y="0"/>
                    <a:pt x="0" y="152"/>
                    <a:pt x="128" y="262"/>
                  </a:cubicBezTo>
                  <a:lnTo>
                    <a:pt x="366" y="524"/>
                  </a:lnTo>
                  <a:cubicBezTo>
                    <a:pt x="390" y="548"/>
                    <a:pt x="438" y="571"/>
                    <a:pt x="485" y="571"/>
                  </a:cubicBezTo>
                  <a:cubicBezTo>
                    <a:pt x="509" y="571"/>
                    <a:pt x="557" y="548"/>
                    <a:pt x="581" y="524"/>
                  </a:cubicBezTo>
                  <a:cubicBezTo>
                    <a:pt x="652" y="452"/>
                    <a:pt x="652" y="357"/>
                    <a:pt x="581" y="286"/>
                  </a:cubicBezTo>
                  <a:lnTo>
                    <a:pt x="343" y="48"/>
                  </a:lnTo>
                  <a:cubicBezTo>
                    <a:pt x="309" y="14"/>
                    <a:pt x="271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66"/>
            <p:cNvSpPr/>
            <p:nvPr/>
          </p:nvSpPr>
          <p:spPr>
            <a:xfrm>
              <a:off x="2926775" y="2396825"/>
              <a:ext cx="14900" cy="13875"/>
            </a:xfrm>
            <a:custGeom>
              <a:rect b="b" l="l" r="r" t="t"/>
              <a:pathLst>
                <a:path extrusionOk="0" h="555" w="596">
                  <a:moveTo>
                    <a:pt x="417" y="1"/>
                  </a:moveTo>
                  <a:cubicBezTo>
                    <a:pt x="375" y="1"/>
                    <a:pt x="334" y="19"/>
                    <a:pt x="310" y="54"/>
                  </a:cubicBezTo>
                  <a:lnTo>
                    <a:pt x="72" y="292"/>
                  </a:lnTo>
                  <a:cubicBezTo>
                    <a:pt x="0" y="364"/>
                    <a:pt x="0" y="459"/>
                    <a:pt x="72" y="507"/>
                  </a:cubicBezTo>
                  <a:cubicBezTo>
                    <a:pt x="95" y="554"/>
                    <a:pt x="143" y="554"/>
                    <a:pt x="167" y="554"/>
                  </a:cubicBezTo>
                  <a:cubicBezTo>
                    <a:pt x="215" y="554"/>
                    <a:pt x="262" y="554"/>
                    <a:pt x="286" y="531"/>
                  </a:cubicBezTo>
                  <a:lnTo>
                    <a:pt x="524" y="269"/>
                  </a:lnTo>
                  <a:cubicBezTo>
                    <a:pt x="596" y="221"/>
                    <a:pt x="596" y="102"/>
                    <a:pt x="524" y="54"/>
                  </a:cubicBezTo>
                  <a:cubicBezTo>
                    <a:pt x="500" y="19"/>
                    <a:pt x="459" y="1"/>
                    <a:pt x="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66"/>
            <p:cNvSpPr/>
            <p:nvPr/>
          </p:nvSpPr>
          <p:spPr>
            <a:xfrm>
              <a:off x="3014875" y="2529450"/>
              <a:ext cx="14925" cy="14000"/>
            </a:xfrm>
            <a:custGeom>
              <a:rect b="b" l="l" r="r" t="t"/>
              <a:pathLst>
                <a:path extrusionOk="0" h="560" w="597">
                  <a:moveTo>
                    <a:pt x="409" y="0"/>
                  </a:moveTo>
                  <a:cubicBezTo>
                    <a:pt x="370" y="0"/>
                    <a:pt x="334" y="12"/>
                    <a:pt x="310" y="36"/>
                  </a:cubicBezTo>
                  <a:lnTo>
                    <a:pt x="48" y="298"/>
                  </a:lnTo>
                  <a:cubicBezTo>
                    <a:pt x="1" y="346"/>
                    <a:pt x="1" y="465"/>
                    <a:pt x="48" y="512"/>
                  </a:cubicBezTo>
                  <a:cubicBezTo>
                    <a:pt x="96" y="536"/>
                    <a:pt x="120" y="560"/>
                    <a:pt x="167" y="560"/>
                  </a:cubicBezTo>
                  <a:cubicBezTo>
                    <a:pt x="215" y="560"/>
                    <a:pt x="239" y="536"/>
                    <a:pt x="287" y="512"/>
                  </a:cubicBezTo>
                  <a:lnTo>
                    <a:pt x="525" y="274"/>
                  </a:lnTo>
                  <a:cubicBezTo>
                    <a:pt x="596" y="203"/>
                    <a:pt x="596" y="107"/>
                    <a:pt x="525" y="36"/>
                  </a:cubicBezTo>
                  <a:cubicBezTo>
                    <a:pt x="489" y="12"/>
                    <a:pt x="447" y="0"/>
                    <a:pt x="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66"/>
            <p:cNvSpPr/>
            <p:nvPr/>
          </p:nvSpPr>
          <p:spPr>
            <a:xfrm>
              <a:off x="2946425" y="2417225"/>
              <a:ext cx="18475" cy="7175"/>
            </a:xfrm>
            <a:custGeom>
              <a:rect b="b" l="l" r="r" t="t"/>
              <a:pathLst>
                <a:path extrusionOk="0" h="287" w="739">
                  <a:moveTo>
                    <a:pt x="214" y="0"/>
                  </a:moveTo>
                  <a:cubicBezTo>
                    <a:pt x="0" y="0"/>
                    <a:pt x="0" y="286"/>
                    <a:pt x="214" y="286"/>
                  </a:cubicBezTo>
                  <a:lnTo>
                    <a:pt x="524" y="286"/>
                  </a:lnTo>
                  <a:cubicBezTo>
                    <a:pt x="738" y="286"/>
                    <a:pt x="738" y="0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66"/>
            <p:cNvSpPr/>
            <p:nvPr/>
          </p:nvSpPr>
          <p:spPr>
            <a:xfrm>
              <a:off x="2861275" y="2482725"/>
              <a:ext cx="15875" cy="14300"/>
            </a:xfrm>
            <a:custGeom>
              <a:rect b="b" l="l" r="r" t="t"/>
              <a:pathLst>
                <a:path extrusionOk="0" h="572" w="635">
                  <a:moveTo>
                    <a:pt x="415" y="1"/>
                  </a:moveTo>
                  <a:cubicBezTo>
                    <a:pt x="380" y="1"/>
                    <a:pt x="343" y="15"/>
                    <a:pt x="310" y="47"/>
                  </a:cubicBezTo>
                  <a:lnTo>
                    <a:pt x="48" y="309"/>
                  </a:lnTo>
                  <a:cubicBezTo>
                    <a:pt x="1" y="357"/>
                    <a:pt x="1" y="452"/>
                    <a:pt x="48" y="524"/>
                  </a:cubicBezTo>
                  <a:cubicBezTo>
                    <a:pt x="96" y="548"/>
                    <a:pt x="120" y="571"/>
                    <a:pt x="167" y="571"/>
                  </a:cubicBezTo>
                  <a:cubicBezTo>
                    <a:pt x="215" y="571"/>
                    <a:pt x="239" y="548"/>
                    <a:pt x="286" y="524"/>
                  </a:cubicBezTo>
                  <a:lnTo>
                    <a:pt x="525" y="286"/>
                  </a:lnTo>
                  <a:cubicBezTo>
                    <a:pt x="635" y="157"/>
                    <a:pt x="533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66"/>
            <p:cNvSpPr/>
            <p:nvPr/>
          </p:nvSpPr>
          <p:spPr>
            <a:xfrm>
              <a:off x="2871400" y="2551900"/>
              <a:ext cx="104200" cy="49300"/>
            </a:xfrm>
            <a:custGeom>
              <a:rect b="b" l="l" r="r" t="t"/>
              <a:pathLst>
                <a:path extrusionOk="0" h="1972" w="4168">
                  <a:moveTo>
                    <a:pt x="477" y="281"/>
                  </a:moveTo>
                  <a:cubicBezTo>
                    <a:pt x="524" y="281"/>
                    <a:pt x="572" y="305"/>
                    <a:pt x="620" y="329"/>
                  </a:cubicBezTo>
                  <a:cubicBezTo>
                    <a:pt x="786" y="472"/>
                    <a:pt x="953" y="591"/>
                    <a:pt x="1120" y="686"/>
                  </a:cubicBezTo>
                  <a:cubicBezTo>
                    <a:pt x="1215" y="734"/>
                    <a:pt x="1263" y="829"/>
                    <a:pt x="1215" y="924"/>
                  </a:cubicBezTo>
                  <a:cubicBezTo>
                    <a:pt x="1215" y="948"/>
                    <a:pt x="1191" y="972"/>
                    <a:pt x="1144" y="972"/>
                  </a:cubicBezTo>
                  <a:cubicBezTo>
                    <a:pt x="1130" y="979"/>
                    <a:pt x="1114" y="982"/>
                    <a:pt x="1097" y="982"/>
                  </a:cubicBezTo>
                  <a:cubicBezTo>
                    <a:pt x="1056" y="982"/>
                    <a:pt x="1011" y="965"/>
                    <a:pt x="977" y="948"/>
                  </a:cubicBezTo>
                  <a:cubicBezTo>
                    <a:pt x="786" y="829"/>
                    <a:pt x="596" y="710"/>
                    <a:pt x="429" y="567"/>
                  </a:cubicBezTo>
                  <a:cubicBezTo>
                    <a:pt x="382" y="543"/>
                    <a:pt x="334" y="472"/>
                    <a:pt x="334" y="424"/>
                  </a:cubicBezTo>
                  <a:cubicBezTo>
                    <a:pt x="334" y="376"/>
                    <a:pt x="334" y="353"/>
                    <a:pt x="358" y="329"/>
                  </a:cubicBezTo>
                  <a:cubicBezTo>
                    <a:pt x="382" y="305"/>
                    <a:pt x="429" y="281"/>
                    <a:pt x="477" y="281"/>
                  </a:cubicBezTo>
                  <a:close/>
                  <a:moveTo>
                    <a:pt x="1667" y="972"/>
                  </a:moveTo>
                  <a:cubicBezTo>
                    <a:pt x="1691" y="972"/>
                    <a:pt x="1715" y="972"/>
                    <a:pt x="1739" y="996"/>
                  </a:cubicBezTo>
                  <a:cubicBezTo>
                    <a:pt x="1929" y="1067"/>
                    <a:pt x="2144" y="1138"/>
                    <a:pt x="2334" y="1186"/>
                  </a:cubicBezTo>
                  <a:cubicBezTo>
                    <a:pt x="2430" y="1186"/>
                    <a:pt x="2501" y="1281"/>
                    <a:pt x="2501" y="1377"/>
                  </a:cubicBezTo>
                  <a:cubicBezTo>
                    <a:pt x="2501" y="1400"/>
                    <a:pt x="2477" y="1448"/>
                    <a:pt x="2453" y="1448"/>
                  </a:cubicBezTo>
                  <a:cubicBezTo>
                    <a:pt x="2412" y="1476"/>
                    <a:pt x="2378" y="1487"/>
                    <a:pt x="2343" y="1487"/>
                  </a:cubicBezTo>
                  <a:cubicBezTo>
                    <a:pt x="2318" y="1487"/>
                    <a:pt x="2292" y="1482"/>
                    <a:pt x="2263" y="1472"/>
                  </a:cubicBezTo>
                  <a:cubicBezTo>
                    <a:pt x="2049" y="1424"/>
                    <a:pt x="1858" y="1353"/>
                    <a:pt x="1644" y="1281"/>
                  </a:cubicBezTo>
                  <a:cubicBezTo>
                    <a:pt x="1596" y="1257"/>
                    <a:pt x="1548" y="1210"/>
                    <a:pt x="1525" y="1162"/>
                  </a:cubicBezTo>
                  <a:cubicBezTo>
                    <a:pt x="1501" y="1115"/>
                    <a:pt x="1501" y="1091"/>
                    <a:pt x="1525" y="1067"/>
                  </a:cubicBezTo>
                  <a:lnTo>
                    <a:pt x="1501" y="1067"/>
                  </a:lnTo>
                  <a:cubicBezTo>
                    <a:pt x="1525" y="996"/>
                    <a:pt x="1596" y="972"/>
                    <a:pt x="1667" y="972"/>
                  </a:cubicBezTo>
                  <a:close/>
                  <a:moveTo>
                    <a:pt x="2948" y="1300"/>
                  </a:moveTo>
                  <a:cubicBezTo>
                    <a:pt x="2958" y="1300"/>
                    <a:pt x="2968" y="1302"/>
                    <a:pt x="2977" y="1305"/>
                  </a:cubicBezTo>
                  <a:lnTo>
                    <a:pt x="3001" y="1305"/>
                  </a:lnTo>
                  <a:cubicBezTo>
                    <a:pt x="3144" y="1305"/>
                    <a:pt x="3287" y="1316"/>
                    <a:pt x="3423" y="1316"/>
                  </a:cubicBezTo>
                  <a:cubicBezTo>
                    <a:pt x="3491" y="1316"/>
                    <a:pt x="3557" y="1313"/>
                    <a:pt x="3620" y="1305"/>
                  </a:cubicBezTo>
                  <a:cubicBezTo>
                    <a:pt x="3716" y="1305"/>
                    <a:pt x="3811" y="1377"/>
                    <a:pt x="3835" y="1472"/>
                  </a:cubicBezTo>
                  <a:cubicBezTo>
                    <a:pt x="3835" y="1496"/>
                    <a:pt x="3835" y="1519"/>
                    <a:pt x="3811" y="1543"/>
                  </a:cubicBezTo>
                  <a:cubicBezTo>
                    <a:pt x="3763" y="1591"/>
                    <a:pt x="3692" y="1615"/>
                    <a:pt x="3644" y="1615"/>
                  </a:cubicBezTo>
                  <a:cubicBezTo>
                    <a:pt x="3565" y="1623"/>
                    <a:pt x="3488" y="1625"/>
                    <a:pt x="3413" y="1625"/>
                  </a:cubicBezTo>
                  <a:cubicBezTo>
                    <a:pt x="3263" y="1625"/>
                    <a:pt x="3120" y="1615"/>
                    <a:pt x="2977" y="1615"/>
                  </a:cubicBezTo>
                  <a:cubicBezTo>
                    <a:pt x="2906" y="1591"/>
                    <a:pt x="2858" y="1567"/>
                    <a:pt x="2811" y="1519"/>
                  </a:cubicBezTo>
                  <a:cubicBezTo>
                    <a:pt x="2787" y="1496"/>
                    <a:pt x="2787" y="1472"/>
                    <a:pt x="2787" y="1424"/>
                  </a:cubicBezTo>
                  <a:cubicBezTo>
                    <a:pt x="2807" y="1362"/>
                    <a:pt x="2882" y="1300"/>
                    <a:pt x="2948" y="1300"/>
                  </a:cubicBezTo>
                  <a:close/>
                  <a:moveTo>
                    <a:pt x="482" y="1"/>
                  </a:moveTo>
                  <a:cubicBezTo>
                    <a:pt x="351" y="1"/>
                    <a:pt x="222" y="49"/>
                    <a:pt x="120" y="138"/>
                  </a:cubicBezTo>
                  <a:cubicBezTo>
                    <a:pt x="48" y="233"/>
                    <a:pt x="0" y="353"/>
                    <a:pt x="24" y="472"/>
                  </a:cubicBezTo>
                  <a:cubicBezTo>
                    <a:pt x="24" y="615"/>
                    <a:pt x="96" y="757"/>
                    <a:pt x="239" y="853"/>
                  </a:cubicBezTo>
                  <a:lnTo>
                    <a:pt x="239" y="829"/>
                  </a:lnTo>
                  <a:cubicBezTo>
                    <a:pt x="405" y="972"/>
                    <a:pt x="620" y="1115"/>
                    <a:pt x="810" y="1234"/>
                  </a:cubicBezTo>
                  <a:cubicBezTo>
                    <a:pt x="905" y="1281"/>
                    <a:pt x="1001" y="1305"/>
                    <a:pt x="1096" y="1305"/>
                  </a:cubicBezTo>
                  <a:lnTo>
                    <a:pt x="1215" y="1305"/>
                  </a:lnTo>
                  <a:cubicBezTo>
                    <a:pt x="1286" y="1448"/>
                    <a:pt x="1382" y="1543"/>
                    <a:pt x="1525" y="1591"/>
                  </a:cubicBezTo>
                  <a:cubicBezTo>
                    <a:pt x="1739" y="1686"/>
                    <a:pt x="1953" y="1758"/>
                    <a:pt x="2168" y="1805"/>
                  </a:cubicBezTo>
                  <a:cubicBezTo>
                    <a:pt x="2215" y="1829"/>
                    <a:pt x="2263" y="1829"/>
                    <a:pt x="2310" y="1829"/>
                  </a:cubicBezTo>
                  <a:cubicBezTo>
                    <a:pt x="2406" y="1829"/>
                    <a:pt x="2501" y="1805"/>
                    <a:pt x="2596" y="1758"/>
                  </a:cubicBezTo>
                  <a:cubicBezTo>
                    <a:pt x="2668" y="1853"/>
                    <a:pt x="2811" y="1924"/>
                    <a:pt x="2953" y="1948"/>
                  </a:cubicBezTo>
                  <a:cubicBezTo>
                    <a:pt x="3120" y="1948"/>
                    <a:pt x="3287" y="1972"/>
                    <a:pt x="3454" y="1972"/>
                  </a:cubicBezTo>
                  <a:lnTo>
                    <a:pt x="3644" y="1972"/>
                  </a:lnTo>
                  <a:cubicBezTo>
                    <a:pt x="3811" y="1972"/>
                    <a:pt x="3954" y="1900"/>
                    <a:pt x="4049" y="1781"/>
                  </a:cubicBezTo>
                  <a:cubicBezTo>
                    <a:pt x="4120" y="1686"/>
                    <a:pt x="4168" y="1567"/>
                    <a:pt x="4144" y="1448"/>
                  </a:cubicBezTo>
                  <a:cubicBezTo>
                    <a:pt x="4097" y="1186"/>
                    <a:pt x="3882" y="1019"/>
                    <a:pt x="3620" y="1019"/>
                  </a:cubicBezTo>
                  <a:cubicBezTo>
                    <a:pt x="3557" y="1027"/>
                    <a:pt x="3493" y="1030"/>
                    <a:pt x="3430" y="1030"/>
                  </a:cubicBezTo>
                  <a:cubicBezTo>
                    <a:pt x="3303" y="1030"/>
                    <a:pt x="3176" y="1019"/>
                    <a:pt x="3049" y="1019"/>
                  </a:cubicBezTo>
                  <a:cubicBezTo>
                    <a:pt x="3019" y="1013"/>
                    <a:pt x="2989" y="1010"/>
                    <a:pt x="2959" y="1010"/>
                  </a:cubicBezTo>
                  <a:cubicBezTo>
                    <a:pt x="2870" y="1010"/>
                    <a:pt x="2781" y="1037"/>
                    <a:pt x="2692" y="1091"/>
                  </a:cubicBezTo>
                  <a:cubicBezTo>
                    <a:pt x="2620" y="996"/>
                    <a:pt x="2525" y="924"/>
                    <a:pt x="2406" y="900"/>
                  </a:cubicBezTo>
                  <a:cubicBezTo>
                    <a:pt x="2215" y="853"/>
                    <a:pt x="2025" y="805"/>
                    <a:pt x="1858" y="734"/>
                  </a:cubicBezTo>
                  <a:cubicBezTo>
                    <a:pt x="1788" y="706"/>
                    <a:pt x="1718" y="694"/>
                    <a:pt x="1649" y="694"/>
                  </a:cubicBezTo>
                  <a:cubicBezTo>
                    <a:pt x="1599" y="694"/>
                    <a:pt x="1550" y="700"/>
                    <a:pt x="1501" y="710"/>
                  </a:cubicBezTo>
                  <a:cubicBezTo>
                    <a:pt x="1477" y="591"/>
                    <a:pt x="1382" y="495"/>
                    <a:pt x="1286" y="448"/>
                  </a:cubicBezTo>
                  <a:cubicBezTo>
                    <a:pt x="1120" y="353"/>
                    <a:pt x="953" y="233"/>
                    <a:pt x="810" y="114"/>
                  </a:cubicBezTo>
                  <a:cubicBezTo>
                    <a:pt x="711" y="37"/>
                    <a:pt x="596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66"/>
            <p:cNvSpPr/>
            <p:nvPr/>
          </p:nvSpPr>
          <p:spPr>
            <a:xfrm>
              <a:off x="2972025" y="2401625"/>
              <a:ext cx="61925" cy="58475"/>
            </a:xfrm>
            <a:custGeom>
              <a:rect b="b" l="l" r="r" t="t"/>
              <a:pathLst>
                <a:path extrusionOk="0" h="2339" w="2477">
                  <a:moveTo>
                    <a:pt x="1548" y="1196"/>
                  </a:moveTo>
                  <a:cubicBezTo>
                    <a:pt x="1596" y="1220"/>
                    <a:pt x="1667" y="1243"/>
                    <a:pt x="1715" y="1291"/>
                  </a:cubicBezTo>
                  <a:cubicBezTo>
                    <a:pt x="1858" y="1434"/>
                    <a:pt x="1977" y="1624"/>
                    <a:pt x="2120" y="1791"/>
                  </a:cubicBezTo>
                  <a:cubicBezTo>
                    <a:pt x="2143" y="1839"/>
                    <a:pt x="2167" y="1910"/>
                    <a:pt x="2143" y="1958"/>
                  </a:cubicBezTo>
                  <a:cubicBezTo>
                    <a:pt x="2143" y="2006"/>
                    <a:pt x="2120" y="2029"/>
                    <a:pt x="2096" y="2053"/>
                  </a:cubicBezTo>
                  <a:cubicBezTo>
                    <a:pt x="2073" y="2059"/>
                    <a:pt x="2051" y="2062"/>
                    <a:pt x="2029" y="2062"/>
                  </a:cubicBezTo>
                  <a:cubicBezTo>
                    <a:pt x="1958" y="2062"/>
                    <a:pt x="1894" y="2031"/>
                    <a:pt x="1858" y="1958"/>
                  </a:cubicBezTo>
                  <a:cubicBezTo>
                    <a:pt x="1739" y="1791"/>
                    <a:pt x="1620" y="1648"/>
                    <a:pt x="1477" y="1482"/>
                  </a:cubicBezTo>
                  <a:cubicBezTo>
                    <a:pt x="1405" y="1434"/>
                    <a:pt x="1405" y="1315"/>
                    <a:pt x="1453" y="1243"/>
                  </a:cubicBezTo>
                  <a:cubicBezTo>
                    <a:pt x="1477" y="1220"/>
                    <a:pt x="1524" y="1196"/>
                    <a:pt x="1548" y="1196"/>
                  </a:cubicBezTo>
                  <a:close/>
                  <a:moveTo>
                    <a:pt x="511" y="1"/>
                  </a:moveTo>
                  <a:cubicBezTo>
                    <a:pt x="345" y="1"/>
                    <a:pt x="179" y="93"/>
                    <a:pt x="95" y="243"/>
                  </a:cubicBezTo>
                  <a:cubicBezTo>
                    <a:pt x="0" y="481"/>
                    <a:pt x="95" y="767"/>
                    <a:pt x="310" y="886"/>
                  </a:cubicBezTo>
                  <a:cubicBezTo>
                    <a:pt x="476" y="982"/>
                    <a:pt x="619" y="1101"/>
                    <a:pt x="786" y="1220"/>
                  </a:cubicBezTo>
                  <a:cubicBezTo>
                    <a:pt x="881" y="1291"/>
                    <a:pt x="977" y="1339"/>
                    <a:pt x="1119" y="1339"/>
                  </a:cubicBezTo>
                  <a:cubicBezTo>
                    <a:pt x="1119" y="1458"/>
                    <a:pt x="1167" y="1577"/>
                    <a:pt x="1238" y="1672"/>
                  </a:cubicBezTo>
                  <a:cubicBezTo>
                    <a:pt x="1381" y="1815"/>
                    <a:pt x="1500" y="1958"/>
                    <a:pt x="1596" y="2125"/>
                  </a:cubicBezTo>
                  <a:cubicBezTo>
                    <a:pt x="1691" y="2267"/>
                    <a:pt x="1858" y="2339"/>
                    <a:pt x="2024" y="2339"/>
                  </a:cubicBezTo>
                  <a:cubicBezTo>
                    <a:pt x="2096" y="2339"/>
                    <a:pt x="2191" y="2339"/>
                    <a:pt x="2262" y="2291"/>
                  </a:cubicBezTo>
                  <a:cubicBezTo>
                    <a:pt x="2358" y="2220"/>
                    <a:pt x="2429" y="2125"/>
                    <a:pt x="2453" y="2006"/>
                  </a:cubicBezTo>
                  <a:cubicBezTo>
                    <a:pt x="2477" y="1863"/>
                    <a:pt x="2453" y="1720"/>
                    <a:pt x="2382" y="1577"/>
                  </a:cubicBezTo>
                  <a:cubicBezTo>
                    <a:pt x="2239" y="1386"/>
                    <a:pt x="2096" y="1220"/>
                    <a:pt x="1929" y="1029"/>
                  </a:cubicBezTo>
                  <a:cubicBezTo>
                    <a:pt x="1834" y="934"/>
                    <a:pt x="1715" y="862"/>
                    <a:pt x="1572" y="862"/>
                  </a:cubicBezTo>
                  <a:cubicBezTo>
                    <a:pt x="1548" y="720"/>
                    <a:pt x="1477" y="600"/>
                    <a:pt x="1381" y="505"/>
                  </a:cubicBezTo>
                  <a:cubicBezTo>
                    <a:pt x="1349" y="484"/>
                    <a:pt x="1312" y="472"/>
                    <a:pt x="1275" y="472"/>
                  </a:cubicBezTo>
                  <a:cubicBezTo>
                    <a:pt x="1229" y="472"/>
                    <a:pt x="1183" y="490"/>
                    <a:pt x="1143" y="529"/>
                  </a:cubicBezTo>
                  <a:cubicBezTo>
                    <a:pt x="1096" y="600"/>
                    <a:pt x="1096" y="696"/>
                    <a:pt x="1167" y="743"/>
                  </a:cubicBezTo>
                  <a:cubicBezTo>
                    <a:pt x="1215" y="791"/>
                    <a:pt x="1262" y="839"/>
                    <a:pt x="1262" y="910"/>
                  </a:cubicBezTo>
                  <a:cubicBezTo>
                    <a:pt x="1262" y="934"/>
                    <a:pt x="1262" y="958"/>
                    <a:pt x="1238" y="1005"/>
                  </a:cubicBezTo>
                  <a:cubicBezTo>
                    <a:pt x="1203" y="1029"/>
                    <a:pt x="1155" y="1041"/>
                    <a:pt x="1107" y="1041"/>
                  </a:cubicBezTo>
                  <a:cubicBezTo>
                    <a:pt x="1060" y="1041"/>
                    <a:pt x="1012" y="1029"/>
                    <a:pt x="977" y="1005"/>
                  </a:cubicBezTo>
                  <a:cubicBezTo>
                    <a:pt x="834" y="862"/>
                    <a:pt x="667" y="720"/>
                    <a:pt x="500" y="624"/>
                  </a:cubicBezTo>
                  <a:cubicBezTo>
                    <a:pt x="405" y="577"/>
                    <a:pt x="357" y="458"/>
                    <a:pt x="405" y="386"/>
                  </a:cubicBezTo>
                  <a:cubicBezTo>
                    <a:pt x="420" y="340"/>
                    <a:pt x="466" y="314"/>
                    <a:pt x="521" y="314"/>
                  </a:cubicBezTo>
                  <a:cubicBezTo>
                    <a:pt x="552" y="314"/>
                    <a:pt x="586" y="322"/>
                    <a:pt x="619" y="339"/>
                  </a:cubicBezTo>
                  <a:lnTo>
                    <a:pt x="595" y="339"/>
                  </a:lnTo>
                  <a:cubicBezTo>
                    <a:pt x="615" y="352"/>
                    <a:pt x="637" y="358"/>
                    <a:pt x="659" y="358"/>
                  </a:cubicBezTo>
                  <a:cubicBezTo>
                    <a:pt x="716" y="358"/>
                    <a:pt x="775" y="319"/>
                    <a:pt x="810" y="267"/>
                  </a:cubicBezTo>
                  <a:cubicBezTo>
                    <a:pt x="834" y="196"/>
                    <a:pt x="810" y="100"/>
                    <a:pt x="715" y="53"/>
                  </a:cubicBezTo>
                  <a:cubicBezTo>
                    <a:pt x="651" y="17"/>
                    <a:pt x="581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1" name="Google Shape;2271;p66"/>
          <p:cNvGrpSpPr/>
          <p:nvPr/>
        </p:nvGrpSpPr>
        <p:grpSpPr>
          <a:xfrm>
            <a:off x="6565533" y="2772100"/>
            <a:ext cx="494891" cy="418393"/>
            <a:chOff x="2767800" y="2789250"/>
            <a:chExt cx="321525" cy="271825"/>
          </a:xfrm>
        </p:grpSpPr>
        <p:sp>
          <p:nvSpPr>
            <p:cNvPr id="2272" name="Google Shape;2272;p66"/>
            <p:cNvSpPr/>
            <p:nvPr/>
          </p:nvSpPr>
          <p:spPr>
            <a:xfrm>
              <a:off x="2900575" y="2893800"/>
              <a:ext cx="37525" cy="48850"/>
            </a:xfrm>
            <a:custGeom>
              <a:rect b="b" l="l" r="r" t="t"/>
              <a:pathLst>
                <a:path extrusionOk="0" h="1954" w="1501">
                  <a:moveTo>
                    <a:pt x="810" y="417"/>
                  </a:moveTo>
                  <a:lnTo>
                    <a:pt x="1191" y="679"/>
                  </a:lnTo>
                  <a:lnTo>
                    <a:pt x="1191" y="1275"/>
                  </a:lnTo>
                  <a:lnTo>
                    <a:pt x="810" y="1561"/>
                  </a:lnTo>
                  <a:lnTo>
                    <a:pt x="310" y="1275"/>
                  </a:lnTo>
                  <a:lnTo>
                    <a:pt x="310" y="679"/>
                  </a:lnTo>
                  <a:lnTo>
                    <a:pt x="810" y="417"/>
                  </a:lnTo>
                  <a:close/>
                  <a:moveTo>
                    <a:pt x="748" y="1"/>
                  </a:moveTo>
                  <a:cubicBezTo>
                    <a:pt x="715" y="1"/>
                    <a:pt x="679" y="13"/>
                    <a:pt x="643" y="36"/>
                  </a:cubicBezTo>
                  <a:lnTo>
                    <a:pt x="72" y="441"/>
                  </a:lnTo>
                  <a:cubicBezTo>
                    <a:pt x="24" y="465"/>
                    <a:pt x="0" y="513"/>
                    <a:pt x="0" y="560"/>
                  </a:cubicBezTo>
                  <a:lnTo>
                    <a:pt x="0" y="1394"/>
                  </a:lnTo>
                  <a:cubicBezTo>
                    <a:pt x="0" y="1441"/>
                    <a:pt x="24" y="1489"/>
                    <a:pt x="72" y="1513"/>
                  </a:cubicBezTo>
                  <a:lnTo>
                    <a:pt x="643" y="1918"/>
                  </a:lnTo>
                  <a:cubicBezTo>
                    <a:pt x="679" y="1942"/>
                    <a:pt x="715" y="1953"/>
                    <a:pt x="751" y="1953"/>
                  </a:cubicBezTo>
                  <a:cubicBezTo>
                    <a:pt x="786" y="1953"/>
                    <a:pt x="822" y="1942"/>
                    <a:pt x="858" y="1918"/>
                  </a:cubicBezTo>
                  <a:lnTo>
                    <a:pt x="1429" y="1513"/>
                  </a:lnTo>
                  <a:cubicBezTo>
                    <a:pt x="1477" y="1489"/>
                    <a:pt x="1501" y="1441"/>
                    <a:pt x="1501" y="1394"/>
                  </a:cubicBezTo>
                  <a:lnTo>
                    <a:pt x="1501" y="584"/>
                  </a:lnTo>
                  <a:cubicBezTo>
                    <a:pt x="1477" y="513"/>
                    <a:pt x="1453" y="465"/>
                    <a:pt x="1429" y="441"/>
                  </a:cubicBezTo>
                  <a:lnTo>
                    <a:pt x="834" y="36"/>
                  </a:lnTo>
                  <a:cubicBezTo>
                    <a:pt x="810" y="13"/>
                    <a:pt x="780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66"/>
            <p:cNvSpPr/>
            <p:nvPr/>
          </p:nvSpPr>
          <p:spPr>
            <a:xfrm>
              <a:off x="2767800" y="2789250"/>
              <a:ext cx="321525" cy="271825"/>
            </a:xfrm>
            <a:custGeom>
              <a:rect b="b" l="l" r="r" t="t"/>
              <a:pathLst>
                <a:path extrusionOk="0" h="10873" w="12861">
                  <a:moveTo>
                    <a:pt x="8669" y="384"/>
                  </a:moveTo>
                  <a:cubicBezTo>
                    <a:pt x="10479" y="384"/>
                    <a:pt x="11408" y="2599"/>
                    <a:pt x="10098" y="3885"/>
                  </a:cubicBezTo>
                  <a:cubicBezTo>
                    <a:pt x="9682" y="4309"/>
                    <a:pt x="9168" y="4498"/>
                    <a:pt x="8664" y="4498"/>
                  </a:cubicBezTo>
                  <a:cubicBezTo>
                    <a:pt x="7610" y="4498"/>
                    <a:pt x="6597" y="3672"/>
                    <a:pt x="6597" y="2432"/>
                  </a:cubicBezTo>
                  <a:cubicBezTo>
                    <a:pt x="6597" y="1313"/>
                    <a:pt x="7526" y="384"/>
                    <a:pt x="8669" y="384"/>
                  </a:cubicBezTo>
                  <a:close/>
                  <a:moveTo>
                    <a:pt x="10455" y="4004"/>
                  </a:moveTo>
                  <a:lnTo>
                    <a:pt x="10813" y="4361"/>
                  </a:lnTo>
                  <a:lnTo>
                    <a:pt x="10574" y="4599"/>
                  </a:lnTo>
                  <a:lnTo>
                    <a:pt x="10217" y="4242"/>
                  </a:lnTo>
                  <a:cubicBezTo>
                    <a:pt x="10289" y="4171"/>
                    <a:pt x="10384" y="4076"/>
                    <a:pt x="10455" y="4004"/>
                  </a:cubicBezTo>
                  <a:close/>
                  <a:moveTo>
                    <a:pt x="9479" y="4719"/>
                  </a:moveTo>
                  <a:lnTo>
                    <a:pt x="9479" y="5076"/>
                  </a:lnTo>
                  <a:lnTo>
                    <a:pt x="8931" y="5361"/>
                  </a:lnTo>
                  <a:lnTo>
                    <a:pt x="8598" y="5076"/>
                  </a:lnTo>
                  <a:lnTo>
                    <a:pt x="8598" y="4814"/>
                  </a:lnTo>
                  <a:lnTo>
                    <a:pt x="8669" y="4814"/>
                  </a:lnTo>
                  <a:cubicBezTo>
                    <a:pt x="8931" y="4814"/>
                    <a:pt x="9217" y="4790"/>
                    <a:pt x="9479" y="4719"/>
                  </a:cubicBezTo>
                  <a:close/>
                  <a:moveTo>
                    <a:pt x="6431" y="1480"/>
                  </a:moveTo>
                  <a:cubicBezTo>
                    <a:pt x="6407" y="1551"/>
                    <a:pt x="6383" y="1646"/>
                    <a:pt x="6359" y="1718"/>
                  </a:cubicBezTo>
                  <a:cubicBezTo>
                    <a:pt x="3930" y="1742"/>
                    <a:pt x="1977" y="3623"/>
                    <a:pt x="1977" y="5957"/>
                  </a:cubicBezTo>
                  <a:cubicBezTo>
                    <a:pt x="1977" y="8291"/>
                    <a:pt x="3954" y="10220"/>
                    <a:pt x="6407" y="10220"/>
                  </a:cubicBezTo>
                  <a:cubicBezTo>
                    <a:pt x="7407" y="10220"/>
                    <a:pt x="8383" y="9886"/>
                    <a:pt x="9193" y="9291"/>
                  </a:cubicBezTo>
                  <a:cubicBezTo>
                    <a:pt x="9265" y="9219"/>
                    <a:pt x="9265" y="9124"/>
                    <a:pt x="9217" y="9053"/>
                  </a:cubicBezTo>
                  <a:cubicBezTo>
                    <a:pt x="9175" y="9011"/>
                    <a:pt x="9126" y="8986"/>
                    <a:pt x="9078" y="8986"/>
                  </a:cubicBezTo>
                  <a:cubicBezTo>
                    <a:pt x="9043" y="8986"/>
                    <a:pt x="9009" y="8999"/>
                    <a:pt x="8979" y="9029"/>
                  </a:cubicBezTo>
                  <a:cubicBezTo>
                    <a:pt x="8741" y="9219"/>
                    <a:pt x="8479" y="9386"/>
                    <a:pt x="8193" y="9529"/>
                  </a:cubicBezTo>
                  <a:cubicBezTo>
                    <a:pt x="7594" y="9773"/>
                    <a:pt x="6999" y="9885"/>
                    <a:pt x="6429" y="9885"/>
                  </a:cubicBezTo>
                  <a:cubicBezTo>
                    <a:pt x="4165" y="9885"/>
                    <a:pt x="2311" y="8126"/>
                    <a:pt x="2311" y="5957"/>
                  </a:cubicBezTo>
                  <a:cubicBezTo>
                    <a:pt x="2311" y="3814"/>
                    <a:pt x="4097" y="2099"/>
                    <a:pt x="6288" y="2027"/>
                  </a:cubicBezTo>
                  <a:lnTo>
                    <a:pt x="6288" y="2027"/>
                  </a:lnTo>
                  <a:cubicBezTo>
                    <a:pt x="6288" y="2123"/>
                    <a:pt x="6264" y="2218"/>
                    <a:pt x="6264" y="2313"/>
                  </a:cubicBezTo>
                  <a:cubicBezTo>
                    <a:pt x="6288" y="3504"/>
                    <a:pt x="7145" y="4480"/>
                    <a:pt x="8288" y="4671"/>
                  </a:cubicBezTo>
                  <a:lnTo>
                    <a:pt x="8288" y="5052"/>
                  </a:lnTo>
                  <a:cubicBezTo>
                    <a:pt x="8288" y="5100"/>
                    <a:pt x="8336" y="5147"/>
                    <a:pt x="8360" y="5195"/>
                  </a:cubicBezTo>
                  <a:lnTo>
                    <a:pt x="8955" y="5576"/>
                  </a:lnTo>
                  <a:cubicBezTo>
                    <a:pt x="8979" y="5600"/>
                    <a:pt x="9009" y="5612"/>
                    <a:pt x="9041" y="5612"/>
                  </a:cubicBezTo>
                  <a:cubicBezTo>
                    <a:pt x="9074" y="5612"/>
                    <a:pt x="9110" y="5600"/>
                    <a:pt x="9146" y="5576"/>
                  </a:cubicBezTo>
                  <a:lnTo>
                    <a:pt x="9717" y="5195"/>
                  </a:lnTo>
                  <a:cubicBezTo>
                    <a:pt x="9765" y="5147"/>
                    <a:pt x="9789" y="5100"/>
                    <a:pt x="9789" y="5052"/>
                  </a:cubicBezTo>
                  <a:lnTo>
                    <a:pt x="9789" y="4504"/>
                  </a:lnTo>
                  <a:cubicBezTo>
                    <a:pt x="9908" y="4433"/>
                    <a:pt x="10003" y="4385"/>
                    <a:pt x="10122" y="4314"/>
                  </a:cubicBezTo>
                  <a:lnTo>
                    <a:pt x="10170" y="4385"/>
                  </a:lnTo>
                  <a:cubicBezTo>
                    <a:pt x="10408" y="4861"/>
                    <a:pt x="10527" y="5409"/>
                    <a:pt x="10527" y="5933"/>
                  </a:cubicBezTo>
                  <a:cubicBezTo>
                    <a:pt x="10527" y="6886"/>
                    <a:pt x="10170" y="7791"/>
                    <a:pt x="9527" y="8505"/>
                  </a:cubicBezTo>
                  <a:cubicBezTo>
                    <a:pt x="9455" y="8553"/>
                    <a:pt x="9479" y="8672"/>
                    <a:pt x="9550" y="8719"/>
                  </a:cubicBezTo>
                  <a:cubicBezTo>
                    <a:pt x="9580" y="8749"/>
                    <a:pt x="9614" y="8762"/>
                    <a:pt x="9649" y="8762"/>
                  </a:cubicBezTo>
                  <a:cubicBezTo>
                    <a:pt x="9697" y="8762"/>
                    <a:pt x="9747" y="8737"/>
                    <a:pt x="9789" y="8696"/>
                  </a:cubicBezTo>
                  <a:cubicBezTo>
                    <a:pt x="10479" y="7957"/>
                    <a:pt x="10860" y="6957"/>
                    <a:pt x="10860" y="5933"/>
                  </a:cubicBezTo>
                  <a:cubicBezTo>
                    <a:pt x="10860" y="5671"/>
                    <a:pt x="10836" y="5409"/>
                    <a:pt x="10789" y="5147"/>
                  </a:cubicBezTo>
                  <a:lnTo>
                    <a:pt x="10789" y="5147"/>
                  </a:lnTo>
                  <a:lnTo>
                    <a:pt x="11051" y="5409"/>
                  </a:lnTo>
                  <a:cubicBezTo>
                    <a:pt x="11074" y="5600"/>
                    <a:pt x="11098" y="5766"/>
                    <a:pt x="11098" y="5933"/>
                  </a:cubicBezTo>
                  <a:lnTo>
                    <a:pt x="11098" y="5957"/>
                  </a:lnTo>
                  <a:cubicBezTo>
                    <a:pt x="11098" y="8407"/>
                    <a:pt x="8980" y="10425"/>
                    <a:pt x="6391" y="10425"/>
                  </a:cubicBezTo>
                  <a:cubicBezTo>
                    <a:pt x="6262" y="10425"/>
                    <a:pt x="6133" y="10420"/>
                    <a:pt x="6002" y="10410"/>
                  </a:cubicBezTo>
                  <a:cubicBezTo>
                    <a:pt x="3740" y="10220"/>
                    <a:pt x="1858" y="8457"/>
                    <a:pt x="1739" y="6171"/>
                  </a:cubicBezTo>
                  <a:cubicBezTo>
                    <a:pt x="1620" y="3623"/>
                    <a:pt x="3763" y="1480"/>
                    <a:pt x="6407" y="1480"/>
                  </a:cubicBezTo>
                  <a:close/>
                  <a:moveTo>
                    <a:pt x="8683" y="1"/>
                  </a:moveTo>
                  <a:cubicBezTo>
                    <a:pt x="7832" y="1"/>
                    <a:pt x="7005" y="451"/>
                    <a:pt x="6574" y="1265"/>
                  </a:cubicBezTo>
                  <a:lnTo>
                    <a:pt x="6407" y="1265"/>
                  </a:lnTo>
                  <a:cubicBezTo>
                    <a:pt x="2120" y="1265"/>
                    <a:pt x="1" y="6433"/>
                    <a:pt x="3025" y="9458"/>
                  </a:cubicBezTo>
                  <a:cubicBezTo>
                    <a:pt x="3995" y="10435"/>
                    <a:pt x="5191" y="10873"/>
                    <a:pt x="6366" y="10873"/>
                  </a:cubicBezTo>
                  <a:cubicBezTo>
                    <a:pt x="8826" y="10873"/>
                    <a:pt x="11194" y="8953"/>
                    <a:pt x="11194" y="6052"/>
                  </a:cubicBezTo>
                  <a:lnTo>
                    <a:pt x="11194" y="5885"/>
                  </a:lnTo>
                  <a:lnTo>
                    <a:pt x="11717" y="6409"/>
                  </a:lnTo>
                  <a:cubicBezTo>
                    <a:pt x="11837" y="6528"/>
                    <a:pt x="11997" y="6588"/>
                    <a:pt x="12161" y="6588"/>
                  </a:cubicBezTo>
                  <a:cubicBezTo>
                    <a:pt x="12325" y="6588"/>
                    <a:pt x="12491" y="6528"/>
                    <a:pt x="12622" y="6409"/>
                  </a:cubicBezTo>
                  <a:cubicBezTo>
                    <a:pt x="12861" y="6171"/>
                    <a:pt x="12861" y="5766"/>
                    <a:pt x="12622" y="5528"/>
                  </a:cubicBezTo>
                  <a:lnTo>
                    <a:pt x="12622" y="5504"/>
                  </a:lnTo>
                  <a:lnTo>
                    <a:pt x="12337" y="5219"/>
                  </a:lnTo>
                  <a:cubicBezTo>
                    <a:pt x="12301" y="5183"/>
                    <a:pt x="12253" y="5165"/>
                    <a:pt x="12209" y="5165"/>
                  </a:cubicBezTo>
                  <a:cubicBezTo>
                    <a:pt x="12164" y="5165"/>
                    <a:pt x="12122" y="5183"/>
                    <a:pt x="12099" y="5219"/>
                  </a:cubicBezTo>
                  <a:cubicBezTo>
                    <a:pt x="12027" y="5266"/>
                    <a:pt x="12027" y="5385"/>
                    <a:pt x="12099" y="5457"/>
                  </a:cubicBezTo>
                  <a:lnTo>
                    <a:pt x="12384" y="5743"/>
                  </a:lnTo>
                  <a:cubicBezTo>
                    <a:pt x="12527" y="5862"/>
                    <a:pt x="12527" y="6052"/>
                    <a:pt x="12384" y="6171"/>
                  </a:cubicBezTo>
                  <a:cubicBezTo>
                    <a:pt x="12325" y="6243"/>
                    <a:pt x="12247" y="6278"/>
                    <a:pt x="12170" y="6278"/>
                  </a:cubicBezTo>
                  <a:cubicBezTo>
                    <a:pt x="12093" y="6278"/>
                    <a:pt x="12015" y="6243"/>
                    <a:pt x="11956" y="6171"/>
                  </a:cubicBezTo>
                  <a:lnTo>
                    <a:pt x="10717" y="4933"/>
                  </a:lnTo>
                  <a:lnTo>
                    <a:pt x="11146" y="4504"/>
                  </a:lnTo>
                  <a:lnTo>
                    <a:pt x="11551" y="4885"/>
                  </a:lnTo>
                  <a:cubicBezTo>
                    <a:pt x="11575" y="4921"/>
                    <a:pt x="11616" y="4939"/>
                    <a:pt x="11658" y="4939"/>
                  </a:cubicBezTo>
                  <a:cubicBezTo>
                    <a:pt x="11700" y="4939"/>
                    <a:pt x="11741" y="4921"/>
                    <a:pt x="11765" y="4885"/>
                  </a:cubicBezTo>
                  <a:cubicBezTo>
                    <a:pt x="11837" y="4838"/>
                    <a:pt x="11837" y="4719"/>
                    <a:pt x="11765" y="4671"/>
                  </a:cubicBezTo>
                  <a:lnTo>
                    <a:pt x="11336" y="4218"/>
                  </a:lnTo>
                  <a:cubicBezTo>
                    <a:pt x="11289" y="4171"/>
                    <a:pt x="11217" y="4147"/>
                    <a:pt x="11146" y="4147"/>
                  </a:cubicBezTo>
                  <a:lnTo>
                    <a:pt x="11074" y="4147"/>
                  </a:lnTo>
                  <a:lnTo>
                    <a:pt x="10646" y="3718"/>
                  </a:lnTo>
                  <a:cubicBezTo>
                    <a:pt x="11408" y="2599"/>
                    <a:pt x="11074" y="1051"/>
                    <a:pt x="9908" y="337"/>
                  </a:cubicBezTo>
                  <a:cubicBezTo>
                    <a:pt x="9523" y="109"/>
                    <a:pt x="9100" y="1"/>
                    <a:pt x="8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66"/>
            <p:cNvSpPr/>
            <p:nvPr/>
          </p:nvSpPr>
          <p:spPr>
            <a:xfrm>
              <a:off x="2933325" y="2805650"/>
              <a:ext cx="106575" cy="89675"/>
            </a:xfrm>
            <a:custGeom>
              <a:rect b="b" l="l" r="r" t="t"/>
              <a:pathLst>
                <a:path extrusionOk="0" h="3587" w="4263">
                  <a:moveTo>
                    <a:pt x="2058" y="0"/>
                  </a:moveTo>
                  <a:cubicBezTo>
                    <a:pt x="1309" y="0"/>
                    <a:pt x="581" y="484"/>
                    <a:pt x="334" y="1276"/>
                  </a:cubicBezTo>
                  <a:cubicBezTo>
                    <a:pt x="0" y="2419"/>
                    <a:pt x="834" y="3562"/>
                    <a:pt x="2048" y="3586"/>
                  </a:cubicBezTo>
                  <a:lnTo>
                    <a:pt x="2048" y="3562"/>
                  </a:lnTo>
                  <a:cubicBezTo>
                    <a:pt x="3382" y="3562"/>
                    <a:pt x="4263" y="2110"/>
                    <a:pt x="3596" y="919"/>
                  </a:cubicBezTo>
                  <a:cubicBezTo>
                    <a:pt x="3565" y="873"/>
                    <a:pt x="3515" y="847"/>
                    <a:pt x="3464" y="847"/>
                  </a:cubicBezTo>
                  <a:cubicBezTo>
                    <a:pt x="3435" y="847"/>
                    <a:pt x="3407" y="855"/>
                    <a:pt x="3382" y="871"/>
                  </a:cubicBezTo>
                  <a:cubicBezTo>
                    <a:pt x="3310" y="895"/>
                    <a:pt x="3263" y="1014"/>
                    <a:pt x="3310" y="1086"/>
                  </a:cubicBezTo>
                  <a:cubicBezTo>
                    <a:pt x="3429" y="1300"/>
                    <a:pt x="3501" y="1538"/>
                    <a:pt x="3501" y="1776"/>
                  </a:cubicBezTo>
                  <a:cubicBezTo>
                    <a:pt x="3501" y="2665"/>
                    <a:pt x="2778" y="3246"/>
                    <a:pt x="2023" y="3246"/>
                  </a:cubicBezTo>
                  <a:cubicBezTo>
                    <a:pt x="1665" y="3246"/>
                    <a:pt x="1299" y="3115"/>
                    <a:pt x="1000" y="2824"/>
                  </a:cubicBezTo>
                  <a:cubicBezTo>
                    <a:pt x="72" y="1895"/>
                    <a:pt x="738" y="324"/>
                    <a:pt x="2048" y="324"/>
                  </a:cubicBezTo>
                  <a:cubicBezTo>
                    <a:pt x="2334" y="324"/>
                    <a:pt x="2620" y="419"/>
                    <a:pt x="2858" y="586"/>
                  </a:cubicBezTo>
                  <a:cubicBezTo>
                    <a:pt x="2883" y="602"/>
                    <a:pt x="2912" y="610"/>
                    <a:pt x="2940" y="610"/>
                  </a:cubicBezTo>
                  <a:cubicBezTo>
                    <a:pt x="2991" y="610"/>
                    <a:pt x="3041" y="584"/>
                    <a:pt x="3072" y="538"/>
                  </a:cubicBezTo>
                  <a:cubicBezTo>
                    <a:pt x="3120" y="467"/>
                    <a:pt x="3120" y="347"/>
                    <a:pt x="3025" y="300"/>
                  </a:cubicBezTo>
                  <a:cubicBezTo>
                    <a:pt x="2725" y="95"/>
                    <a:pt x="2390" y="0"/>
                    <a:pt x="2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66"/>
            <p:cNvSpPr/>
            <p:nvPr/>
          </p:nvSpPr>
          <p:spPr>
            <a:xfrm>
              <a:off x="2957725" y="2823850"/>
              <a:ext cx="58375" cy="53025"/>
            </a:xfrm>
            <a:custGeom>
              <a:rect b="b" l="l" r="r" t="t"/>
              <a:pathLst>
                <a:path extrusionOk="0" h="2121" w="2335">
                  <a:moveTo>
                    <a:pt x="628" y="295"/>
                  </a:moveTo>
                  <a:cubicBezTo>
                    <a:pt x="700" y="295"/>
                    <a:pt x="774" y="322"/>
                    <a:pt x="834" y="382"/>
                  </a:cubicBezTo>
                  <a:cubicBezTo>
                    <a:pt x="1018" y="566"/>
                    <a:pt x="891" y="883"/>
                    <a:pt x="625" y="883"/>
                  </a:cubicBezTo>
                  <a:cubicBezTo>
                    <a:pt x="615" y="883"/>
                    <a:pt x="606" y="882"/>
                    <a:pt x="596" y="882"/>
                  </a:cubicBezTo>
                  <a:cubicBezTo>
                    <a:pt x="585" y="883"/>
                    <a:pt x="575" y="884"/>
                    <a:pt x="564" y="884"/>
                  </a:cubicBezTo>
                  <a:cubicBezTo>
                    <a:pt x="433" y="884"/>
                    <a:pt x="310" y="752"/>
                    <a:pt x="310" y="620"/>
                  </a:cubicBezTo>
                  <a:lnTo>
                    <a:pt x="334" y="620"/>
                  </a:lnTo>
                  <a:cubicBezTo>
                    <a:pt x="318" y="424"/>
                    <a:pt x="469" y="295"/>
                    <a:pt x="628" y="295"/>
                  </a:cubicBezTo>
                  <a:close/>
                  <a:moveTo>
                    <a:pt x="1525" y="1215"/>
                  </a:moveTo>
                  <a:cubicBezTo>
                    <a:pt x="1668" y="1215"/>
                    <a:pt x="1787" y="1358"/>
                    <a:pt x="1787" y="1501"/>
                  </a:cubicBezTo>
                  <a:cubicBezTo>
                    <a:pt x="1787" y="1662"/>
                    <a:pt x="1644" y="1769"/>
                    <a:pt x="1501" y="1769"/>
                  </a:cubicBezTo>
                  <a:cubicBezTo>
                    <a:pt x="1432" y="1769"/>
                    <a:pt x="1364" y="1745"/>
                    <a:pt x="1310" y="1691"/>
                  </a:cubicBezTo>
                  <a:cubicBezTo>
                    <a:pt x="1144" y="1501"/>
                    <a:pt x="1263" y="1215"/>
                    <a:pt x="1525" y="1215"/>
                  </a:cubicBezTo>
                  <a:close/>
                  <a:moveTo>
                    <a:pt x="610" y="1199"/>
                  </a:moveTo>
                  <a:cubicBezTo>
                    <a:pt x="762" y="1199"/>
                    <a:pt x="906" y="1322"/>
                    <a:pt x="906" y="1501"/>
                  </a:cubicBezTo>
                  <a:cubicBezTo>
                    <a:pt x="906" y="1667"/>
                    <a:pt x="763" y="1787"/>
                    <a:pt x="596" y="1787"/>
                  </a:cubicBezTo>
                  <a:lnTo>
                    <a:pt x="596" y="1810"/>
                  </a:lnTo>
                  <a:cubicBezTo>
                    <a:pt x="334" y="1810"/>
                    <a:pt x="215" y="1477"/>
                    <a:pt x="405" y="1286"/>
                  </a:cubicBezTo>
                  <a:cubicBezTo>
                    <a:pt x="466" y="1226"/>
                    <a:pt x="539" y="1199"/>
                    <a:pt x="610" y="1199"/>
                  </a:cubicBezTo>
                  <a:close/>
                  <a:moveTo>
                    <a:pt x="596" y="0"/>
                  </a:moveTo>
                  <a:cubicBezTo>
                    <a:pt x="263" y="0"/>
                    <a:pt x="1" y="286"/>
                    <a:pt x="1" y="620"/>
                  </a:cubicBezTo>
                  <a:cubicBezTo>
                    <a:pt x="1" y="786"/>
                    <a:pt x="72" y="929"/>
                    <a:pt x="215" y="1048"/>
                  </a:cubicBezTo>
                  <a:cubicBezTo>
                    <a:pt x="72" y="1167"/>
                    <a:pt x="1" y="1334"/>
                    <a:pt x="1" y="1501"/>
                  </a:cubicBezTo>
                  <a:cubicBezTo>
                    <a:pt x="1" y="1870"/>
                    <a:pt x="314" y="2120"/>
                    <a:pt x="635" y="2120"/>
                  </a:cubicBezTo>
                  <a:cubicBezTo>
                    <a:pt x="791" y="2120"/>
                    <a:pt x="948" y="2061"/>
                    <a:pt x="1072" y="1929"/>
                  </a:cubicBezTo>
                  <a:cubicBezTo>
                    <a:pt x="1191" y="2049"/>
                    <a:pt x="1334" y="2120"/>
                    <a:pt x="1525" y="2120"/>
                  </a:cubicBezTo>
                  <a:cubicBezTo>
                    <a:pt x="2072" y="2120"/>
                    <a:pt x="2334" y="1429"/>
                    <a:pt x="1930" y="1048"/>
                  </a:cubicBezTo>
                  <a:cubicBezTo>
                    <a:pt x="2049" y="929"/>
                    <a:pt x="2120" y="786"/>
                    <a:pt x="2120" y="620"/>
                  </a:cubicBezTo>
                  <a:cubicBezTo>
                    <a:pt x="2018" y="583"/>
                    <a:pt x="1917" y="545"/>
                    <a:pt x="1817" y="506"/>
                  </a:cubicBezTo>
                  <a:lnTo>
                    <a:pt x="1817" y="506"/>
                  </a:lnTo>
                  <a:cubicBezTo>
                    <a:pt x="1876" y="683"/>
                    <a:pt x="1754" y="882"/>
                    <a:pt x="1525" y="882"/>
                  </a:cubicBezTo>
                  <a:cubicBezTo>
                    <a:pt x="1510" y="884"/>
                    <a:pt x="1496" y="885"/>
                    <a:pt x="1482" y="885"/>
                  </a:cubicBezTo>
                  <a:cubicBezTo>
                    <a:pt x="1335" y="885"/>
                    <a:pt x="1215" y="772"/>
                    <a:pt x="1215" y="620"/>
                  </a:cubicBezTo>
                  <a:lnTo>
                    <a:pt x="1239" y="620"/>
                  </a:lnTo>
                  <a:cubicBezTo>
                    <a:pt x="1228" y="488"/>
                    <a:pt x="1293" y="386"/>
                    <a:pt x="1385" y="334"/>
                  </a:cubicBezTo>
                  <a:lnTo>
                    <a:pt x="1385" y="334"/>
                  </a:lnTo>
                  <a:cubicBezTo>
                    <a:pt x="1528" y="392"/>
                    <a:pt x="1672" y="450"/>
                    <a:pt x="1817" y="506"/>
                  </a:cubicBezTo>
                  <a:lnTo>
                    <a:pt x="1817" y="506"/>
                  </a:lnTo>
                  <a:cubicBezTo>
                    <a:pt x="1803" y="462"/>
                    <a:pt x="1777" y="419"/>
                    <a:pt x="1739" y="382"/>
                  </a:cubicBezTo>
                  <a:cubicBezTo>
                    <a:pt x="1679" y="322"/>
                    <a:pt x="1605" y="295"/>
                    <a:pt x="1533" y="295"/>
                  </a:cubicBezTo>
                  <a:cubicBezTo>
                    <a:pt x="1481" y="295"/>
                    <a:pt x="1430" y="309"/>
                    <a:pt x="1385" y="334"/>
                  </a:cubicBezTo>
                  <a:lnTo>
                    <a:pt x="1385" y="334"/>
                  </a:lnTo>
                  <a:cubicBezTo>
                    <a:pt x="1120" y="225"/>
                    <a:pt x="858" y="113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66"/>
            <p:cNvSpPr/>
            <p:nvPr/>
          </p:nvSpPr>
          <p:spPr>
            <a:xfrm>
              <a:off x="2872000" y="2989950"/>
              <a:ext cx="53600" cy="22650"/>
            </a:xfrm>
            <a:custGeom>
              <a:rect b="b" l="l" r="r" t="t"/>
              <a:pathLst>
                <a:path extrusionOk="0" h="906" w="2144">
                  <a:moveTo>
                    <a:pt x="1548" y="310"/>
                  </a:moveTo>
                  <a:cubicBezTo>
                    <a:pt x="1739" y="310"/>
                    <a:pt x="1739" y="596"/>
                    <a:pt x="1548" y="596"/>
                  </a:cubicBezTo>
                  <a:lnTo>
                    <a:pt x="596" y="596"/>
                  </a:lnTo>
                  <a:cubicBezTo>
                    <a:pt x="381" y="596"/>
                    <a:pt x="381" y="310"/>
                    <a:pt x="596" y="310"/>
                  </a:cubicBezTo>
                  <a:close/>
                  <a:moveTo>
                    <a:pt x="596" y="1"/>
                  </a:moveTo>
                  <a:cubicBezTo>
                    <a:pt x="0" y="1"/>
                    <a:pt x="0" y="906"/>
                    <a:pt x="596" y="906"/>
                  </a:cubicBezTo>
                  <a:lnTo>
                    <a:pt x="1548" y="906"/>
                  </a:lnTo>
                  <a:cubicBezTo>
                    <a:pt x="2144" y="906"/>
                    <a:pt x="2144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66"/>
            <p:cNvSpPr/>
            <p:nvPr/>
          </p:nvSpPr>
          <p:spPr>
            <a:xfrm>
              <a:off x="2839250" y="2922225"/>
              <a:ext cx="56000" cy="53475"/>
            </a:xfrm>
            <a:custGeom>
              <a:rect b="b" l="l" r="r" t="t"/>
              <a:pathLst>
                <a:path extrusionOk="0" h="2139" w="2240">
                  <a:moveTo>
                    <a:pt x="1155" y="530"/>
                  </a:moveTo>
                  <a:cubicBezTo>
                    <a:pt x="1428" y="530"/>
                    <a:pt x="1691" y="744"/>
                    <a:pt x="1691" y="1067"/>
                  </a:cubicBezTo>
                  <a:cubicBezTo>
                    <a:pt x="1691" y="1352"/>
                    <a:pt x="1453" y="1590"/>
                    <a:pt x="1167" y="1590"/>
                  </a:cubicBezTo>
                  <a:cubicBezTo>
                    <a:pt x="691" y="1590"/>
                    <a:pt x="453" y="1019"/>
                    <a:pt x="786" y="685"/>
                  </a:cubicBezTo>
                  <a:cubicBezTo>
                    <a:pt x="894" y="578"/>
                    <a:pt x="1026" y="530"/>
                    <a:pt x="1155" y="530"/>
                  </a:cubicBezTo>
                  <a:close/>
                  <a:moveTo>
                    <a:pt x="1120" y="1"/>
                  </a:moveTo>
                  <a:cubicBezTo>
                    <a:pt x="1048" y="1"/>
                    <a:pt x="977" y="54"/>
                    <a:pt x="977" y="162"/>
                  </a:cubicBezTo>
                  <a:lnTo>
                    <a:pt x="977" y="281"/>
                  </a:lnTo>
                  <a:cubicBezTo>
                    <a:pt x="929" y="281"/>
                    <a:pt x="882" y="281"/>
                    <a:pt x="834" y="304"/>
                  </a:cubicBezTo>
                  <a:lnTo>
                    <a:pt x="786" y="209"/>
                  </a:lnTo>
                  <a:cubicBezTo>
                    <a:pt x="749" y="165"/>
                    <a:pt x="703" y="145"/>
                    <a:pt x="658" y="145"/>
                  </a:cubicBezTo>
                  <a:cubicBezTo>
                    <a:pt x="561" y="145"/>
                    <a:pt x="475" y="238"/>
                    <a:pt x="524" y="352"/>
                  </a:cubicBezTo>
                  <a:lnTo>
                    <a:pt x="596" y="471"/>
                  </a:lnTo>
                  <a:cubicBezTo>
                    <a:pt x="548" y="495"/>
                    <a:pt x="524" y="519"/>
                    <a:pt x="501" y="543"/>
                  </a:cubicBezTo>
                  <a:lnTo>
                    <a:pt x="382" y="495"/>
                  </a:lnTo>
                  <a:cubicBezTo>
                    <a:pt x="356" y="478"/>
                    <a:pt x="331" y="470"/>
                    <a:pt x="307" y="470"/>
                  </a:cubicBezTo>
                  <a:cubicBezTo>
                    <a:pt x="262" y="470"/>
                    <a:pt x="222" y="496"/>
                    <a:pt x="191" y="543"/>
                  </a:cubicBezTo>
                  <a:cubicBezTo>
                    <a:pt x="143" y="614"/>
                    <a:pt x="167" y="709"/>
                    <a:pt x="239" y="733"/>
                  </a:cubicBezTo>
                  <a:lnTo>
                    <a:pt x="358" y="805"/>
                  </a:lnTo>
                  <a:cubicBezTo>
                    <a:pt x="358" y="852"/>
                    <a:pt x="358" y="876"/>
                    <a:pt x="334" y="924"/>
                  </a:cubicBezTo>
                  <a:lnTo>
                    <a:pt x="191" y="924"/>
                  </a:lnTo>
                  <a:cubicBezTo>
                    <a:pt x="0" y="924"/>
                    <a:pt x="0" y="1233"/>
                    <a:pt x="191" y="1233"/>
                  </a:cubicBezTo>
                  <a:lnTo>
                    <a:pt x="358" y="1233"/>
                  </a:lnTo>
                  <a:cubicBezTo>
                    <a:pt x="358" y="1257"/>
                    <a:pt x="382" y="1281"/>
                    <a:pt x="382" y="1328"/>
                  </a:cubicBezTo>
                  <a:lnTo>
                    <a:pt x="239" y="1400"/>
                  </a:lnTo>
                  <a:cubicBezTo>
                    <a:pt x="167" y="1448"/>
                    <a:pt x="143" y="1543"/>
                    <a:pt x="191" y="1614"/>
                  </a:cubicBezTo>
                  <a:cubicBezTo>
                    <a:pt x="215" y="1662"/>
                    <a:pt x="262" y="1686"/>
                    <a:pt x="310" y="1686"/>
                  </a:cubicBezTo>
                  <a:cubicBezTo>
                    <a:pt x="334" y="1686"/>
                    <a:pt x="358" y="1686"/>
                    <a:pt x="382" y="1662"/>
                  </a:cubicBezTo>
                  <a:lnTo>
                    <a:pt x="548" y="1567"/>
                  </a:lnTo>
                  <a:cubicBezTo>
                    <a:pt x="572" y="1590"/>
                    <a:pt x="596" y="1614"/>
                    <a:pt x="620" y="1638"/>
                  </a:cubicBezTo>
                  <a:lnTo>
                    <a:pt x="524" y="1805"/>
                  </a:lnTo>
                  <a:cubicBezTo>
                    <a:pt x="477" y="1876"/>
                    <a:pt x="501" y="1948"/>
                    <a:pt x="572" y="1995"/>
                  </a:cubicBezTo>
                  <a:cubicBezTo>
                    <a:pt x="596" y="2019"/>
                    <a:pt x="620" y="2019"/>
                    <a:pt x="643" y="2019"/>
                  </a:cubicBezTo>
                  <a:cubicBezTo>
                    <a:pt x="715" y="2019"/>
                    <a:pt x="763" y="1995"/>
                    <a:pt x="786" y="1948"/>
                  </a:cubicBezTo>
                  <a:lnTo>
                    <a:pt x="882" y="1781"/>
                  </a:lnTo>
                  <a:cubicBezTo>
                    <a:pt x="905" y="1781"/>
                    <a:pt x="929" y="1805"/>
                    <a:pt x="977" y="1805"/>
                  </a:cubicBezTo>
                  <a:lnTo>
                    <a:pt x="977" y="1995"/>
                  </a:lnTo>
                  <a:cubicBezTo>
                    <a:pt x="977" y="2091"/>
                    <a:pt x="1048" y="2138"/>
                    <a:pt x="1120" y="2138"/>
                  </a:cubicBezTo>
                  <a:cubicBezTo>
                    <a:pt x="1191" y="2138"/>
                    <a:pt x="1263" y="2091"/>
                    <a:pt x="1263" y="1995"/>
                  </a:cubicBezTo>
                  <a:lnTo>
                    <a:pt x="1263" y="1829"/>
                  </a:lnTo>
                  <a:cubicBezTo>
                    <a:pt x="1286" y="1805"/>
                    <a:pt x="1334" y="1805"/>
                    <a:pt x="1358" y="1805"/>
                  </a:cubicBezTo>
                  <a:lnTo>
                    <a:pt x="1453" y="1948"/>
                  </a:lnTo>
                  <a:cubicBezTo>
                    <a:pt x="1477" y="1995"/>
                    <a:pt x="1525" y="2019"/>
                    <a:pt x="1572" y="2019"/>
                  </a:cubicBezTo>
                  <a:cubicBezTo>
                    <a:pt x="1596" y="2019"/>
                    <a:pt x="1620" y="2019"/>
                    <a:pt x="1644" y="1995"/>
                  </a:cubicBezTo>
                  <a:cubicBezTo>
                    <a:pt x="1715" y="1948"/>
                    <a:pt x="1739" y="1876"/>
                    <a:pt x="1715" y="1805"/>
                  </a:cubicBezTo>
                  <a:lnTo>
                    <a:pt x="1620" y="1638"/>
                  </a:lnTo>
                  <a:cubicBezTo>
                    <a:pt x="1644" y="1614"/>
                    <a:pt x="1668" y="1590"/>
                    <a:pt x="1691" y="1567"/>
                  </a:cubicBezTo>
                  <a:lnTo>
                    <a:pt x="1834" y="1662"/>
                  </a:lnTo>
                  <a:cubicBezTo>
                    <a:pt x="1858" y="1686"/>
                    <a:pt x="1882" y="1686"/>
                    <a:pt x="1906" y="1686"/>
                  </a:cubicBezTo>
                  <a:cubicBezTo>
                    <a:pt x="2072" y="1686"/>
                    <a:pt x="2120" y="1471"/>
                    <a:pt x="1977" y="1400"/>
                  </a:cubicBezTo>
                  <a:lnTo>
                    <a:pt x="1834" y="1328"/>
                  </a:lnTo>
                  <a:cubicBezTo>
                    <a:pt x="1858" y="1281"/>
                    <a:pt x="1858" y="1257"/>
                    <a:pt x="1882" y="1233"/>
                  </a:cubicBezTo>
                  <a:lnTo>
                    <a:pt x="2025" y="1233"/>
                  </a:lnTo>
                  <a:cubicBezTo>
                    <a:pt x="2239" y="1233"/>
                    <a:pt x="2239" y="924"/>
                    <a:pt x="2025" y="924"/>
                  </a:cubicBezTo>
                  <a:lnTo>
                    <a:pt x="1882" y="924"/>
                  </a:lnTo>
                  <a:cubicBezTo>
                    <a:pt x="1882" y="876"/>
                    <a:pt x="1882" y="852"/>
                    <a:pt x="1858" y="805"/>
                  </a:cubicBezTo>
                  <a:lnTo>
                    <a:pt x="1977" y="733"/>
                  </a:lnTo>
                  <a:cubicBezTo>
                    <a:pt x="2150" y="656"/>
                    <a:pt x="2075" y="456"/>
                    <a:pt x="1940" y="456"/>
                  </a:cubicBezTo>
                  <a:cubicBezTo>
                    <a:pt x="1907" y="456"/>
                    <a:pt x="1871" y="467"/>
                    <a:pt x="1834" y="495"/>
                  </a:cubicBezTo>
                  <a:lnTo>
                    <a:pt x="1715" y="543"/>
                  </a:lnTo>
                  <a:cubicBezTo>
                    <a:pt x="1691" y="519"/>
                    <a:pt x="1668" y="495"/>
                    <a:pt x="1644" y="471"/>
                  </a:cubicBezTo>
                  <a:lnTo>
                    <a:pt x="1715" y="352"/>
                  </a:lnTo>
                  <a:cubicBezTo>
                    <a:pt x="1739" y="281"/>
                    <a:pt x="1715" y="185"/>
                    <a:pt x="1644" y="138"/>
                  </a:cubicBezTo>
                  <a:cubicBezTo>
                    <a:pt x="1626" y="132"/>
                    <a:pt x="1606" y="129"/>
                    <a:pt x="1587" y="129"/>
                  </a:cubicBezTo>
                  <a:cubicBezTo>
                    <a:pt x="1529" y="129"/>
                    <a:pt x="1471" y="156"/>
                    <a:pt x="1453" y="209"/>
                  </a:cubicBezTo>
                  <a:lnTo>
                    <a:pt x="1382" y="304"/>
                  </a:lnTo>
                  <a:cubicBezTo>
                    <a:pt x="1334" y="281"/>
                    <a:pt x="1310" y="281"/>
                    <a:pt x="1263" y="281"/>
                  </a:cubicBezTo>
                  <a:lnTo>
                    <a:pt x="1263" y="162"/>
                  </a:lnTo>
                  <a:cubicBezTo>
                    <a:pt x="1263" y="54"/>
                    <a:pt x="1191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66"/>
            <p:cNvSpPr/>
            <p:nvPr/>
          </p:nvSpPr>
          <p:spPr>
            <a:xfrm>
              <a:off x="2867825" y="2937575"/>
              <a:ext cx="8350" cy="7750"/>
            </a:xfrm>
            <a:custGeom>
              <a:rect b="b" l="l" r="r" t="t"/>
              <a:pathLst>
                <a:path extrusionOk="0" h="310" w="334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38"/>
                    <a:pt x="72" y="310"/>
                    <a:pt x="167" y="310"/>
                  </a:cubicBezTo>
                  <a:cubicBezTo>
                    <a:pt x="239" y="310"/>
                    <a:pt x="334" y="238"/>
                    <a:pt x="334" y="167"/>
                  </a:cubicBezTo>
                  <a:cubicBezTo>
                    <a:pt x="334" y="71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66"/>
            <p:cNvSpPr/>
            <p:nvPr/>
          </p:nvSpPr>
          <p:spPr>
            <a:xfrm>
              <a:off x="2868425" y="2950075"/>
              <a:ext cx="9550" cy="8350"/>
            </a:xfrm>
            <a:custGeom>
              <a:rect b="b" l="l" r="r" t="t"/>
              <a:pathLst>
                <a:path extrusionOk="0" h="334" w="382">
                  <a:moveTo>
                    <a:pt x="191" y="0"/>
                  </a:moveTo>
                  <a:cubicBezTo>
                    <a:pt x="0" y="24"/>
                    <a:pt x="0" y="310"/>
                    <a:pt x="191" y="334"/>
                  </a:cubicBezTo>
                  <a:cubicBezTo>
                    <a:pt x="381" y="310"/>
                    <a:pt x="381" y="24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66"/>
            <p:cNvSpPr/>
            <p:nvPr/>
          </p:nvSpPr>
          <p:spPr>
            <a:xfrm>
              <a:off x="2857100" y="2945900"/>
              <a:ext cx="7775" cy="7775"/>
            </a:xfrm>
            <a:custGeom>
              <a:rect b="b" l="l" r="r" t="t"/>
              <a:pathLst>
                <a:path extrusionOk="0" h="311" w="311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39"/>
                    <a:pt x="72" y="310"/>
                    <a:pt x="168" y="310"/>
                  </a:cubicBezTo>
                  <a:cubicBezTo>
                    <a:pt x="239" y="310"/>
                    <a:pt x="311" y="239"/>
                    <a:pt x="311" y="167"/>
                  </a:cubicBezTo>
                  <a:cubicBezTo>
                    <a:pt x="311" y="72"/>
                    <a:pt x="23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66"/>
            <p:cNvSpPr/>
            <p:nvPr/>
          </p:nvSpPr>
          <p:spPr>
            <a:xfrm>
              <a:off x="2926775" y="2943525"/>
              <a:ext cx="43475" cy="38125"/>
            </a:xfrm>
            <a:custGeom>
              <a:rect b="b" l="l" r="r" t="t"/>
              <a:pathLst>
                <a:path extrusionOk="0" h="1525" w="1739">
                  <a:moveTo>
                    <a:pt x="1301" y="0"/>
                  </a:moveTo>
                  <a:cubicBezTo>
                    <a:pt x="1233" y="0"/>
                    <a:pt x="1167" y="24"/>
                    <a:pt x="1119" y="72"/>
                  </a:cubicBezTo>
                  <a:cubicBezTo>
                    <a:pt x="1050" y="141"/>
                    <a:pt x="1021" y="228"/>
                    <a:pt x="1033" y="311"/>
                  </a:cubicBezTo>
                  <a:lnTo>
                    <a:pt x="1033" y="311"/>
                  </a:lnTo>
                  <a:cubicBezTo>
                    <a:pt x="1193" y="337"/>
                    <a:pt x="1349" y="398"/>
                    <a:pt x="1488" y="491"/>
                  </a:cubicBezTo>
                  <a:lnTo>
                    <a:pt x="1488" y="491"/>
                  </a:lnTo>
                  <a:cubicBezTo>
                    <a:pt x="1493" y="486"/>
                    <a:pt x="1497" y="481"/>
                    <a:pt x="1501" y="476"/>
                  </a:cubicBezTo>
                  <a:cubicBezTo>
                    <a:pt x="1620" y="357"/>
                    <a:pt x="1620" y="191"/>
                    <a:pt x="1501" y="72"/>
                  </a:cubicBezTo>
                  <a:cubicBezTo>
                    <a:pt x="1441" y="24"/>
                    <a:pt x="1370" y="0"/>
                    <a:pt x="1301" y="0"/>
                  </a:cubicBezTo>
                  <a:close/>
                  <a:moveTo>
                    <a:pt x="679" y="625"/>
                  </a:moveTo>
                  <a:cubicBezTo>
                    <a:pt x="750" y="625"/>
                    <a:pt x="822" y="655"/>
                    <a:pt x="881" y="715"/>
                  </a:cubicBezTo>
                  <a:cubicBezTo>
                    <a:pt x="929" y="762"/>
                    <a:pt x="953" y="834"/>
                    <a:pt x="953" y="905"/>
                  </a:cubicBezTo>
                  <a:cubicBezTo>
                    <a:pt x="953" y="977"/>
                    <a:pt x="929" y="1048"/>
                    <a:pt x="881" y="1096"/>
                  </a:cubicBezTo>
                  <a:cubicBezTo>
                    <a:pt x="822" y="1155"/>
                    <a:pt x="744" y="1185"/>
                    <a:pt x="670" y="1185"/>
                  </a:cubicBezTo>
                  <a:cubicBezTo>
                    <a:pt x="596" y="1185"/>
                    <a:pt x="524" y="1155"/>
                    <a:pt x="477" y="1096"/>
                  </a:cubicBezTo>
                  <a:cubicBezTo>
                    <a:pt x="429" y="1048"/>
                    <a:pt x="381" y="977"/>
                    <a:pt x="381" y="905"/>
                  </a:cubicBezTo>
                  <a:cubicBezTo>
                    <a:pt x="381" y="834"/>
                    <a:pt x="405" y="762"/>
                    <a:pt x="453" y="715"/>
                  </a:cubicBezTo>
                  <a:lnTo>
                    <a:pt x="477" y="715"/>
                  </a:lnTo>
                  <a:cubicBezTo>
                    <a:pt x="536" y="655"/>
                    <a:pt x="607" y="625"/>
                    <a:pt x="679" y="625"/>
                  </a:cubicBezTo>
                  <a:close/>
                  <a:moveTo>
                    <a:pt x="848" y="296"/>
                  </a:moveTo>
                  <a:cubicBezTo>
                    <a:pt x="637" y="296"/>
                    <a:pt x="425" y="355"/>
                    <a:pt x="238" y="476"/>
                  </a:cubicBezTo>
                  <a:cubicBezTo>
                    <a:pt x="0" y="715"/>
                    <a:pt x="0" y="1096"/>
                    <a:pt x="238" y="1334"/>
                  </a:cubicBezTo>
                  <a:cubicBezTo>
                    <a:pt x="357" y="1453"/>
                    <a:pt x="500" y="1524"/>
                    <a:pt x="667" y="1524"/>
                  </a:cubicBezTo>
                  <a:cubicBezTo>
                    <a:pt x="1000" y="1524"/>
                    <a:pt x="1286" y="1239"/>
                    <a:pt x="1286" y="905"/>
                  </a:cubicBezTo>
                  <a:lnTo>
                    <a:pt x="1286" y="881"/>
                  </a:lnTo>
                  <a:cubicBezTo>
                    <a:pt x="1453" y="881"/>
                    <a:pt x="1620" y="834"/>
                    <a:pt x="1739" y="715"/>
                  </a:cubicBezTo>
                  <a:cubicBezTo>
                    <a:pt x="1664" y="626"/>
                    <a:pt x="1580" y="551"/>
                    <a:pt x="1488" y="491"/>
                  </a:cubicBezTo>
                  <a:lnTo>
                    <a:pt x="1488" y="491"/>
                  </a:lnTo>
                  <a:cubicBezTo>
                    <a:pt x="1441" y="541"/>
                    <a:pt x="1376" y="566"/>
                    <a:pt x="1310" y="566"/>
                  </a:cubicBezTo>
                  <a:cubicBezTo>
                    <a:pt x="1239" y="566"/>
                    <a:pt x="1167" y="536"/>
                    <a:pt x="1119" y="476"/>
                  </a:cubicBezTo>
                  <a:cubicBezTo>
                    <a:pt x="1070" y="427"/>
                    <a:pt x="1041" y="370"/>
                    <a:pt x="1033" y="311"/>
                  </a:cubicBezTo>
                  <a:lnTo>
                    <a:pt x="1033" y="311"/>
                  </a:lnTo>
                  <a:cubicBezTo>
                    <a:pt x="972" y="301"/>
                    <a:pt x="910" y="296"/>
                    <a:pt x="848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66"/>
            <p:cNvSpPr/>
            <p:nvPr/>
          </p:nvSpPr>
          <p:spPr>
            <a:xfrm>
              <a:off x="2932125" y="2948275"/>
              <a:ext cx="85750" cy="77425"/>
            </a:xfrm>
            <a:custGeom>
              <a:rect b="b" l="l" r="r" t="t"/>
              <a:pathLst>
                <a:path extrusionOk="0" h="3097" w="3430">
                  <a:moveTo>
                    <a:pt x="3287" y="1"/>
                  </a:moveTo>
                  <a:cubicBezTo>
                    <a:pt x="2906" y="1"/>
                    <a:pt x="2596" y="286"/>
                    <a:pt x="2596" y="667"/>
                  </a:cubicBezTo>
                  <a:cubicBezTo>
                    <a:pt x="2573" y="882"/>
                    <a:pt x="2406" y="1072"/>
                    <a:pt x="2191" y="1072"/>
                  </a:cubicBezTo>
                  <a:lnTo>
                    <a:pt x="1977" y="1072"/>
                  </a:lnTo>
                  <a:cubicBezTo>
                    <a:pt x="1572" y="1072"/>
                    <a:pt x="1215" y="1430"/>
                    <a:pt x="1215" y="1834"/>
                  </a:cubicBezTo>
                  <a:cubicBezTo>
                    <a:pt x="1215" y="2073"/>
                    <a:pt x="1025" y="2263"/>
                    <a:pt x="786" y="2263"/>
                  </a:cubicBezTo>
                  <a:lnTo>
                    <a:pt x="691" y="2263"/>
                  </a:lnTo>
                  <a:cubicBezTo>
                    <a:pt x="310" y="2263"/>
                    <a:pt x="1" y="2573"/>
                    <a:pt x="1" y="2954"/>
                  </a:cubicBezTo>
                  <a:cubicBezTo>
                    <a:pt x="1" y="3025"/>
                    <a:pt x="72" y="3097"/>
                    <a:pt x="143" y="3097"/>
                  </a:cubicBezTo>
                  <a:cubicBezTo>
                    <a:pt x="215" y="3097"/>
                    <a:pt x="286" y="3025"/>
                    <a:pt x="286" y="2954"/>
                  </a:cubicBezTo>
                  <a:cubicBezTo>
                    <a:pt x="286" y="2739"/>
                    <a:pt x="477" y="2573"/>
                    <a:pt x="691" y="2573"/>
                  </a:cubicBezTo>
                  <a:lnTo>
                    <a:pt x="786" y="2573"/>
                  </a:lnTo>
                  <a:cubicBezTo>
                    <a:pt x="1215" y="2549"/>
                    <a:pt x="1548" y="2215"/>
                    <a:pt x="1548" y="1787"/>
                  </a:cubicBezTo>
                  <a:cubicBezTo>
                    <a:pt x="1548" y="1562"/>
                    <a:pt x="1718" y="1380"/>
                    <a:pt x="1937" y="1380"/>
                  </a:cubicBezTo>
                  <a:cubicBezTo>
                    <a:pt x="1950" y="1380"/>
                    <a:pt x="1964" y="1381"/>
                    <a:pt x="1977" y="1382"/>
                  </a:cubicBezTo>
                  <a:lnTo>
                    <a:pt x="2168" y="1382"/>
                  </a:lnTo>
                  <a:cubicBezTo>
                    <a:pt x="2549" y="1358"/>
                    <a:pt x="2882" y="1049"/>
                    <a:pt x="2882" y="644"/>
                  </a:cubicBezTo>
                  <a:cubicBezTo>
                    <a:pt x="2906" y="453"/>
                    <a:pt x="3073" y="286"/>
                    <a:pt x="3287" y="286"/>
                  </a:cubicBezTo>
                  <a:cubicBezTo>
                    <a:pt x="3358" y="286"/>
                    <a:pt x="3430" y="215"/>
                    <a:pt x="3430" y="144"/>
                  </a:cubicBezTo>
                  <a:cubicBezTo>
                    <a:pt x="3430" y="48"/>
                    <a:pt x="3358" y="1"/>
                    <a:pt x="3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66"/>
            <p:cNvSpPr/>
            <p:nvPr/>
          </p:nvSpPr>
          <p:spPr>
            <a:xfrm>
              <a:off x="2870800" y="2867300"/>
              <a:ext cx="35750" cy="30400"/>
            </a:xfrm>
            <a:custGeom>
              <a:rect b="b" l="l" r="r" t="t"/>
              <a:pathLst>
                <a:path extrusionOk="0" h="1216" w="1430">
                  <a:moveTo>
                    <a:pt x="564" y="332"/>
                  </a:moveTo>
                  <a:cubicBezTo>
                    <a:pt x="575" y="332"/>
                    <a:pt x="585" y="333"/>
                    <a:pt x="596" y="334"/>
                  </a:cubicBezTo>
                  <a:cubicBezTo>
                    <a:pt x="858" y="334"/>
                    <a:pt x="953" y="644"/>
                    <a:pt x="787" y="811"/>
                  </a:cubicBezTo>
                  <a:cubicBezTo>
                    <a:pt x="725" y="864"/>
                    <a:pt x="654" y="888"/>
                    <a:pt x="586" y="888"/>
                  </a:cubicBezTo>
                  <a:cubicBezTo>
                    <a:pt x="442" y="888"/>
                    <a:pt x="310" y="782"/>
                    <a:pt x="310" y="620"/>
                  </a:cubicBezTo>
                  <a:cubicBezTo>
                    <a:pt x="310" y="466"/>
                    <a:pt x="433" y="332"/>
                    <a:pt x="564" y="332"/>
                  </a:cubicBezTo>
                  <a:close/>
                  <a:moveTo>
                    <a:pt x="600" y="1"/>
                  </a:moveTo>
                  <a:cubicBezTo>
                    <a:pt x="293" y="1"/>
                    <a:pt x="1" y="251"/>
                    <a:pt x="1" y="620"/>
                  </a:cubicBezTo>
                  <a:cubicBezTo>
                    <a:pt x="1" y="954"/>
                    <a:pt x="263" y="1215"/>
                    <a:pt x="596" y="1215"/>
                  </a:cubicBezTo>
                  <a:cubicBezTo>
                    <a:pt x="1144" y="1215"/>
                    <a:pt x="1430" y="572"/>
                    <a:pt x="1025" y="191"/>
                  </a:cubicBezTo>
                  <a:cubicBezTo>
                    <a:pt x="900" y="59"/>
                    <a:pt x="748" y="1"/>
                    <a:pt x="6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4" name="Google Shape;2284;p66"/>
          <p:cNvGrpSpPr/>
          <p:nvPr/>
        </p:nvGrpSpPr>
        <p:grpSpPr>
          <a:xfrm>
            <a:off x="7710759" y="3229417"/>
            <a:ext cx="370639" cy="405079"/>
            <a:chOff x="3381975" y="3218575"/>
            <a:chExt cx="240800" cy="263175"/>
          </a:xfrm>
        </p:grpSpPr>
        <p:sp>
          <p:nvSpPr>
            <p:cNvPr id="2285" name="Google Shape;2285;p66"/>
            <p:cNvSpPr/>
            <p:nvPr/>
          </p:nvSpPr>
          <p:spPr>
            <a:xfrm>
              <a:off x="3381975" y="3311625"/>
              <a:ext cx="142800" cy="116850"/>
            </a:xfrm>
            <a:custGeom>
              <a:rect b="b" l="l" r="r" t="t"/>
              <a:pathLst>
                <a:path extrusionOk="0" h="4674" w="5712">
                  <a:moveTo>
                    <a:pt x="2946" y="1"/>
                  </a:moveTo>
                  <a:cubicBezTo>
                    <a:pt x="1326" y="1"/>
                    <a:pt x="1" y="1809"/>
                    <a:pt x="939" y="3494"/>
                  </a:cubicBezTo>
                  <a:cubicBezTo>
                    <a:pt x="1397" y="4307"/>
                    <a:pt x="2163" y="4673"/>
                    <a:pt x="2925" y="4673"/>
                  </a:cubicBezTo>
                  <a:cubicBezTo>
                    <a:pt x="4105" y="4673"/>
                    <a:pt x="5273" y="3798"/>
                    <a:pt x="5273" y="2351"/>
                  </a:cubicBezTo>
                  <a:cubicBezTo>
                    <a:pt x="5273" y="1803"/>
                    <a:pt x="5107" y="1303"/>
                    <a:pt x="4773" y="875"/>
                  </a:cubicBezTo>
                  <a:cubicBezTo>
                    <a:pt x="4737" y="832"/>
                    <a:pt x="4694" y="814"/>
                    <a:pt x="4653" y="814"/>
                  </a:cubicBezTo>
                  <a:cubicBezTo>
                    <a:pt x="4532" y="814"/>
                    <a:pt x="4423" y="965"/>
                    <a:pt x="4511" y="1089"/>
                  </a:cubicBezTo>
                  <a:cubicBezTo>
                    <a:pt x="5711" y="2566"/>
                    <a:pt x="4435" y="4387"/>
                    <a:pt x="2935" y="4387"/>
                  </a:cubicBezTo>
                  <a:cubicBezTo>
                    <a:pt x="2501" y="4387"/>
                    <a:pt x="2047" y="4234"/>
                    <a:pt x="1630" y="3875"/>
                  </a:cubicBezTo>
                  <a:cubicBezTo>
                    <a:pt x="113" y="2536"/>
                    <a:pt x="1284" y="317"/>
                    <a:pt x="2920" y="317"/>
                  </a:cubicBezTo>
                  <a:cubicBezTo>
                    <a:pt x="3262" y="317"/>
                    <a:pt x="3625" y="414"/>
                    <a:pt x="3987" y="636"/>
                  </a:cubicBezTo>
                  <a:cubicBezTo>
                    <a:pt x="4005" y="642"/>
                    <a:pt x="4026" y="645"/>
                    <a:pt x="4048" y="645"/>
                  </a:cubicBezTo>
                  <a:cubicBezTo>
                    <a:pt x="4114" y="645"/>
                    <a:pt x="4190" y="619"/>
                    <a:pt x="4225" y="565"/>
                  </a:cubicBezTo>
                  <a:cubicBezTo>
                    <a:pt x="4249" y="494"/>
                    <a:pt x="4225" y="398"/>
                    <a:pt x="4154" y="351"/>
                  </a:cubicBezTo>
                  <a:cubicBezTo>
                    <a:pt x="3753" y="108"/>
                    <a:pt x="3341" y="1"/>
                    <a:pt x="2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66"/>
            <p:cNvSpPr/>
            <p:nvPr/>
          </p:nvSpPr>
          <p:spPr>
            <a:xfrm>
              <a:off x="3413175" y="3337825"/>
              <a:ext cx="75050" cy="64750"/>
            </a:xfrm>
            <a:custGeom>
              <a:rect b="b" l="l" r="r" t="t"/>
              <a:pathLst>
                <a:path extrusionOk="0" h="2590" w="3002">
                  <a:moveTo>
                    <a:pt x="1697" y="1"/>
                  </a:moveTo>
                  <a:cubicBezTo>
                    <a:pt x="1386" y="1"/>
                    <a:pt x="1069" y="116"/>
                    <a:pt x="810" y="374"/>
                  </a:cubicBezTo>
                  <a:cubicBezTo>
                    <a:pt x="1" y="1184"/>
                    <a:pt x="572" y="2589"/>
                    <a:pt x="1715" y="2589"/>
                  </a:cubicBezTo>
                  <a:cubicBezTo>
                    <a:pt x="1906" y="2589"/>
                    <a:pt x="2120" y="2541"/>
                    <a:pt x="2287" y="2446"/>
                  </a:cubicBezTo>
                  <a:cubicBezTo>
                    <a:pt x="2358" y="2399"/>
                    <a:pt x="2406" y="2303"/>
                    <a:pt x="2358" y="2232"/>
                  </a:cubicBezTo>
                  <a:cubicBezTo>
                    <a:pt x="2324" y="2180"/>
                    <a:pt x="2265" y="2141"/>
                    <a:pt x="2208" y="2141"/>
                  </a:cubicBezTo>
                  <a:cubicBezTo>
                    <a:pt x="2186" y="2141"/>
                    <a:pt x="2164" y="2147"/>
                    <a:pt x="2144" y="2160"/>
                  </a:cubicBezTo>
                  <a:cubicBezTo>
                    <a:pt x="2000" y="2232"/>
                    <a:pt x="1854" y="2265"/>
                    <a:pt x="1714" y="2265"/>
                  </a:cubicBezTo>
                  <a:cubicBezTo>
                    <a:pt x="1022" y="2265"/>
                    <a:pt x="466" y="1473"/>
                    <a:pt x="882" y="779"/>
                  </a:cubicBezTo>
                  <a:cubicBezTo>
                    <a:pt x="1081" y="462"/>
                    <a:pt x="1386" y="321"/>
                    <a:pt x="1689" y="321"/>
                  </a:cubicBezTo>
                  <a:cubicBezTo>
                    <a:pt x="2183" y="321"/>
                    <a:pt x="2668" y="698"/>
                    <a:pt x="2668" y="1303"/>
                  </a:cubicBezTo>
                  <a:cubicBezTo>
                    <a:pt x="2668" y="1422"/>
                    <a:pt x="2644" y="1565"/>
                    <a:pt x="2596" y="1708"/>
                  </a:cubicBezTo>
                  <a:cubicBezTo>
                    <a:pt x="2549" y="1779"/>
                    <a:pt x="2596" y="1875"/>
                    <a:pt x="2668" y="1922"/>
                  </a:cubicBezTo>
                  <a:cubicBezTo>
                    <a:pt x="2681" y="1926"/>
                    <a:pt x="2694" y="1928"/>
                    <a:pt x="2708" y="1928"/>
                  </a:cubicBezTo>
                  <a:cubicBezTo>
                    <a:pt x="2772" y="1928"/>
                    <a:pt x="2843" y="1886"/>
                    <a:pt x="2882" y="1827"/>
                  </a:cubicBezTo>
                  <a:cubicBezTo>
                    <a:pt x="2954" y="1660"/>
                    <a:pt x="3001" y="1470"/>
                    <a:pt x="3001" y="1303"/>
                  </a:cubicBezTo>
                  <a:cubicBezTo>
                    <a:pt x="3001" y="525"/>
                    <a:pt x="2361" y="1"/>
                    <a:pt x="1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66"/>
            <p:cNvSpPr/>
            <p:nvPr/>
          </p:nvSpPr>
          <p:spPr>
            <a:xfrm>
              <a:off x="3514400" y="3274750"/>
              <a:ext cx="102425" cy="87325"/>
            </a:xfrm>
            <a:custGeom>
              <a:rect b="b" l="l" r="r" t="t"/>
              <a:pathLst>
                <a:path extrusionOk="0" h="3493" w="4097">
                  <a:moveTo>
                    <a:pt x="1762" y="325"/>
                  </a:moveTo>
                  <a:cubicBezTo>
                    <a:pt x="3025" y="325"/>
                    <a:pt x="3668" y="1849"/>
                    <a:pt x="2763" y="2754"/>
                  </a:cubicBezTo>
                  <a:cubicBezTo>
                    <a:pt x="2470" y="3047"/>
                    <a:pt x="2112" y="3178"/>
                    <a:pt x="1762" y="3178"/>
                  </a:cubicBezTo>
                  <a:cubicBezTo>
                    <a:pt x="1031" y="3178"/>
                    <a:pt x="334" y="2608"/>
                    <a:pt x="334" y="1754"/>
                  </a:cubicBezTo>
                  <a:cubicBezTo>
                    <a:pt x="334" y="968"/>
                    <a:pt x="977" y="325"/>
                    <a:pt x="1762" y="325"/>
                  </a:cubicBezTo>
                  <a:close/>
                  <a:moveTo>
                    <a:pt x="1760" y="0"/>
                  </a:moveTo>
                  <a:cubicBezTo>
                    <a:pt x="858" y="0"/>
                    <a:pt x="0" y="693"/>
                    <a:pt x="0" y="1754"/>
                  </a:cubicBezTo>
                  <a:cubicBezTo>
                    <a:pt x="0" y="2707"/>
                    <a:pt x="786" y="3493"/>
                    <a:pt x="1762" y="3493"/>
                  </a:cubicBezTo>
                  <a:cubicBezTo>
                    <a:pt x="3310" y="3493"/>
                    <a:pt x="4096" y="1611"/>
                    <a:pt x="3001" y="516"/>
                  </a:cubicBezTo>
                  <a:cubicBezTo>
                    <a:pt x="2637" y="160"/>
                    <a:pt x="2194" y="0"/>
                    <a:pt x="1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66"/>
            <p:cNvSpPr/>
            <p:nvPr/>
          </p:nvSpPr>
          <p:spPr>
            <a:xfrm>
              <a:off x="3531650" y="3297450"/>
              <a:ext cx="46900" cy="42600"/>
            </a:xfrm>
            <a:custGeom>
              <a:rect b="b" l="l" r="r" t="t"/>
              <a:pathLst>
                <a:path extrusionOk="0" h="1704" w="1876">
                  <a:moveTo>
                    <a:pt x="1063" y="0"/>
                  </a:moveTo>
                  <a:cubicBezTo>
                    <a:pt x="786" y="0"/>
                    <a:pt x="505" y="131"/>
                    <a:pt x="334" y="394"/>
                  </a:cubicBezTo>
                  <a:cubicBezTo>
                    <a:pt x="1" y="965"/>
                    <a:pt x="406" y="1680"/>
                    <a:pt x="1072" y="1704"/>
                  </a:cubicBezTo>
                  <a:cubicBezTo>
                    <a:pt x="1334" y="1680"/>
                    <a:pt x="1572" y="1561"/>
                    <a:pt x="1739" y="1370"/>
                  </a:cubicBezTo>
                  <a:cubicBezTo>
                    <a:pt x="1787" y="1299"/>
                    <a:pt x="1763" y="1203"/>
                    <a:pt x="1715" y="1156"/>
                  </a:cubicBezTo>
                  <a:cubicBezTo>
                    <a:pt x="1685" y="1126"/>
                    <a:pt x="1647" y="1113"/>
                    <a:pt x="1609" y="1113"/>
                  </a:cubicBezTo>
                  <a:cubicBezTo>
                    <a:pt x="1557" y="1113"/>
                    <a:pt x="1505" y="1138"/>
                    <a:pt x="1477" y="1180"/>
                  </a:cubicBezTo>
                  <a:cubicBezTo>
                    <a:pt x="1382" y="1299"/>
                    <a:pt x="1215" y="1370"/>
                    <a:pt x="1072" y="1370"/>
                  </a:cubicBezTo>
                  <a:cubicBezTo>
                    <a:pt x="644" y="1370"/>
                    <a:pt x="382" y="918"/>
                    <a:pt x="596" y="560"/>
                  </a:cubicBezTo>
                  <a:cubicBezTo>
                    <a:pt x="709" y="390"/>
                    <a:pt x="887" y="307"/>
                    <a:pt x="1063" y="307"/>
                  </a:cubicBezTo>
                  <a:cubicBezTo>
                    <a:pt x="1257" y="307"/>
                    <a:pt x="1449" y="408"/>
                    <a:pt x="1549" y="608"/>
                  </a:cubicBezTo>
                  <a:cubicBezTo>
                    <a:pt x="1579" y="668"/>
                    <a:pt x="1626" y="693"/>
                    <a:pt x="1673" y="693"/>
                  </a:cubicBezTo>
                  <a:cubicBezTo>
                    <a:pt x="1774" y="693"/>
                    <a:pt x="1876" y="579"/>
                    <a:pt x="1811" y="465"/>
                  </a:cubicBezTo>
                  <a:cubicBezTo>
                    <a:pt x="1662" y="155"/>
                    <a:pt x="1364" y="0"/>
                    <a:pt x="1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66"/>
            <p:cNvSpPr/>
            <p:nvPr/>
          </p:nvSpPr>
          <p:spPr>
            <a:xfrm>
              <a:off x="3529275" y="3227625"/>
              <a:ext cx="47050" cy="40375"/>
            </a:xfrm>
            <a:custGeom>
              <a:rect b="b" l="l" r="r" t="t"/>
              <a:pathLst>
                <a:path extrusionOk="0" h="1615" w="1882">
                  <a:moveTo>
                    <a:pt x="838" y="328"/>
                  </a:moveTo>
                  <a:cubicBezTo>
                    <a:pt x="1248" y="328"/>
                    <a:pt x="1446" y="836"/>
                    <a:pt x="1144" y="1139"/>
                  </a:cubicBezTo>
                  <a:cubicBezTo>
                    <a:pt x="1042" y="1240"/>
                    <a:pt x="918" y="1285"/>
                    <a:pt x="797" y="1285"/>
                  </a:cubicBezTo>
                  <a:cubicBezTo>
                    <a:pt x="547" y="1285"/>
                    <a:pt x="310" y="1094"/>
                    <a:pt x="310" y="805"/>
                  </a:cubicBezTo>
                  <a:cubicBezTo>
                    <a:pt x="310" y="543"/>
                    <a:pt x="524" y="329"/>
                    <a:pt x="810" y="329"/>
                  </a:cubicBezTo>
                  <a:cubicBezTo>
                    <a:pt x="820" y="329"/>
                    <a:pt x="829" y="328"/>
                    <a:pt x="838" y="328"/>
                  </a:cubicBezTo>
                  <a:close/>
                  <a:moveTo>
                    <a:pt x="812" y="1"/>
                  </a:moveTo>
                  <a:cubicBezTo>
                    <a:pt x="395" y="1"/>
                    <a:pt x="0" y="321"/>
                    <a:pt x="0" y="805"/>
                  </a:cubicBezTo>
                  <a:cubicBezTo>
                    <a:pt x="0" y="1258"/>
                    <a:pt x="358" y="1615"/>
                    <a:pt x="810" y="1615"/>
                  </a:cubicBezTo>
                  <a:cubicBezTo>
                    <a:pt x="1525" y="1615"/>
                    <a:pt x="1882" y="734"/>
                    <a:pt x="1382" y="234"/>
                  </a:cubicBezTo>
                  <a:cubicBezTo>
                    <a:pt x="1213" y="73"/>
                    <a:pt x="1010" y="1"/>
                    <a:pt x="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66"/>
            <p:cNvSpPr/>
            <p:nvPr/>
          </p:nvSpPr>
          <p:spPr>
            <a:xfrm>
              <a:off x="3453675" y="3434100"/>
              <a:ext cx="47650" cy="40375"/>
            </a:xfrm>
            <a:custGeom>
              <a:rect b="b" l="l" r="r" t="t"/>
              <a:pathLst>
                <a:path extrusionOk="0" h="1615" w="1906">
                  <a:moveTo>
                    <a:pt x="1070" y="323"/>
                  </a:moveTo>
                  <a:cubicBezTo>
                    <a:pt x="1325" y="323"/>
                    <a:pt x="1572" y="516"/>
                    <a:pt x="1572" y="810"/>
                  </a:cubicBezTo>
                  <a:cubicBezTo>
                    <a:pt x="1572" y="1072"/>
                    <a:pt x="1357" y="1286"/>
                    <a:pt x="1096" y="1286"/>
                  </a:cubicBezTo>
                  <a:lnTo>
                    <a:pt x="1096" y="1310"/>
                  </a:lnTo>
                  <a:cubicBezTo>
                    <a:pt x="667" y="1286"/>
                    <a:pt x="429" y="762"/>
                    <a:pt x="738" y="453"/>
                  </a:cubicBezTo>
                  <a:cubicBezTo>
                    <a:pt x="835" y="363"/>
                    <a:pt x="954" y="323"/>
                    <a:pt x="1070" y="323"/>
                  </a:cubicBezTo>
                  <a:close/>
                  <a:moveTo>
                    <a:pt x="1096" y="0"/>
                  </a:moveTo>
                  <a:cubicBezTo>
                    <a:pt x="381" y="0"/>
                    <a:pt x="0" y="881"/>
                    <a:pt x="524" y="1381"/>
                  </a:cubicBezTo>
                  <a:cubicBezTo>
                    <a:pt x="685" y="1542"/>
                    <a:pt x="885" y="1615"/>
                    <a:pt x="1083" y="1615"/>
                  </a:cubicBezTo>
                  <a:cubicBezTo>
                    <a:pt x="1500" y="1615"/>
                    <a:pt x="1905" y="1294"/>
                    <a:pt x="1905" y="810"/>
                  </a:cubicBezTo>
                  <a:cubicBezTo>
                    <a:pt x="1905" y="357"/>
                    <a:pt x="1548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66"/>
            <p:cNvSpPr/>
            <p:nvPr/>
          </p:nvSpPr>
          <p:spPr>
            <a:xfrm>
              <a:off x="3431625" y="3218575"/>
              <a:ext cx="88750" cy="86350"/>
            </a:xfrm>
            <a:custGeom>
              <a:rect b="b" l="l" r="r" t="t"/>
              <a:pathLst>
                <a:path extrusionOk="0" h="3454" w="3550">
                  <a:moveTo>
                    <a:pt x="1692" y="620"/>
                  </a:moveTo>
                  <a:cubicBezTo>
                    <a:pt x="2740" y="620"/>
                    <a:pt x="3263" y="1882"/>
                    <a:pt x="2525" y="2620"/>
                  </a:cubicBezTo>
                  <a:cubicBezTo>
                    <a:pt x="2283" y="2870"/>
                    <a:pt x="1984" y="2982"/>
                    <a:pt x="1692" y="2982"/>
                  </a:cubicBezTo>
                  <a:cubicBezTo>
                    <a:pt x="1094" y="2982"/>
                    <a:pt x="525" y="2514"/>
                    <a:pt x="525" y="1810"/>
                  </a:cubicBezTo>
                  <a:cubicBezTo>
                    <a:pt x="525" y="1144"/>
                    <a:pt x="1049" y="643"/>
                    <a:pt x="1692" y="620"/>
                  </a:cubicBezTo>
                  <a:close/>
                  <a:moveTo>
                    <a:pt x="1763" y="0"/>
                  </a:moveTo>
                  <a:cubicBezTo>
                    <a:pt x="1692" y="0"/>
                    <a:pt x="1620" y="72"/>
                    <a:pt x="1620" y="143"/>
                  </a:cubicBezTo>
                  <a:lnTo>
                    <a:pt x="1620" y="334"/>
                  </a:lnTo>
                  <a:cubicBezTo>
                    <a:pt x="1477" y="358"/>
                    <a:pt x="1335" y="405"/>
                    <a:pt x="1192" y="453"/>
                  </a:cubicBezTo>
                  <a:lnTo>
                    <a:pt x="1096" y="286"/>
                  </a:lnTo>
                  <a:cubicBezTo>
                    <a:pt x="1066" y="234"/>
                    <a:pt x="1020" y="212"/>
                    <a:pt x="974" y="212"/>
                  </a:cubicBezTo>
                  <a:cubicBezTo>
                    <a:pt x="874" y="212"/>
                    <a:pt x="777" y="315"/>
                    <a:pt x="858" y="429"/>
                  </a:cubicBezTo>
                  <a:lnTo>
                    <a:pt x="953" y="596"/>
                  </a:lnTo>
                  <a:cubicBezTo>
                    <a:pt x="834" y="691"/>
                    <a:pt x="739" y="786"/>
                    <a:pt x="644" y="905"/>
                  </a:cubicBezTo>
                  <a:lnTo>
                    <a:pt x="477" y="810"/>
                  </a:lnTo>
                  <a:cubicBezTo>
                    <a:pt x="447" y="784"/>
                    <a:pt x="415" y="773"/>
                    <a:pt x="386" y="773"/>
                  </a:cubicBezTo>
                  <a:cubicBezTo>
                    <a:pt x="254" y="773"/>
                    <a:pt x="159" y="990"/>
                    <a:pt x="334" y="1048"/>
                  </a:cubicBezTo>
                  <a:lnTo>
                    <a:pt x="501" y="1167"/>
                  </a:lnTo>
                  <a:cubicBezTo>
                    <a:pt x="430" y="1286"/>
                    <a:pt x="406" y="1429"/>
                    <a:pt x="382" y="1572"/>
                  </a:cubicBezTo>
                  <a:lnTo>
                    <a:pt x="191" y="1572"/>
                  </a:lnTo>
                  <a:cubicBezTo>
                    <a:pt x="1" y="1572"/>
                    <a:pt x="1" y="1882"/>
                    <a:pt x="191" y="1882"/>
                  </a:cubicBezTo>
                  <a:lnTo>
                    <a:pt x="382" y="1882"/>
                  </a:lnTo>
                  <a:cubicBezTo>
                    <a:pt x="406" y="2025"/>
                    <a:pt x="430" y="2144"/>
                    <a:pt x="501" y="2287"/>
                  </a:cubicBezTo>
                  <a:lnTo>
                    <a:pt x="334" y="2382"/>
                  </a:lnTo>
                  <a:cubicBezTo>
                    <a:pt x="263" y="2429"/>
                    <a:pt x="239" y="2525"/>
                    <a:pt x="287" y="2596"/>
                  </a:cubicBezTo>
                  <a:cubicBezTo>
                    <a:pt x="310" y="2644"/>
                    <a:pt x="358" y="2668"/>
                    <a:pt x="406" y="2668"/>
                  </a:cubicBezTo>
                  <a:cubicBezTo>
                    <a:pt x="430" y="2668"/>
                    <a:pt x="453" y="2644"/>
                    <a:pt x="477" y="2644"/>
                  </a:cubicBezTo>
                  <a:lnTo>
                    <a:pt x="644" y="2549"/>
                  </a:lnTo>
                  <a:cubicBezTo>
                    <a:pt x="739" y="2668"/>
                    <a:pt x="834" y="2763"/>
                    <a:pt x="953" y="2834"/>
                  </a:cubicBezTo>
                  <a:lnTo>
                    <a:pt x="858" y="3001"/>
                  </a:lnTo>
                  <a:cubicBezTo>
                    <a:pt x="811" y="3072"/>
                    <a:pt x="834" y="3168"/>
                    <a:pt x="906" y="3215"/>
                  </a:cubicBezTo>
                  <a:cubicBezTo>
                    <a:pt x="930" y="3215"/>
                    <a:pt x="953" y="3239"/>
                    <a:pt x="977" y="3239"/>
                  </a:cubicBezTo>
                  <a:cubicBezTo>
                    <a:pt x="1025" y="3239"/>
                    <a:pt x="1073" y="3192"/>
                    <a:pt x="1096" y="3168"/>
                  </a:cubicBezTo>
                  <a:lnTo>
                    <a:pt x="1192" y="3001"/>
                  </a:lnTo>
                  <a:cubicBezTo>
                    <a:pt x="1335" y="3049"/>
                    <a:pt x="1477" y="3096"/>
                    <a:pt x="1620" y="3096"/>
                  </a:cubicBezTo>
                  <a:lnTo>
                    <a:pt x="1620" y="3287"/>
                  </a:lnTo>
                  <a:cubicBezTo>
                    <a:pt x="1620" y="3382"/>
                    <a:pt x="1692" y="3453"/>
                    <a:pt x="1763" y="3453"/>
                  </a:cubicBezTo>
                  <a:cubicBezTo>
                    <a:pt x="1858" y="3453"/>
                    <a:pt x="1906" y="3382"/>
                    <a:pt x="1906" y="3287"/>
                  </a:cubicBezTo>
                  <a:lnTo>
                    <a:pt x="1906" y="3096"/>
                  </a:lnTo>
                  <a:cubicBezTo>
                    <a:pt x="2049" y="3096"/>
                    <a:pt x="2192" y="3049"/>
                    <a:pt x="2335" y="3001"/>
                  </a:cubicBezTo>
                  <a:lnTo>
                    <a:pt x="2430" y="3168"/>
                  </a:lnTo>
                  <a:cubicBezTo>
                    <a:pt x="2454" y="3192"/>
                    <a:pt x="2501" y="3239"/>
                    <a:pt x="2549" y="3239"/>
                  </a:cubicBezTo>
                  <a:cubicBezTo>
                    <a:pt x="2573" y="3239"/>
                    <a:pt x="2620" y="3215"/>
                    <a:pt x="2644" y="3215"/>
                  </a:cubicBezTo>
                  <a:cubicBezTo>
                    <a:pt x="2692" y="3168"/>
                    <a:pt x="2716" y="3072"/>
                    <a:pt x="2692" y="3001"/>
                  </a:cubicBezTo>
                  <a:lnTo>
                    <a:pt x="2597" y="2834"/>
                  </a:lnTo>
                  <a:cubicBezTo>
                    <a:pt x="2716" y="2763"/>
                    <a:pt x="2811" y="2668"/>
                    <a:pt x="2882" y="2549"/>
                  </a:cubicBezTo>
                  <a:lnTo>
                    <a:pt x="3049" y="2644"/>
                  </a:lnTo>
                  <a:cubicBezTo>
                    <a:pt x="3073" y="2644"/>
                    <a:pt x="3097" y="2668"/>
                    <a:pt x="3144" y="2668"/>
                  </a:cubicBezTo>
                  <a:cubicBezTo>
                    <a:pt x="3287" y="2668"/>
                    <a:pt x="3335" y="2453"/>
                    <a:pt x="3216" y="2382"/>
                  </a:cubicBezTo>
                  <a:lnTo>
                    <a:pt x="3049" y="2287"/>
                  </a:lnTo>
                  <a:cubicBezTo>
                    <a:pt x="3097" y="2144"/>
                    <a:pt x="3144" y="2025"/>
                    <a:pt x="3144" y="1882"/>
                  </a:cubicBezTo>
                  <a:lnTo>
                    <a:pt x="3335" y="1882"/>
                  </a:lnTo>
                  <a:cubicBezTo>
                    <a:pt x="3549" y="1882"/>
                    <a:pt x="3549" y="1572"/>
                    <a:pt x="3335" y="1572"/>
                  </a:cubicBezTo>
                  <a:lnTo>
                    <a:pt x="3144" y="1572"/>
                  </a:lnTo>
                  <a:cubicBezTo>
                    <a:pt x="3144" y="1429"/>
                    <a:pt x="3097" y="1286"/>
                    <a:pt x="3049" y="1167"/>
                  </a:cubicBezTo>
                  <a:lnTo>
                    <a:pt x="3216" y="1048"/>
                  </a:lnTo>
                  <a:cubicBezTo>
                    <a:pt x="3339" y="966"/>
                    <a:pt x="3250" y="796"/>
                    <a:pt x="3116" y="796"/>
                  </a:cubicBezTo>
                  <a:cubicBezTo>
                    <a:pt x="3095" y="796"/>
                    <a:pt x="3072" y="800"/>
                    <a:pt x="3049" y="810"/>
                  </a:cubicBezTo>
                  <a:lnTo>
                    <a:pt x="2882" y="905"/>
                  </a:lnTo>
                  <a:cubicBezTo>
                    <a:pt x="2811" y="786"/>
                    <a:pt x="2716" y="691"/>
                    <a:pt x="2597" y="596"/>
                  </a:cubicBezTo>
                  <a:lnTo>
                    <a:pt x="2692" y="429"/>
                  </a:lnTo>
                  <a:cubicBezTo>
                    <a:pt x="2716" y="358"/>
                    <a:pt x="2692" y="262"/>
                    <a:pt x="2644" y="239"/>
                  </a:cubicBezTo>
                  <a:cubicBezTo>
                    <a:pt x="2611" y="222"/>
                    <a:pt x="2580" y="214"/>
                    <a:pt x="2552" y="214"/>
                  </a:cubicBezTo>
                  <a:cubicBezTo>
                    <a:pt x="2501" y="214"/>
                    <a:pt x="2461" y="240"/>
                    <a:pt x="2430" y="286"/>
                  </a:cubicBezTo>
                  <a:lnTo>
                    <a:pt x="2335" y="453"/>
                  </a:lnTo>
                  <a:cubicBezTo>
                    <a:pt x="2192" y="405"/>
                    <a:pt x="2049" y="358"/>
                    <a:pt x="1906" y="334"/>
                  </a:cubicBezTo>
                  <a:lnTo>
                    <a:pt x="1906" y="143"/>
                  </a:lnTo>
                  <a:cubicBezTo>
                    <a:pt x="1906" y="72"/>
                    <a:pt x="1858" y="0"/>
                    <a:pt x="1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66"/>
            <p:cNvSpPr/>
            <p:nvPr/>
          </p:nvSpPr>
          <p:spPr>
            <a:xfrm>
              <a:off x="3482825" y="3243075"/>
              <a:ext cx="12950" cy="11250"/>
            </a:xfrm>
            <a:custGeom>
              <a:rect b="b" l="l" r="r" t="t"/>
              <a:pathLst>
                <a:path extrusionOk="0" h="450" w="518">
                  <a:moveTo>
                    <a:pt x="290" y="0"/>
                  </a:moveTo>
                  <a:cubicBezTo>
                    <a:pt x="257" y="0"/>
                    <a:pt x="222" y="13"/>
                    <a:pt x="191" y="44"/>
                  </a:cubicBezTo>
                  <a:lnTo>
                    <a:pt x="49" y="187"/>
                  </a:lnTo>
                  <a:cubicBezTo>
                    <a:pt x="1" y="235"/>
                    <a:pt x="1" y="354"/>
                    <a:pt x="49" y="402"/>
                  </a:cubicBezTo>
                  <a:cubicBezTo>
                    <a:pt x="96" y="425"/>
                    <a:pt x="120" y="449"/>
                    <a:pt x="168" y="449"/>
                  </a:cubicBezTo>
                  <a:cubicBezTo>
                    <a:pt x="215" y="449"/>
                    <a:pt x="263" y="425"/>
                    <a:pt x="287" y="402"/>
                  </a:cubicBezTo>
                  <a:lnTo>
                    <a:pt x="406" y="283"/>
                  </a:lnTo>
                  <a:cubicBezTo>
                    <a:pt x="518" y="171"/>
                    <a:pt x="411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66"/>
            <p:cNvSpPr/>
            <p:nvPr/>
          </p:nvSpPr>
          <p:spPr>
            <a:xfrm>
              <a:off x="3453075" y="3272600"/>
              <a:ext cx="11925" cy="11200"/>
            </a:xfrm>
            <a:custGeom>
              <a:rect b="b" l="l" r="r" t="t"/>
              <a:pathLst>
                <a:path extrusionOk="0" h="448" w="477">
                  <a:moveTo>
                    <a:pt x="313" y="1"/>
                  </a:moveTo>
                  <a:cubicBezTo>
                    <a:pt x="274" y="1"/>
                    <a:pt x="238" y="18"/>
                    <a:pt x="215" y="54"/>
                  </a:cubicBezTo>
                  <a:lnTo>
                    <a:pt x="72" y="173"/>
                  </a:lnTo>
                  <a:cubicBezTo>
                    <a:pt x="0" y="245"/>
                    <a:pt x="0" y="340"/>
                    <a:pt x="72" y="411"/>
                  </a:cubicBezTo>
                  <a:cubicBezTo>
                    <a:pt x="107" y="435"/>
                    <a:pt x="149" y="447"/>
                    <a:pt x="191" y="447"/>
                  </a:cubicBezTo>
                  <a:cubicBezTo>
                    <a:pt x="232" y="447"/>
                    <a:pt x="274" y="435"/>
                    <a:pt x="310" y="411"/>
                  </a:cubicBezTo>
                  <a:lnTo>
                    <a:pt x="429" y="268"/>
                  </a:lnTo>
                  <a:cubicBezTo>
                    <a:pt x="477" y="197"/>
                    <a:pt x="477" y="102"/>
                    <a:pt x="429" y="54"/>
                  </a:cubicBezTo>
                  <a:cubicBezTo>
                    <a:pt x="393" y="18"/>
                    <a:pt x="351" y="1"/>
                    <a:pt x="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66"/>
            <p:cNvSpPr/>
            <p:nvPr/>
          </p:nvSpPr>
          <p:spPr>
            <a:xfrm>
              <a:off x="3488800" y="3257875"/>
              <a:ext cx="13100" cy="7750"/>
            </a:xfrm>
            <a:custGeom>
              <a:rect b="b" l="l" r="r" t="t"/>
              <a:pathLst>
                <a:path extrusionOk="0" h="310" w="524">
                  <a:moveTo>
                    <a:pt x="167" y="0"/>
                  </a:moveTo>
                  <a:cubicBezTo>
                    <a:pt x="72" y="0"/>
                    <a:pt x="0" y="72"/>
                    <a:pt x="0" y="143"/>
                  </a:cubicBezTo>
                  <a:cubicBezTo>
                    <a:pt x="0" y="238"/>
                    <a:pt x="72" y="310"/>
                    <a:pt x="167" y="310"/>
                  </a:cubicBezTo>
                  <a:lnTo>
                    <a:pt x="333" y="310"/>
                  </a:lnTo>
                  <a:cubicBezTo>
                    <a:pt x="524" y="310"/>
                    <a:pt x="524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66"/>
            <p:cNvSpPr/>
            <p:nvPr/>
          </p:nvSpPr>
          <p:spPr>
            <a:xfrm>
              <a:off x="3445925" y="3257875"/>
              <a:ext cx="14300" cy="7750"/>
            </a:xfrm>
            <a:custGeom>
              <a:rect b="b" l="l" r="r" t="t"/>
              <a:pathLst>
                <a:path extrusionOk="0" h="310" w="572">
                  <a:moveTo>
                    <a:pt x="215" y="0"/>
                  </a:moveTo>
                  <a:cubicBezTo>
                    <a:pt x="0" y="0"/>
                    <a:pt x="0" y="310"/>
                    <a:pt x="215" y="310"/>
                  </a:cubicBezTo>
                  <a:lnTo>
                    <a:pt x="381" y="310"/>
                  </a:lnTo>
                  <a:cubicBezTo>
                    <a:pt x="572" y="310"/>
                    <a:pt x="572" y="0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66"/>
            <p:cNvSpPr/>
            <p:nvPr/>
          </p:nvSpPr>
          <p:spPr>
            <a:xfrm>
              <a:off x="3472125" y="3278700"/>
              <a:ext cx="7750" cy="11350"/>
            </a:xfrm>
            <a:custGeom>
              <a:rect b="b" l="l" r="r" t="t"/>
              <a:pathLst>
                <a:path extrusionOk="0" h="454" w="31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lnTo>
                    <a:pt x="0" y="310"/>
                  </a:lnTo>
                  <a:cubicBezTo>
                    <a:pt x="0" y="382"/>
                    <a:pt x="72" y="453"/>
                    <a:pt x="167" y="453"/>
                  </a:cubicBezTo>
                  <a:cubicBezTo>
                    <a:pt x="238" y="453"/>
                    <a:pt x="310" y="382"/>
                    <a:pt x="310" y="310"/>
                  </a:cubicBezTo>
                  <a:lnTo>
                    <a:pt x="310" y="144"/>
                  </a:lnTo>
                  <a:cubicBezTo>
                    <a:pt x="310" y="48"/>
                    <a:pt x="238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66"/>
            <p:cNvSpPr/>
            <p:nvPr/>
          </p:nvSpPr>
          <p:spPr>
            <a:xfrm>
              <a:off x="3472125" y="3237025"/>
              <a:ext cx="7750" cy="11350"/>
            </a:xfrm>
            <a:custGeom>
              <a:rect b="b" l="l" r="r" t="t"/>
              <a:pathLst>
                <a:path extrusionOk="0" h="454" w="310">
                  <a:moveTo>
                    <a:pt x="167" y="1"/>
                  </a:moveTo>
                  <a:cubicBezTo>
                    <a:pt x="72" y="1"/>
                    <a:pt x="0" y="72"/>
                    <a:pt x="0" y="144"/>
                  </a:cubicBezTo>
                  <a:lnTo>
                    <a:pt x="0" y="310"/>
                  </a:lnTo>
                  <a:cubicBezTo>
                    <a:pt x="0" y="406"/>
                    <a:pt x="72" y="453"/>
                    <a:pt x="167" y="453"/>
                  </a:cubicBezTo>
                  <a:cubicBezTo>
                    <a:pt x="238" y="453"/>
                    <a:pt x="310" y="406"/>
                    <a:pt x="310" y="310"/>
                  </a:cubicBezTo>
                  <a:lnTo>
                    <a:pt x="310" y="144"/>
                  </a:lnTo>
                  <a:cubicBezTo>
                    <a:pt x="310" y="72"/>
                    <a:pt x="238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66"/>
            <p:cNvSpPr/>
            <p:nvPr/>
          </p:nvSpPr>
          <p:spPr>
            <a:xfrm>
              <a:off x="3453075" y="3243275"/>
              <a:ext cx="11925" cy="11050"/>
            </a:xfrm>
            <a:custGeom>
              <a:rect b="b" l="l" r="r" t="t"/>
              <a:pathLst>
                <a:path extrusionOk="0" h="442" w="477">
                  <a:moveTo>
                    <a:pt x="191" y="1"/>
                  </a:moveTo>
                  <a:cubicBezTo>
                    <a:pt x="149" y="1"/>
                    <a:pt x="107" y="13"/>
                    <a:pt x="72" y="36"/>
                  </a:cubicBezTo>
                  <a:cubicBezTo>
                    <a:pt x="0" y="108"/>
                    <a:pt x="0" y="203"/>
                    <a:pt x="72" y="275"/>
                  </a:cubicBezTo>
                  <a:lnTo>
                    <a:pt x="215" y="394"/>
                  </a:lnTo>
                  <a:cubicBezTo>
                    <a:pt x="238" y="417"/>
                    <a:pt x="262" y="441"/>
                    <a:pt x="310" y="441"/>
                  </a:cubicBezTo>
                  <a:cubicBezTo>
                    <a:pt x="357" y="441"/>
                    <a:pt x="405" y="417"/>
                    <a:pt x="429" y="394"/>
                  </a:cubicBezTo>
                  <a:cubicBezTo>
                    <a:pt x="477" y="346"/>
                    <a:pt x="477" y="227"/>
                    <a:pt x="429" y="179"/>
                  </a:cubicBezTo>
                  <a:lnTo>
                    <a:pt x="310" y="36"/>
                  </a:lnTo>
                  <a:cubicBezTo>
                    <a:pt x="274" y="13"/>
                    <a:pt x="232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66"/>
            <p:cNvSpPr/>
            <p:nvPr/>
          </p:nvSpPr>
          <p:spPr>
            <a:xfrm>
              <a:off x="3482825" y="3272600"/>
              <a:ext cx="11950" cy="11475"/>
            </a:xfrm>
            <a:custGeom>
              <a:rect b="b" l="l" r="r" t="t"/>
              <a:pathLst>
                <a:path extrusionOk="0" h="459" w="478">
                  <a:moveTo>
                    <a:pt x="191" y="1"/>
                  </a:moveTo>
                  <a:cubicBezTo>
                    <a:pt x="150" y="1"/>
                    <a:pt x="108" y="18"/>
                    <a:pt x="72" y="54"/>
                  </a:cubicBezTo>
                  <a:cubicBezTo>
                    <a:pt x="1" y="102"/>
                    <a:pt x="1" y="197"/>
                    <a:pt x="72" y="268"/>
                  </a:cubicBezTo>
                  <a:lnTo>
                    <a:pt x="215" y="411"/>
                  </a:lnTo>
                  <a:cubicBezTo>
                    <a:pt x="239" y="435"/>
                    <a:pt x="263" y="459"/>
                    <a:pt x="311" y="459"/>
                  </a:cubicBezTo>
                  <a:cubicBezTo>
                    <a:pt x="358" y="459"/>
                    <a:pt x="406" y="435"/>
                    <a:pt x="430" y="411"/>
                  </a:cubicBezTo>
                  <a:cubicBezTo>
                    <a:pt x="477" y="340"/>
                    <a:pt x="477" y="245"/>
                    <a:pt x="430" y="173"/>
                  </a:cubicBezTo>
                  <a:lnTo>
                    <a:pt x="311" y="54"/>
                  </a:lnTo>
                  <a:cubicBezTo>
                    <a:pt x="275" y="18"/>
                    <a:pt x="233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66"/>
            <p:cNvSpPr/>
            <p:nvPr/>
          </p:nvSpPr>
          <p:spPr>
            <a:xfrm>
              <a:off x="3474500" y="3257950"/>
              <a:ext cx="12950" cy="11250"/>
            </a:xfrm>
            <a:custGeom>
              <a:rect b="b" l="l" r="r" t="t"/>
              <a:pathLst>
                <a:path extrusionOk="0" h="450" w="518">
                  <a:moveTo>
                    <a:pt x="278" y="1"/>
                  </a:moveTo>
                  <a:cubicBezTo>
                    <a:pt x="242" y="1"/>
                    <a:pt x="203" y="14"/>
                    <a:pt x="167" y="45"/>
                  </a:cubicBezTo>
                  <a:lnTo>
                    <a:pt x="72" y="164"/>
                  </a:lnTo>
                  <a:cubicBezTo>
                    <a:pt x="1" y="235"/>
                    <a:pt x="1" y="331"/>
                    <a:pt x="72" y="402"/>
                  </a:cubicBezTo>
                  <a:cubicBezTo>
                    <a:pt x="96" y="426"/>
                    <a:pt x="143" y="450"/>
                    <a:pt x="167" y="450"/>
                  </a:cubicBezTo>
                  <a:cubicBezTo>
                    <a:pt x="215" y="450"/>
                    <a:pt x="263" y="426"/>
                    <a:pt x="286" y="402"/>
                  </a:cubicBezTo>
                  <a:lnTo>
                    <a:pt x="405" y="283"/>
                  </a:lnTo>
                  <a:cubicBezTo>
                    <a:pt x="517" y="171"/>
                    <a:pt x="410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66"/>
            <p:cNvSpPr/>
            <p:nvPr/>
          </p:nvSpPr>
          <p:spPr>
            <a:xfrm>
              <a:off x="3462000" y="3258175"/>
              <a:ext cx="12950" cy="10950"/>
            </a:xfrm>
            <a:custGeom>
              <a:rect b="b" l="l" r="r" t="t"/>
              <a:pathLst>
                <a:path extrusionOk="0" h="438" w="518">
                  <a:moveTo>
                    <a:pt x="170" y="0"/>
                  </a:moveTo>
                  <a:cubicBezTo>
                    <a:pt x="131" y="0"/>
                    <a:pt x="96" y="12"/>
                    <a:pt x="72" y="36"/>
                  </a:cubicBezTo>
                  <a:cubicBezTo>
                    <a:pt x="0" y="107"/>
                    <a:pt x="0" y="202"/>
                    <a:pt x="72" y="274"/>
                  </a:cubicBezTo>
                  <a:lnTo>
                    <a:pt x="167" y="393"/>
                  </a:lnTo>
                  <a:cubicBezTo>
                    <a:pt x="198" y="424"/>
                    <a:pt x="234" y="437"/>
                    <a:pt x="269" y="437"/>
                  </a:cubicBezTo>
                  <a:cubicBezTo>
                    <a:pt x="395" y="437"/>
                    <a:pt x="517" y="267"/>
                    <a:pt x="405" y="155"/>
                  </a:cubicBezTo>
                  <a:lnTo>
                    <a:pt x="286" y="36"/>
                  </a:lnTo>
                  <a:cubicBezTo>
                    <a:pt x="250" y="12"/>
                    <a:pt x="209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66"/>
            <p:cNvSpPr/>
            <p:nvPr/>
          </p:nvSpPr>
          <p:spPr>
            <a:xfrm>
              <a:off x="3507850" y="3369200"/>
              <a:ext cx="114925" cy="112550"/>
            </a:xfrm>
            <a:custGeom>
              <a:rect b="b" l="l" r="r" t="t"/>
              <a:pathLst>
                <a:path extrusionOk="0" h="4502" w="4597">
                  <a:moveTo>
                    <a:pt x="2310" y="738"/>
                  </a:moveTo>
                  <a:cubicBezTo>
                    <a:pt x="3143" y="738"/>
                    <a:pt x="3953" y="1389"/>
                    <a:pt x="3953" y="2358"/>
                  </a:cubicBezTo>
                  <a:cubicBezTo>
                    <a:pt x="3953" y="3263"/>
                    <a:pt x="3215" y="3977"/>
                    <a:pt x="2334" y="3977"/>
                  </a:cubicBezTo>
                  <a:cubicBezTo>
                    <a:pt x="881" y="3977"/>
                    <a:pt x="167" y="2239"/>
                    <a:pt x="1191" y="1215"/>
                  </a:cubicBezTo>
                  <a:cubicBezTo>
                    <a:pt x="1513" y="885"/>
                    <a:pt x="1914" y="738"/>
                    <a:pt x="2310" y="738"/>
                  </a:cubicBezTo>
                  <a:close/>
                  <a:moveTo>
                    <a:pt x="2310" y="0"/>
                  </a:moveTo>
                  <a:cubicBezTo>
                    <a:pt x="2215" y="0"/>
                    <a:pt x="2167" y="48"/>
                    <a:pt x="2167" y="143"/>
                  </a:cubicBezTo>
                  <a:lnTo>
                    <a:pt x="2167" y="429"/>
                  </a:lnTo>
                  <a:cubicBezTo>
                    <a:pt x="1929" y="453"/>
                    <a:pt x="1739" y="524"/>
                    <a:pt x="1524" y="596"/>
                  </a:cubicBezTo>
                  <a:lnTo>
                    <a:pt x="1381" y="334"/>
                  </a:lnTo>
                  <a:cubicBezTo>
                    <a:pt x="1351" y="288"/>
                    <a:pt x="1300" y="261"/>
                    <a:pt x="1249" y="261"/>
                  </a:cubicBezTo>
                  <a:cubicBezTo>
                    <a:pt x="1221" y="261"/>
                    <a:pt x="1192" y="269"/>
                    <a:pt x="1167" y="286"/>
                  </a:cubicBezTo>
                  <a:cubicBezTo>
                    <a:pt x="1096" y="334"/>
                    <a:pt x="1072" y="429"/>
                    <a:pt x="1119" y="501"/>
                  </a:cubicBezTo>
                  <a:lnTo>
                    <a:pt x="1262" y="763"/>
                  </a:lnTo>
                  <a:cubicBezTo>
                    <a:pt x="1096" y="882"/>
                    <a:pt x="929" y="1024"/>
                    <a:pt x="810" y="1215"/>
                  </a:cubicBezTo>
                  <a:lnTo>
                    <a:pt x="548" y="1072"/>
                  </a:lnTo>
                  <a:cubicBezTo>
                    <a:pt x="518" y="1051"/>
                    <a:pt x="489" y="1042"/>
                    <a:pt x="462" y="1042"/>
                  </a:cubicBezTo>
                  <a:cubicBezTo>
                    <a:pt x="340" y="1042"/>
                    <a:pt x="268" y="1232"/>
                    <a:pt x="405" y="1310"/>
                  </a:cubicBezTo>
                  <a:lnTo>
                    <a:pt x="667" y="1477"/>
                  </a:lnTo>
                  <a:cubicBezTo>
                    <a:pt x="572" y="1667"/>
                    <a:pt x="500" y="1882"/>
                    <a:pt x="500" y="2096"/>
                  </a:cubicBezTo>
                  <a:lnTo>
                    <a:pt x="191" y="2096"/>
                  </a:lnTo>
                  <a:cubicBezTo>
                    <a:pt x="0" y="2096"/>
                    <a:pt x="0" y="2406"/>
                    <a:pt x="191" y="2406"/>
                  </a:cubicBezTo>
                  <a:lnTo>
                    <a:pt x="500" y="2406"/>
                  </a:lnTo>
                  <a:cubicBezTo>
                    <a:pt x="500" y="2620"/>
                    <a:pt x="572" y="2834"/>
                    <a:pt x="667" y="3025"/>
                  </a:cubicBezTo>
                  <a:lnTo>
                    <a:pt x="405" y="3168"/>
                  </a:lnTo>
                  <a:cubicBezTo>
                    <a:pt x="262" y="3239"/>
                    <a:pt x="310" y="3454"/>
                    <a:pt x="476" y="3454"/>
                  </a:cubicBezTo>
                  <a:cubicBezTo>
                    <a:pt x="500" y="3454"/>
                    <a:pt x="524" y="3430"/>
                    <a:pt x="548" y="3430"/>
                  </a:cubicBezTo>
                  <a:lnTo>
                    <a:pt x="810" y="3287"/>
                  </a:lnTo>
                  <a:cubicBezTo>
                    <a:pt x="929" y="3454"/>
                    <a:pt x="1096" y="3620"/>
                    <a:pt x="1262" y="3739"/>
                  </a:cubicBezTo>
                  <a:lnTo>
                    <a:pt x="1119" y="4001"/>
                  </a:lnTo>
                  <a:cubicBezTo>
                    <a:pt x="1072" y="4073"/>
                    <a:pt x="1096" y="4168"/>
                    <a:pt x="1167" y="4192"/>
                  </a:cubicBezTo>
                  <a:cubicBezTo>
                    <a:pt x="1191" y="4216"/>
                    <a:pt x="1215" y="4216"/>
                    <a:pt x="1239" y="4216"/>
                  </a:cubicBezTo>
                  <a:cubicBezTo>
                    <a:pt x="1286" y="4216"/>
                    <a:pt x="1334" y="4192"/>
                    <a:pt x="1381" y="4144"/>
                  </a:cubicBezTo>
                  <a:lnTo>
                    <a:pt x="1524" y="3882"/>
                  </a:lnTo>
                  <a:cubicBezTo>
                    <a:pt x="1715" y="3977"/>
                    <a:pt x="1929" y="4025"/>
                    <a:pt x="2143" y="4049"/>
                  </a:cubicBezTo>
                  <a:lnTo>
                    <a:pt x="2143" y="4358"/>
                  </a:lnTo>
                  <a:cubicBezTo>
                    <a:pt x="2143" y="4430"/>
                    <a:pt x="2215" y="4501"/>
                    <a:pt x="2286" y="4501"/>
                  </a:cubicBezTo>
                  <a:cubicBezTo>
                    <a:pt x="2382" y="4501"/>
                    <a:pt x="2453" y="4430"/>
                    <a:pt x="2453" y="4358"/>
                  </a:cubicBezTo>
                  <a:lnTo>
                    <a:pt x="2453" y="4049"/>
                  </a:lnTo>
                  <a:cubicBezTo>
                    <a:pt x="2667" y="4025"/>
                    <a:pt x="2882" y="3977"/>
                    <a:pt x="3072" y="3882"/>
                  </a:cubicBezTo>
                  <a:lnTo>
                    <a:pt x="3215" y="4144"/>
                  </a:lnTo>
                  <a:cubicBezTo>
                    <a:pt x="3239" y="4192"/>
                    <a:pt x="3287" y="4216"/>
                    <a:pt x="3358" y="4216"/>
                  </a:cubicBezTo>
                  <a:cubicBezTo>
                    <a:pt x="3382" y="4216"/>
                    <a:pt x="3406" y="4216"/>
                    <a:pt x="3429" y="4192"/>
                  </a:cubicBezTo>
                  <a:cubicBezTo>
                    <a:pt x="3501" y="4168"/>
                    <a:pt x="3525" y="4073"/>
                    <a:pt x="3477" y="4001"/>
                  </a:cubicBezTo>
                  <a:lnTo>
                    <a:pt x="3334" y="3739"/>
                  </a:lnTo>
                  <a:cubicBezTo>
                    <a:pt x="3501" y="3620"/>
                    <a:pt x="3668" y="3454"/>
                    <a:pt x="3787" y="3287"/>
                  </a:cubicBezTo>
                  <a:lnTo>
                    <a:pt x="4049" y="3430"/>
                  </a:lnTo>
                  <a:cubicBezTo>
                    <a:pt x="4072" y="3430"/>
                    <a:pt x="4096" y="3454"/>
                    <a:pt x="4120" y="3454"/>
                  </a:cubicBezTo>
                  <a:cubicBezTo>
                    <a:pt x="4263" y="3454"/>
                    <a:pt x="4334" y="3239"/>
                    <a:pt x="4192" y="3168"/>
                  </a:cubicBezTo>
                  <a:lnTo>
                    <a:pt x="3930" y="3025"/>
                  </a:lnTo>
                  <a:cubicBezTo>
                    <a:pt x="4025" y="2811"/>
                    <a:pt x="4096" y="2620"/>
                    <a:pt x="4096" y="2406"/>
                  </a:cubicBezTo>
                  <a:lnTo>
                    <a:pt x="4406" y="2406"/>
                  </a:lnTo>
                  <a:cubicBezTo>
                    <a:pt x="4596" y="2406"/>
                    <a:pt x="4596" y="2096"/>
                    <a:pt x="4406" y="2096"/>
                  </a:cubicBezTo>
                  <a:lnTo>
                    <a:pt x="4120" y="2096"/>
                  </a:lnTo>
                  <a:cubicBezTo>
                    <a:pt x="4096" y="1882"/>
                    <a:pt x="4049" y="1667"/>
                    <a:pt x="3953" y="1477"/>
                  </a:cubicBezTo>
                  <a:lnTo>
                    <a:pt x="4215" y="1310"/>
                  </a:lnTo>
                  <a:cubicBezTo>
                    <a:pt x="4352" y="1232"/>
                    <a:pt x="4280" y="1042"/>
                    <a:pt x="4145" y="1042"/>
                  </a:cubicBezTo>
                  <a:cubicBezTo>
                    <a:pt x="4115" y="1042"/>
                    <a:pt x="4083" y="1051"/>
                    <a:pt x="4049" y="1072"/>
                  </a:cubicBezTo>
                  <a:lnTo>
                    <a:pt x="3787" y="1215"/>
                  </a:lnTo>
                  <a:cubicBezTo>
                    <a:pt x="3668" y="1024"/>
                    <a:pt x="3525" y="882"/>
                    <a:pt x="3334" y="763"/>
                  </a:cubicBezTo>
                  <a:lnTo>
                    <a:pt x="3501" y="501"/>
                  </a:lnTo>
                  <a:cubicBezTo>
                    <a:pt x="3525" y="429"/>
                    <a:pt x="3501" y="334"/>
                    <a:pt x="3429" y="286"/>
                  </a:cubicBezTo>
                  <a:cubicBezTo>
                    <a:pt x="3404" y="269"/>
                    <a:pt x="3376" y="261"/>
                    <a:pt x="3349" y="261"/>
                  </a:cubicBezTo>
                  <a:cubicBezTo>
                    <a:pt x="3299" y="261"/>
                    <a:pt x="3254" y="288"/>
                    <a:pt x="3239" y="334"/>
                  </a:cubicBezTo>
                  <a:lnTo>
                    <a:pt x="3072" y="596"/>
                  </a:lnTo>
                  <a:cubicBezTo>
                    <a:pt x="2882" y="501"/>
                    <a:pt x="2667" y="453"/>
                    <a:pt x="2453" y="429"/>
                  </a:cubicBezTo>
                  <a:lnTo>
                    <a:pt x="2453" y="143"/>
                  </a:lnTo>
                  <a:cubicBezTo>
                    <a:pt x="2453" y="48"/>
                    <a:pt x="2382" y="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66"/>
            <p:cNvSpPr/>
            <p:nvPr/>
          </p:nvSpPr>
          <p:spPr>
            <a:xfrm>
              <a:off x="3578700" y="3402400"/>
              <a:ext cx="13100" cy="12675"/>
            </a:xfrm>
            <a:custGeom>
              <a:rect b="b" l="l" r="r" t="t"/>
              <a:pathLst>
                <a:path extrusionOk="0" h="507" w="524">
                  <a:moveTo>
                    <a:pt x="357" y="0"/>
                  </a:moveTo>
                  <a:cubicBezTo>
                    <a:pt x="316" y="0"/>
                    <a:pt x="274" y="18"/>
                    <a:pt x="238" y="54"/>
                  </a:cubicBezTo>
                  <a:lnTo>
                    <a:pt x="72" y="220"/>
                  </a:lnTo>
                  <a:cubicBezTo>
                    <a:pt x="0" y="292"/>
                    <a:pt x="0" y="387"/>
                    <a:pt x="72" y="459"/>
                  </a:cubicBezTo>
                  <a:cubicBezTo>
                    <a:pt x="95" y="482"/>
                    <a:pt x="143" y="506"/>
                    <a:pt x="191" y="506"/>
                  </a:cubicBezTo>
                  <a:cubicBezTo>
                    <a:pt x="214" y="506"/>
                    <a:pt x="262" y="482"/>
                    <a:pt x="286" y="459"/>
                  </a:cubicBezTo>
                  <a:lnTo>
                    <a:pt x="476" y="268"/>
                  </a:lnTo>
                  <a:cubicBezTo>
                    <a:pt x="524" y="220"/>
                    <a:pt x="524" y="125"/>
                    <a:pt x="476" y="54"/>
                  </a:cubicBezTo>
                  <a:cubicBezTo>
                    <a:pt x="441" y="18"/>
                    <a:pt x="399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66"/>
            <p:cNvSpPr/>
            <p:nvPr/>
          </p:nvSpPr>
          <p:spPr>
            <a:xfrm>
              <a:off x="3539400" y="3441850"/>
              <a:ext cx="14675" cy="11925"/>
            </a:xfrm>
            <a:custGeom>
              <a:rect b="b" l="l" r="r" t="t"/>
              <a:pathLst>
                <a:path extrusionOk="0" h="477" w="587">
                  <a:moveTo>
                    <a:pt x="348" y="0"/>
                  </a:moveTo>
                  <a:cubicBezTo>
                    <a:pt x="310" y="0"/>
                    <a:pt x="272" y="14"/>
                    <a:pt x="238" y="47"/>
                  </a:cubicBezTo>
                  <a:lnTo>
                    <a:pt x="72" y="214"/>
                  </a:lnTo>
                  <a:cubicBezTo>
                    <a:pt x="0" y="286"/>
                    <a:pt x="0" y="381"/>
                    <a:pt x="72" y="428"/>
                  </a:cubicBezTo>
                  <a:cubicBezTo>
                    <a:pt x="96" y="476"/>
                    <a:pt x="143" y="476"/>
                    <a:pt x="191" y="476"/>
                  </a:cubicBezTo>
                  <a:cubicBezTo>
                    <a:pt x="238" y="476"/>
                    <a:pt x="262" y="476"/>
                    <a:pt x="286" y="428"/>
                  </a:cubicBezTo>
                  <a:lnTo>
                    <a:pt x="477" y="262"/>
                  </a:lnTo>
                  <a:cubicBezTo>
                    <a:pt x="586" y="152"/>
                    <a:pt x="471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66"/>
            <p:cNvSpPr/>
            <p:nvPr/>
          </p:nvSpPr>
          <p:spPr>
            <a:xfrm>
              <a:off x="3585825" y="3421600"/>
              <a:ext cx="15525" cy="7750"/>
            </a:xfrm>
            <a:custGeom>
              <a:rect b="b" l="l" r="r" t="t"/>
              <a:pathLst>
                <a:path extrusionOk="0" h="310" w="621">
                  <a:moveTo>
                    <a:pt x="191" y="0"/>
                  </a:moveTo>
                  <a:cubicBezTo>
                    <a:pt x="1" y="0"/>
                    <a:pt x="1" y="310"/>
                    <a:pt x="191" y="310"/>
                  </a:cubicBezTo>
                  <a:lnTo>
                    <a:pt x="430" y="310"/>
                  </a:lnTo>
                  <a:cubicBezTo>
                    <a:pt x="620" y="310"/>
                    <a:pt x="620" y="0"/>
                    <a:pt x="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66"/>
            <p:cNvSpPr/>
            <p:nvPr/>
          </p:nvSpPr>
          <p:spPr>
            <a:xfrm>
              <a:off x="3529875" y="3421600"/>
              <a:ext cx="14900" cy="7750"/>
            </a:xfrm>
            <a:custGeom>
              <a:rect b="b" l="l" r="r" t="t"/>
              <a:pathLst>
                <a:path extrusionOk="0" h="310" w="596">
                  <a:moveTo>
                    <a:pt x="215" y="0"/>
                  </a:moveTo>
                  <a:cubicBezTo>
                    <a:pt x="0" y="0"/>
                    <a:pt x="0" y="310"/>
                    <a:pt x="215" y="310"/>
                  </a:cubicBezTo>
                  <a:lnTo>
                    <a:pt x="429" y="310"/>
                  </a:lnTo>
                  <a:cubicBezTo>
                    <a:pt x="524" y="310"/>
                    <a:pt x="596" y="238"/>
                    <a:pt x="596" y="143"/>
                  </a:cubicBezTo>
                  <a:cubicBezTo>
                    <a:pt x="596" y="72"/>
                    <a:pt x="524" y="0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66"/>
            <p:cNvSpPr/>
            <p:nvPr/>
          </p:nvSpPr>
          <p:spPr>
            <a:xfrm>
              <a:off x="3561425" y="3449575"/>
              <a:ext cx="7775" cy="13125"/>
            </a:xfrm>
            <a:custGeom>
              <a:rect b="b" l="l" r="r" t="t"/>
              <a:pathLst>
                <a:path extrusionOk="0" h="525" w="311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lnTo>
                    <a:pt x="0" y="381"/>
                  </a:lnTo>
                  <a:cubicBezTo>
                    <a:pt x="0" y="453"/>
                    <a:pt x="72" y="524"/>
                    <a:pt x="167" y="524"/>
                  </a:cubicBezTo>
                  <a:cubicBezTo>
                    <a:pt x="239" y="524"/>
                    <a:pt x="310" y="453"/>
                    <a:pt x="310" y="381"/>
                  </a:cubicBezTo>
                  <a:lnTo>
                    <a:pt x="310" y="143"/>
                  </a:lnTo>
                  <a:cubicBezTo>
                    <a:pt x="310" y="48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66"/>
            <p:cNvSpPr/>
            <p:nvPr/>
          </p:nvSpPr>
          <p:spPr>
            <a:xfrm>
              <a:off x="3561425" y="3394200"/>
              <a:ext cx="7775" cy="13125"/>
            </a:xfrm>
            <a:custGeom>
              <a:rect b="b" l="l" r="r" t="t"/>
              <a:pathLst>
                <a:path extrusionOk="0" h="525" w="311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lnTo>
                    <a:pt x="0" y="382"/>
                  </a:lnTo>
                  <a:cubicBezTo>
                    <a:pt x="0" y="453"/>
                    <a:pt x="72" y="525"/>
                    <a:pt x="167" y="525"/>
                  </a:cubicBezTo>
                  <a:cubicBezTo>
                    <a:pt x="239" y="525"/>
                    <a:pt x="310" y="453"/>
                    <a:pt x="310" y="382"/>
                  </a:cubicBezTo>
                  <a:lnTo>
                    <a:pt x="310" y="144"/>
                  </a:lnTo>
                  <a:cubicBezTo>
                    <a:pt x="310" y="48"/>
                    <a:pt x="239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66"/>
            <p:cNvSpPr/>
            <p:nvPr/>
          </p:nvSpPr>
          <p:spPr>
            <a:xfrm>
              <a:off x="3539400" y="3402400"/>
              <a:ext cx="13125" cy="12375"/>
            </a:xfrm>
            <a:custGeom>
              <a:rect b="b" l="l" r="r" t="t"/>
              <a:pathLst>
                <a:path extrusionOk="0" h="495" w="525">
                  <a:moveTo>
                    <a:pt x="188" y="0"/>
                  </a:moveTo>
                  <a:cubicBezTo>
                    <a:pt x="149" y="0"/>
                    <a:pt x="107" y="18"/>
                    <a:pt x="72" y="54"/>
                  </a:cubicBezTo>
                  <a:cubicBezTo>
                    <a:pt x="0" y="125"/>
                    <a:pt x="0" y="220"/>
                    <a:pt x="72" y="268"/>
                  </a:cubicBezTo>
                  <a:lnTo>
                    <a:pt x="238" y="459"/>
                  </a:lnTo>
                  <a:cubicBezTo>
                    <a:pt x="274" y="482"/>
                    <a:pt x="316" y="494"/>
                    <a:pt x="358" y="494"/>
                  </a:cubicBezTo>
                  <a:cubicBezTo>
                    <a:pt x="399" y="494"/>
                    <a:pt x="441" y="482"/>
                    <a:pt x="477" y="459"/>
                  </a:cubicBezTo>
                  <a:cubicBezTo>
                    <a:pt x="524" y="387"/>
                    <a:pt x="524" y="292"/>
                    <a:pt x="477" y="220"/>
                  </a:cubicBezTo>
                  <a:lnTo>
                    <a:pt x="286" y="54"/>
                  </a:lnTo>
                  <a:cubicBezTo>
                    <a:pt x="262" y="18"/>
                    <a:pt x="227" y="0"/>
                    <a:pt x="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66"/>
            <p:cNvSpPr/>
            <p:nvPr/>
          </p:nvSpPr>
          <p:spPr>
            <a:xfrm>
              <a:off x="3578700" y="3441675"/>
              <a:ext cx="14625" cy="12325"/>
            </a:xfrm>
            <a:custGeom>
              <a:rect b="b" l="l" r="r" t="t"/>
              <a:pathLst>
                <a:path extrusionOk="0" h="493" w="585">
                  <a:moveTo>
                    <a:pt x="179" y="1"/>
                  </a:moveTo>
                  <a:cubicBezTo>
                    <a:pt x="137" y="1"/>
                    <a:pt x="95" y="19"/>
                    <a:pt x="72" y="54"/>
                  </a:cubicBezTo>
                  <a:cubicBezTo>
                    <a:pt x="0" y="102"/>
                    <a:pt x="0" y="221"/>
                    <a:pt x="72" y="269"/>
                  </a:cubicBezTo>
                  <a:lnTo>
                    <a:pt x="238" y="435"/>
                  </a:lnTo>
                  <a:cubicBezTo>
                    <a:pt x="273" y="476"/>
                    <a:pt x="313" y="492"/>
                    <a:pt x="352" y="492"/>
                  </a:cubicBezTo>
                  <a:cubicBezTo>
                    <a:pt x="474" y="492"/>
                    <a:pt x="585" y="329"/>
                    <a:pt x="476" y="221"/>
                  </a:cubicBezTo>
                  <a:lnTo>
                    <a:pt x="286" y="54"/>
                  </a:lnTo>
                  <a:cubicBezTo>
                    <a:pt x="262" y="19"/>
                    <a:pt x="220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66"/>
            <p:cNvSpPr/>
            <p:nvPr/>
          </p:nvSpPr>
          <p:spPr>
            <a:xfrm>
              <a:off x="3566425" y="3422475"/>
              <a:ext cx="14075" cy="11625"/>
            </a:xfrm>
            <a:custGeom>
              <a:rect b="b" l="l" r="r" t="t"/>
              <a:pathLst>
                <a:path extrusionOk="0" h="465" w="563">
                  <a:moveTo>
                    <a:pt x="384" y="1"/>
                  </a:moveTo>
                  <a:cubicBezTo>
                    <a:pt x="342" y="1"/>
                    <a:pt x="301" y="13"/>
                    <a:pt x="277" y="37"/>
                  </a:cubicBezTo>
                  <a:lnTo>
                    <a:pt x="110" y="203"/>
                  </a:lnTo>
                  <a:cubicBezTo>
                    <a:pt x="0" y="313"/>
                    <a:pt x="115" y="465"/>
                    <a:pt x="239" y="465"/>
                  </a:cubicBezTo>
                  <a:cubicBezTo>
                    <a:pt x="277" y="465"/>
                    <a:pt x="315" y="451"/>
                    <a:pt x="348" y="418"/>
                  </a:cubicBezTo>
                  <a:lnTo>
                    <a:pt x="491" y="275"/>
                  </a:lnTo>
                  <a:cubicBezTo>
                    <a:pt x="563" y="203"/>
                    <a:pt x="563" y="108"/>
                    <a:pt x="491" y="37"/>
                  </a:cubicBezTo>
                  <a:cubicBezTo>
                    <a:pt x="467" y="13"/>
                    <a:pt x="426" y="1"/>
                    <a:pt x="3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66"/>
            <p:cNvSpPr/>
            <p:nvPr/>
          </p:nvSpPr>
          <p:spPr>
            <a:xfrm>
              <a:off x="3550175" y="3422450"/>
              <a:ext cx="13650" cy="11675"/>
            </a:xfrm>
            <a:custGeom>
              <a:rect b="b" l="l" r="r" t="t"/>
              <a:pathLst>
                <a:path extrusionOk="0" h="467" w="546">
                  <a:moveTo>
                    <a:pt x="222" y="0"/>
                  </a:moveTo>
                  <a:cubicBezTo>
                    <a:pt x="96" y="0"/>
                    <a:pt x="0" y="145"/>
                    <a:pt x="93" y="276"/>
                  </a:cubicBezTo>
                  <a:lnTo>
                    <a:pt x="260" y="419"/>
                  </a:lnTo>
                  <a:cubicBezTo>
                    <a:pt x="284" y="442"/>
                    <a:pt x="331" y="466"/>
                    <a:pt x="355" y="466"/>
                  </a:cubicBezTo>
                  <a:cubicBezTo>
                    <a:pt x="403" y="466"/>
                    <a:pt x="450" y="442"/>
                    <a:pt x="474" y="419"/>
                  </a:cubicBezTo>
                  <a:cubicBezTo>
                    <a:pt x="546" y="347"/>
                    <a:pt x="546" y="252"/>
                    <a:pt x="474" y="204"/>
                  </a:cubicBezTo>
                  <a:lnTo>
                    <a:pt x="331" y="38"/>
                  </a:lnTo>
                  <a:cubicBezTo>
                    <a:pt x="295" y="12"/>
                    <a:pt x="258" y="0"/>
                    <a:pt x="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3" name="Google Shape;2313;p66"/>
          <p:cNvGrpSpPr/>
          <p:nvPr/>
        </p:nvGrpSpPr>
        <p:grpSpPr>
          <a:xfrm>
            <a:off x="6590686" y="1878468"/>
            <a:ext cx="444598" cy="403001"/>
            <a:chOff x="1624050" y="3223050"/>
            <a:chExt cx="288850" cy="261825"/>
          </a:xfrm>
        </p:grpSpPr>
        <p:sp>
          <p:nvSpPr>
            <p:cNvPr id="2314" name="Google Shape;2314;p66"/>
            <p:cNvSpPr/>
            <p:nvPr/>
          </p:nvSpPr>
          <p:spPr>
            <a:xfrm>
              <a:off x="1634825" y="3223050"/>
              <a:ext cx="278075" cy="261825"/>
            </a:xfrm>
            <a:custGeom>
              <a:rect b="b" l="l" r="r" t="t"/>
              <a:pathLst>
                <a:path extrusionOk="0" h="10473" w="11123">
                  <a:moveTo>
                    <a:pt x="7479" y="0"/>
                  </a:moveTo>
                  <a:cubicBezTo>
                    <a:pt x="6627" y="0"/>
                    <a:pt x="5776" y="322"/>
                    <a:pt x="5121" y="965"/>
                  </a:cubicBezTo>
                  <a:lnTo>
                    <a:pt x="1311" y="4799"/>
                  </a:lnTo>
                  <a:cubicBezTo>
                    <a:pt x="1" y="6085"/>
                    <a:pt x="1" y="8204"/>
                    <a:pt x="1311" y="9490"/>
                  </a:cubicBezTo>
                  <a:cubicBezTo>
                    <a:pt x="1954" y="10145"/>
                    <a:pt x="2805" y="10472"/>
                    <a:pt x="3656" y="10472"/>
                  </a:cubicBezTo>
                  <a:cubicBezTo>
                    <a:pt x="4508" y="10472"/>
                    <a:pt x="5359" y="10145"/>
                    <a:pt x="6002" y="9490"/>
                  </a:cubicBezTo>
                  <a:lnTo>
                    <a:pt x="6407" y="9085"/>
                  </a:lnTo>
                  <a:cubicBezTo>
                    <a:pt x="6537" y="8973"/>
                    <a:pt x="6420" y="8803"/>
                    <a:pt x="6294" y="8803"/>
                  </a:cubicBezTo>
                  <a:cubicBezTo>
                    <a:pt x="6259" y="8803"/>
                    <a:pt x="6224" y="8816"/>
                    <a:pt x="6193" y="8847"/>
                  </a:cubicBezTo>
                  <a:lnTo>
                    <a:pt x="5788" y="9276"/>
                  </a:lnTo>
                  <a:cubicBezTo>
                    <a:pt x="5205" y="9812"/>
                    <a:pt x="4463" y="10080"/>
                    <a:pt x="3722" y="10080"/>
                  </a:cubicBezTo>
                  <a:cubicBezTo>
                    <a:pt x="2950" y="10080"/>
                    <a:pt x="2180" y="9788"/>
                    <a:pt x="1596" y="9204"/>
                  </a:cubicBezTo>
                  <a:cubicBezTo>
                    <a:pt x="453" y="8061"/>
                    <a:pt x="429" y="6204"/>
                    <a:pt x="1549" y="5013"/>
                  </a:cubicBezTo>
                  <a:lnTo>
                    <a:pt x="5359" y="1203"/>
                  </a:lnTo>
                  <a:cubicBezTo>
                    <a:pt x="5942" y="619"/>
                    <a:pt x="6711" y="327"/>
                    <a:pt x="7479" y="327"/>
                  </a:cubicBezTo>
                  <a:cubicBezTo>
                    <a:pt x="8247" y="327"/>
                    <a:pt x="9015" y="619"/>
                    <a:pt x="9598" y="1203"/>
                  </a:cubicBezTo>
                  <a:cubicBezTo>
                    <a:pt x="10765" y="2370"/>
                    <a:pt x="10765" y="4275"/>
                    <a:pt x="9598" y="5442"/>
                  </a:cubicBezTo>
                  <a:lnTo>
                    <a:pt x="6716" y="8323"/>
                  </a:lnTo>
                  <a:cubicBezTo>
                    <a:pt x="6608" y="8431"/>
                    <a:pt x="6719" y="8594"/>
                    <a:pt x="6841" y="8594"/>
                  </a:cubicBezTo>
                  <a:cubicBezTo>
                    <a:pt x="6880" y="8594"/>
                    <a:pt x="6920" y="8578"/>
                    <a:pt x="6955" y="8537"/>
                  </a:cubicBezTo>
                  <a:lnTo>
                    <a:pt x="9836" y="5680"/>
                  </a:lnTo>
                  <a:cubicBezTo>
                    <a:pt x="11122" y="4370"/>
                    <a:pt x="11122" y="2274"/>
                    <a:pt x="9836" y="965"/>
                  </a:cubicBezTo>
                  <a:cubicBezTo>
                    <a:pt x="9181" y="322"/>
                    <a:pt x="8330" y="0"/>
                    <a:pt x="7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66"/>
            <p:cNvSpPr/>
            <p:nvPr/>
          </p:nvSpPr>
          <p:spPr>
            <a:xfrm>
              <a:off x="1655075" y="3235250"/>
              <a:ext cx="239000" cy="229225"/>
            </a:xfrm>
            <a:custGeom>
              <a:rect b="b" l="l" r="r" t="t"/>
              <a:pathLst>
                <a:path extrusionOk="0" h="9169" w="9560">
                  <a:moveTo>
                    <a:pt x="5978" y="0"/>
                  </a:moveTo>
                  <a:cubicBezTo>
                    <a:pt x="6162" y="0"/>
                    <a:pt x="6344" y="22"/>
                    <a:pt x="6521" y="64"/>
                  </a:cubicBezTo>
                  <a:lnTo>
                    <a:pt x="6521" y="64"/>
                  </a:lnTo>
                  <a:cubicBezTo>
                    <a:pt x="6578" y="25"/>
                    <a:pt x="6644" y="0"/>
                    <a:pt x="6716" y="0"/>
                  </a:cubicBezTo>
                  <a:close/>
                  <a:moveTo>
                    <a:pt x="6521" y="64"/>
                  </a:moveTo>
                  <a:lnTo>
                    <a:pt x="6521" y="64"/>
                  </a:lnTo>
                  <a:cubicBezTo>
                    <a:pt x="6465" y="103"/>
                    <a:pt x="6418" y="156"/>
                    <a:pt x="6383" y="215"/>
                  </a:cubicBezTo>
                  <a:cubicBezTo>
                    <a:pt x="6335" y="357"/>
                    <a:pt x="6359" y="500"/>
                    <a:pt x="6454" y="596"/>
                  </a:cubicBezTo>
                  <a:lnTo>
                    <a:pt x="7335" y="1453"/>
                  </a:lnTo>
                  <a:cubicBezTo>
                    <a:pt x="7431" y="1572"/>
                    <a:pt x="7454" y="1739"/>
                    <a:pt x="7359" y="1858"/>
                  </a:cubicBezTo>
                  <a:cubicBezTo>
                    <a:pt x="7312" y="1905"/>
                    <a:pt x="7240" y="1953"/>
                    <a:pt x="7169" y="1953"/>
                  </a:cubicBezTo>
                  <a:cubicBezTo>
                    <a:pt x="7073" y="1953"/>
                    <a:pt x="7002" y="1929"/>
                    <a:pt x="6954" y="1858"/>
                  </a:cubicBezTo>
                  <a:lnTo>
                    <a:pt x="6692" y="1596"/>
                  </a:lnTo>
                  <a:cubicBezTo>
                    <a:pt x="6657" y="1572"/>
                    <a:pt x="6615" y="1560"/>
                    <a:pt x="6576" y="1560"/>
                  </a:cubicBezTo>
                  <a:cubicBezTo>
                    <a:pt x="6538" y="1560"/>
                    <a:pt x="6502" y="1572"/>
                    <a:pt x="6478" y="1596"/>
                  </a:cubicBezTo>
                  <a:cubicBezTo>
                    <a:pt x="6407" y="1667"/>
                    <a:pt x="6407" y="1762"/>
                    <a:pt x="6478" y="1810"/>
                  </a:cubicBezTo>
                  <a:lnTo>
                    <a:pt x="6740" y="2072"/>
                  </a:lnTo>
                  <a:cubicBezTo>
                    <a:pt x="6844" y="2176"/>
                    <a:pt x="6965" y="2243"/>
                    <a:pt x="7105" y="2243"/>
                  </a:cubicBezTo>
                  <a:cubicBezTo>
                    <a:pt x="7126" y="2243"/>
                    <a:pt x="7147" y="2242"/>
                    <a:pt x="7169" y="2239"/>
                  </a:cubicBezTo>
                  <a:cubicBezTo>
                    <a:pt x="7669" y="2215"/>
                    <a:pt x="7907" y="1596"/>
                    <a:pt x="7550" y="1262"/>
                  </a:cubicBezTo>
                  <a:lnTo>
                    <a:pt x="6669" y="381"/>
                  </a:lnTo>
                  <a:cubicBezTo>
                    <a:pt x="6669" y="357"/>
                    <a:pt x="6669" y="357"/>
                    <a:pt x="6669" y="334"/>
                  </a:cubicBezTo>
                  <a:cubicBezTo>
                    <a:pt x="6679" y="323"/>
                    <a:pt x="6685" y="317"/>
                    <a:pt x="6691" y="314"/>
                  </a:cubicBezTo>
                  <a:lnTo>
                    <a:pt x="6691" y="314"/>
                  </a:lnTo>
                  <a:cubicBezTo>
                    <a:pt x="6925" y="326"/>
                    <a:pt x="7146" y="370"/>
                    <a:pt x="7350" y="440"/>
                  </a:cubicBezTo>
                  <a:lnTo>
                    <a:pt x="7350" y="440"/>
                  </a:lnTo>
                  <a:cubicBezTo>
                    <a:pt x="7100" y="262"/>
                    <a:pt x="6818" y="135"/>
                    <a:pt x="6521" y="64"/>
                  </a:cubicBezTo>
                  <a:close/>
                  <a:moveTo>
                    <a:pt x="3525" y="4430"/>
                  </a:moveTo>
                  <a:lnTo>
                    <a:pt x="3787" y="4692"/>
                  </a:lnTo>
                  <a:cubicBezTo>
                    <a:pt x="3763" y="4715"/>
                    <a:pt x="3716" y="4739"/>
                    <a:pt x="3668" y="4739"/>
                  </a:cubicBezTo>
                  <a:cubicBezTo>
                    <a:pt x="3573" y="4739"/>
                    <a:pt x="3477" y="4644"/>
                    <a:pt x="3477" y="4549"/>
                  </a:cubicBezTo>
                  <a:cubicBezTo>
                    <a:pt x="3477" y="4501"/>
                    <a:pt x="3501" y="4454"/>
                    <a:pt x="3525" y="4430"/>
                  </a:cubicBezTo>
                  <a:close/>
                  <a:moveTo>
                    <a:pt x="7350" y="440"/>
                  </a:moveTo>
                  <a:lnTo>
                    <a:pt x="7350" y="440"/>
                  </a:lnTo>
                  <a:cubicBezTo>
                    <a:pt x="7491" y="540"/>
                    <a:pt x="7622" y="656"/>
                    <a:pt x="7740" y="786"/>
                  </a:cubicBezTo>
                  <a:cubicBezTo>
                    <a:pt x="8652" y="1809"/>
                    <a:pt x="8712" y="3310"/>
                    <a:pt x="7921" y="4396"/>
                  </a:cubicBezTo>
                  <a:lnTo>
                    <a:pt x="7921" y="4396"/>
                  </a:lnTo>
                  <a:lnTo>
                    <a:pt x="6311" y="2786"/>
                  </a:lnTo>
                  <a:cubicBezTo>
                    <a:pt x="6166" y="2635"/>
                    <a:pt x="6003" y="2572"/>
                    <a:pt x="5847" y="2572"/>
                  </a:cubicBezTo>
                  <a:cubicBezTo>
                    <a:pt x="5605" y="2572"/>
                    <a:pt x="5380" y="2725"/>
                    <a:pt x="5267" y="2934"/>
                  </a:cubicBezTo>
                  <a:lnTo>
                    <a:pt x="5267" y="2934"/>
                  </a:lnTo>
                  <a:cubicBezTo>
                    <a:pt x="5288" y="2931"/>
                    <a:pt x="5311" y="2929"/>
                    <a:pt x="5335" y="2929"/>
                  </a:cubicBezTo>
                  <a:cubicBezTo>
                    <a:pt x="5348" y="2925"/>
                    <a:pt x="5362" y="2923"/>
                    <a:pt x="5376" y="2923"/>
                  </a:cubicBezTo>
                  <a:cubicBezTo>
                    <a:pt x="5440" y="2923"/>
                    <a:pt x="5510" y="2962"/>
                    <a:pt x="5549" y="3001"/>
                  </a:cubicBezTo>
                  <a:lnTo>
                    <a:pt x="7026" y="4620"/>
                  </a:lnTo>
                  <a:cubicBezTo>
                    <a:pt x="7121" y="4715"/>
                    <a:pt x="7264" y="4763"/>
                    <a:pt x="7383" y="4763"/>
                  </a:cubicBezTo>
                  <a:cubicBezTo>
                    <a:pt x="7526" y="4763"/>
                    <a:pt x="7645" y="4715"/>
                    <a:pt x="7740" y="4620"/>
                  </a:cubicBezTo>
                  <a:cubicBezTo>
                    <a:pt x="7805" y="4548"/>
                    <a:pt x="7865" y="4473"/>
                    <a:pt x="7921" y="4396"/>
                  </a:cubicBezTo>
                  <a:lnTo>
                    <a:pt x="7921" y="4396"/>
                  </a:lnTo>
                  <a:lnTo>
                    <a:pt x="7931" y="4406"/>
                  </a:lnTo>
                  <a:cubicBezTo>
                    <a:pt x="7978" y="4454"/>
                    <a:pt x="8026" y="4477"/>
                    <a:pt x="8074" y="4477"/>
                  </a:cubicBezTo>
                  <a:cubicBezTo>
                    <a:pt x="8145" y="4477"/>
                    <a:pt x="8193" y="4454"/>
                    <a:pt x="8240" y="4406"/>
                  </a:cubicBezTo>
                  <a:cubicBezTo>
                    <a:pt x="9560" y="3086"/>
                    <a:pt x="8934" y="981"/>
                    <a:pt x="7350" y="440"/>
                  </a:cubicBezTo>
                  <a:close/>
                  <a:moveTo>
                    <a:pt x="5267" y="2934"/>
                  </a:moveTo>
                  <a:cubicBezTo>
                    <a:pt x="5205" y="2945"/>
                    <a:pt x="5156" y="2971"/>
                    <a:pt x="5121" y="3025"/>
                  </a:cubicBezTo>
                  <a:cubicBezTo>
                    <a:pt x="5049" y="3168"/>
                    <a:pt x="5049" y="3334"/>
                    <a:pt x="5168" y="3453"/>
                  </a:cubicBezTo>
                  <a:lnTo>
                    <a:pt x="6311" y="4715"/>
                  </a:lnTo>
                  <a:cubicBezTo>
                    <a:pt x="6692" y="5120"/>
                    <a:pt x="6692" y="5739"/>
                    <a:pt x="6311" y="6144"/>
                  </a:cubicBezTo>
                  <a:lnTo>
                    <a:pt x="5668" y="6835"/>
                  </a:lnTo>
                  <a:cubicBezTo>
                    <a:pt x="5659" y="6845"/>
                    <a:pt x="5650" y="6855"/>
                    <a:pt x="5641" y="6865"/>
                  </a:cubicBezTo>
                  <a:lnTo>
                    <a:pt x="5641" y="6865"/>
                  </a:lnTo>
                  <a:cubicBezTo>
                    <a:pt x="5766" y="6836"/>
                    <a:pt x="5884" y="6770"/>
                    <a:pt x="5978" y="6668"/>
                  </a:cubicBezTo>
                  <a:lnTo>
                    <a:pt x="6692" y="5978"/>
                  </a:lnTo>
                  <a:cubicBezTo>
                    <a:pt x="6954" y="5692"/>
                    <a:pt x="6954" y="5239"/>
                    <a:pt x="6692" y="4977"/>
                  </a:cubicBezTo>
                  <a:lnTo>
                    <a:pt x="5406" y="3691"/>
                  </a:lnTo>
                  <a:cubicBezTo>
                    <a:pt x="5151" y="3455"/>
                    <a:pt x="5144" y="3161"/>
                    <a:pt x="5267" y="2934"/>
                  </a:cubicBezTo>
                  <a:close/>
                  <a:moveTo>
                    <a:pt x="3576" y="5519"/>
                  </a:moveTo>
                  <a:cubicBezTo>
                    <a:pt x="3070" y="5519"/>
                    <a:pt x="2626" y="6217"/>
                    <a:pt x="3168" y="6668"/>
                  </a:cubicBezTo>
                  <a:lnTo>
                    <a:pt x="4401" y="7902"/>
                  </a:lnTo>
                  <a:lnTo>
                    <a:pt x="4401" y="7902"/>
                  </a:lnTo>
                  <a:cubicBezTo>
                    <a:pt x="4387" y="7792"/>
                    <a:pt x="4341" y="7694"/>
                    <a:pt x="4263" y="7597"/>
                  </a:cubicBezTo>
                  <a:lnTo>
                    <a:pt x="3120" y="6359"/>
                  </a:lnTo>
                  <a:cubicBezTo>
                    <a:pt x="3049" y="6287"/>
                    <a:pt x="3025" y="6216"/>
                    <a:pt x="3025" y="6121"/>
                  </a:cubicBezTo>
                  <a:cubicBezTo>
                    <a:pt x="3025" y="6049"/>
                    <a:pt x="3073" y="5954"/>
                    <a:pt x="3144" y="5906"/>
                  </a:cubicBezTo>
                  <a:lnTo>
                    <a:pt x="3144" y="5930"/>
                  </a:lnTo>
                  <a:cubicBezTo>
                    <a:pt x="3187" y="5876"/>
                    <a:pt x="3249" y="5852"/>
                    <a:pt x="3313" y="5852"/>
                  </a:cubicBezTo>
                  <a:cubicBezTo>
                    <a:pt x="3392" y="5852"/>
                    <a:pt x="3473" y="5888"/>
                    <a:pt x="3525" y="5954"/>
                  </a:cubicBezTo>
                  <a:lnTo>
                    <a:pt x="4359" y="6835"/>
                  </a:lnTo>
                  <a:cubicBezTo>
                    <a:pt x="4525" y="7037"/>
                    <a:pt x="4763" y="7139"/>
                    <a:pt x="5004" y="7139"/>
                  </a:cubicBezTo>
                  <a:cubicBezTo>
                    <a:pt x="5233" y="7139"/>
                    <a:pt x="5465" y="7047"/>
                    <a:pt x="5641" y="6865"/>
                  </a:cubicBezTo>
                  <a:lnTo>
                    <a:pt x="5641" y="6865"/>
                  </a:lnTo>
                  <a:cubicBezTo>
                    <a:pt x="5590" y="6877"/>
                    <a:pt x="5539" y="6883"/>
                    <a:pt x="5487" y="6883"/>
                  </a:cubicBezTo>
                  <a:cubicBezTo>
                    <a:pt x="5305" y="6883"/>
                    <a:pt x="5121" y="6811"/>
                    <a:pt x="4978" y="6668"/>
                  </a:cubicBezTo>
                  <a:lnTo>
                    <a:pt x="4049" y="5763"/>
                  </a:lnTo>
                  <a:cubicBezTo>
                    <a:pt x="3905" y="5590"/>
                    <a:pt x="3737" y="5519"/>
                    <a:pt x="3576" y="5519"/>
                  </a:cubicBezTo>
                  <a:close/>
                  <a:moveTo>
                    <a:pt x="4401" y="7902"/>
                  </a:moveTo>
                  <a:cubicBezTo>
                    <a:pt x="4405" y="7927"/>
                    <a:pt x="4406" y="7952"/>
                    <a:pt x="4406" y="7978"/>
                  </a:cubicBezTo>
                  <a:cubicBezTo>
                    <a:pt x="4406" y="8109"/>
                    <a:pt x="4366" y="8240"/>
                    <a:pt x="4286" y="8353"/>
                  </a:cubicBezTo>
                  <a:lnTo>
                    <a:pt x="4286" y="8353"/>
                  </a:lnTo>
                  <a:cubicBezTo>
                    <a:pt x="4327" y="8317"/>
                    <a:pt x="4367" y="8279"/>
                    <a:pt x="4406" y="8240"/>
                  </a:cubicBezTo>
                  <a:cubicBezTo>
                    <a:pt x="4454" y="8192"/>
                    <a:pt x="4478" y="8145"/>
                    <a:pt x="4478" y="8073"/>
                  </a:cubicBezTo>
                  <a:cubicBezTo>
                    <a:pt x="4478" y="8002"/>
                    <a:pt x="4454" y="7954"/>
                    <a:pt x="4406" y="7907"/>
                  </a:cubicBezTo>
                  <a:lnTo>
                    <a:pt x="4401" y="7902"/>
                  </a:lnTo>
                  <a:close/>
                  <a:moveTo>
                    <a:pt x="4669" y="765"/>
                  </a:moveTo>
                  <a:cubicBezTo>
                    <a:pt x="4435" y="765"/>
                    <a:pt x="4201" y="860"/>
                    <a:pt x="4025" y="1048"/>
                  </a:cubicBezTo>
                  <a:lnTo>
                    <a:pt x="3358" y="1739"/>
                  </a:lnTo>
                  <a:cubicBezTo>
                    <a:pt x="2977" y="2144"/>
                    <a:pt x="2977" y="2763"/>
                    <a:pt x="3358" y="3168"/>
                  </a:cubicBezTo>
                  <a:lnTo>
                    <a:pt x="4359" y="4263"/>
                  </a:lnTo>
                  <a:cubicBezTo>
                    <a:pt x="4454" y="4382"/>
                    <a:pt x="4478" y="4549"/>
                    <a:pt x="4382" y="4692"/>
                  </a:cubicBezTo>
                  <a:cubicBezTo>
                    <a:pt x="4335" y="4763"/>
                    <a:pt x="4263" y="4787"/>
                    <a:pt x="4168" y="4811"/>
                  </a:cubicBezTo>
                  <a:cubicBezTo>
                    <a:pt x="4097" y="4811"/>
                    <a:pt x="4025" y="4763"/>
                    <a:pt x="3977" y="4715"/>
                  </a:cubicBezTo>
                  <a:lnTo>
                    <a:pt x="3668" y="4382"/>
                  </a:lnTo>
                  <a:lnTo>
                    <a:pt x="3263" y="3930"/>
                  </a:lnTo>
                  <a:lnTo>
                    <a:pt x="2953" y="3620"/>
                  </a:lnTo>
                  <a:cubicBezTo>
                    <a:pt x="2787" y="3429"/>
                    <a:pt x="2549" y="3334"/>
                    <a:pt x="2287" y="3334"/>
                  </a:cubicBezTo>
                  <a:cubicBezTo>
                    <a:pt x="2025" y="3334"/>
                    <a:pt x="1787" y="3429"/>
                    <a:pt x="1620" y="3620"/>
                  </a:cubicBezTo>
                  <a:lnTo>
                    <a:pt x="953" y="4382"/>
                  </a:lnTo>
                  <a:cubicBezTo>
                    <a:pt x="572" y="4787"/>
                    <a:pt x="596" y="5430"/>
                    <a:pt x="1001" y="5835"/>
                  </a:cubicBezTo>
                  <a:lnTo>
                    <a:pt x="1739" y="6573"/>
                  </a:lnTo>
                  <a:cubicBezTo>
                    <a:pt x="1858" y="6692"/>
                    <a:pt x="1858" y="6883"/>
                    <a:pt x="1763" y="7002"/>
                  </a:cubicBezTo>
                  <a:cubicBezTo>
                    <a:pt x="1715" y="7073"/>
                    <a:pt x="1644" y="7097"/>
                    <a:pt x="1572" y="7097"/>
                  </a:cubicBezTo>
                  <a:cubicBezTo>
                    <a:pt x="1555" y="7101"/>
                    <a:pt x="1538" y="7103"/>
                    <a:pt x="1522" y="7103"/>
                  </a:cubicBezTo>
                  <a:cubicBezTo>
                    <a:pt x="1452" y="7103"/>
                    <a:pt x="1397" y="7064"/>
                    <a:pt x="1358" y="7025"/>
                  </a:cubicBezTo>
                  <a:lnTo>
                    <a:pt x="596" y="6192"/>
                  </a:lnTo>
                  <a:cubicBezTo>
                    <a:pt x="532" y="6128"/>
                    <a:pt x="448" y="6097"/>
                    <a:pt x="356" y="6097"/>
                  </a:cubicBezTo>
                  <a:cubicBezTo>
                    <a:pt x="310" y="6097"/>
                    <a:pt x="262" y="6105"/>
                    <a:pt x="215" y="6121"/>
                  </a:cubicBezTo>
                  <a:cubicBezTo>
                    <a:pt x="96" y="6192"/>
                    <a:pt x="0" y="6311"/>
                    <a:pt x="24" y="6454"/>
                  </a:cubicBezTo>
                  <a:cubicBezTo>
                    <a:pt x="0" y="7168"/>
                    <a:pt x="262" y="7859"/>
                    <a:pt x="739" y="8383"/>
                  </a:cubicBezTo>
                  <a:cubicBezTo>
                    <a:pt x="1203" y="8907"/>
                    <a:pt x="1846" y="9169"/>
                    <a:pt x="2492" y="9169"/>
                  </a:cubicBezTo>
                  <a:cubicBezTo>
                    <a:pt x="3138" y="9169"/>
                    <a:pt x="3787" y="8907"/>
                    <a:pt x="4263" y="8383"/>
                  </a:cubicBezTo>
                  <a:cubicBezTo>
                    <a:pt x="4271" y="8373"/>
                    <a:pt x="4279" y="8363"/>
                    <a:pt x="4286" y="8353"/>
                  </a:cubicBezTo>
                  <a:lnTo>
                    <a:pt x="4286" y="8353"/>
                  </a:lnTo>
                  <a:cubicBezTo>
                    <a:pt x="3826" y="8757"/>
                    <a:pt x="3279" y="8939"/>
                    <a:pt x="2740" y="8939"/>
                  </a:cubicBezTo>
                  <a:cubicBezTo>
                    <a:pt x="1504" y="8939"/>
                    <a:pt x="310" y="7979"/>
                    <a:pt x="310" y="6525"/>
                  </a:cubicBezTo>
                  <a:lnTo>
                    <a:pt x="310" y="6478"/>
                  </a:lnTo>
                  <a:cubicBezTo>
                    <a:pt x="310" y="6454"/>
                    <a:pt x="310" y="6430"/>
                    <a:pt x="334" y="6430"/>
                  </a:cubicBezTo>
                  <a:lnTo>
                    <a:pt x="382" y="6430"/>
                  </a:lnTo>
                  <a:lnTo>
                    <a:pt x="1144" y="7264"/>
                  </a:lnTo>
                  <a:cubicBezTo>
                    <a:pt x="1247" y="7367"/>
                    <a:pt x="1369" y="7435"/>
                    <a:pt x="1509" y="7435"/>
                  </a:cubicBezTo>
                  <a:cubicBezTo>
                    <a:pt x="1530" y="7435"/>
                    <a:pt x="1551" y="7433"/>
                    <a:pt x="1572" y="7430"/>
                  </a:cubicBezTo>
                  <a:cubicBezTo>
                    <a:pt x="1739" y="7430"/>
                    <a:pt x="1906" y="7335"/>
                    <a:pt x="2001" y="7216"/>
                  </a:cubicBezTo>
                  <a:cubicBezTo>
                    <a:pt x="2191" y="6954"/>
                    <a:pt x="2168" y="6597"/>
                    <a:pt x="1953" y="6359"/>
                  </a:cubicBezTo>
                  <a:lnTo>
                    <a:pt x="1191" y="5620"/>
                  </a:lnTo>
                  <a:cubicBezTo>
                    <a:pt x="929" y="5335"/>
                    <a:pt x="905" y="4906"/>
                    <a:pt x="1167" y="4596"/>
                  </a:cubicBezTo>
                  <a:lnTo>
                    <a:pt x="1834" y="3858"/>
                  </a:lnTo>
                  <a:cubicBezTo>
                    <a:pt x="1941" y="3751"/>
                    <a:pt x="2086" y="3664"/>
                    <a:pt x="2235" y="3664"/>
                  </a:cubicBezTo>
                  <a:cubicBezTo>
                    <a:pt x="2252" y="3664"/>
                    <a:pt x="2269" y="3665"/>
                    <a:pt x="2287" y="3668"/>
                  </a:cubicBezTo>
                  <a:cubicBezTo>
                    <a:pt x="2304" y="3665"/>
                    <a:pt x="2321" y="3664"/>
                    <a:pt x="2339" y="3664"/>
                  </a:cubicBezTo>
                  <a:cubicBezTo>
                    <a:pt x="2488" y="3664"/>
                    <a:pt x="2632" y="3751"/>
                    <a:pt x="2739" y="3858"/>
                  </a:cubicBezTo>
                  <a:lnTo>
                    <a:pt x="2906" y="4025"/>
                  </a:lnTo>
                  <a:cubicBezTo>
                    <a:pt x="2834" y="4120"/>
                    <a:pt x="2787" y="4263"/>
                    <a:pt x="2787" y="4382"/>
                  </a:cubicBezTo>
                  <a:cubicBezTo>
                    <a:pt x="2763" y="4644"/>
                    <a:pt x="2977" y="4882"/>
                    <a:pt x="3263" y="4906"/>
                  </a:cubicBezTo>
                  <a:cubicBezTo>
                    <a:pt x="3382" y="4882"/>
                    <a:pt x="3477" y="4835"/>
                    <a:pt x="3573" y="4763"/>
                  </a:cubicBezTo>
                  <a:lnTo>
                    <a:pt x="3763" y="4954"/>
                  </a:lnTo>
                  <a:cubicBezTo>
                    <a:pt x="3858" y="5073"/>
                    <a:pt x="4025" y="5144"/>
                    <a:pt x="4192" y="5144"/>
                  </a:cubicBezTo>
                  <a:cubicBezTo>
                    <a:pt x="4359" y="5120"/>
                    <a:pt x="4501" y="5049"/>
                    <a:pt x="4620" y="4906"/>
                  </a:cubicBezTo>
                  <a:cubicBezTo>
                    <a:pt x="4787" y="4644"/>
                    <a:pt x="4787" y="4287"/>
                    <a:pt x="4573" y="4049"/>
                  </a:cubicBezTo>
                  <a:lnTo>
                    <a:pt x="3549" y="2977"/>
                  </a:lnTo>
                  <a:cubicBezTo>
                    <a:pt x="3311" y="2691"/>
                    <a:pt x="3311" y="2263"/>
                    <a:pt x="3549" y="1977"/>
                  </a:cubicBezTo>
                  <a:lnTo>
                    <a:pt x="4239" y="1286"/>
                  </a:lnTo>
                  <a:cubicBezTo>
                    <a:pt x="4347" y="1155"/>
                    <a:pt x="4507" y="1090"/>
                    <a:pt x="4671" y="1090"/>
                  </a:cubicBezTo>
                  <a:cubicBezTo>
                    <a:pt x="4835" y="1090"/>
                    <a:pt x="5002" y="1155"/>
                    <a:pt x="5121" y="1286"/>
                  </a:cubicBezTo>
                  <a:lnTo>
                    <a:pt x="5240" y="1429"/>
                  </a:lnTo>
                  <a:cubicBezTo>
                    <a:pt x="5275" y="1465"/>
                    <a:pt x="5317" y="1483"/>
                    <a:pt x="5356" y="1483"/>
                  </a:cubicBezTo>
                  <a:cubicBezTo>
                    <a:pt x="5394" y="1483"/>
                    <a:pt x="5430" y="1465"/>
                    <a:pt x="5454" y="1429"/>
                  </a:cubicBezTo>
                  <a:cubicBezTo>
                    <a:pt x="5525" y="1358"/>
                    <a:pt x="5525" y="1262"/>
                    <a:pt x="5454" y="1191"/>
                  </a:cubicBezTo>
                  <a:lnTo>
                    <a:pt x="5335" y="1072"/>
                  </a:lnTo>
                  <a:cubicBezTo>
                    <a:pt x="5154" y="866"/>
                    <a:pt x="4911" y="765"/>
                    <a:pt x="4669" y="7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66"/>
            <p:cNvSpPr/>
            <p:nvPr/>
          </p:nvSpPr>
          <p:spPr>
            <a:xfrm>
              <a:off x="1762825" y="3278050"/>
              <a:ext cx="30400" cy="25675"/>
            </a:xfrm>
            <a:custGeom>
              <a:rect b="b" l="l" r="r" t="t"/>
              <a:pathLst>
                <a:path extrusionOk="0" h="1027" w="1216">
                  <a:moveTo>
                    <a:pt x="692" y="330"/>
                  </a:moveTo>
                  <a:cubicBezTo>
                    <a:pt x="787" y="330"/>
                    <a:pt x="882" y="396"/>
                    <a:pt x="882" y="527"/>
                  </a:cubicBezTo>
                  <a:cubicBezTo>
                    <a:pt x="882" y="646"/>
                    <a:pt x="787" y="705"/>
                    <a:pt x="692" y="705"/>
                  </a:cubicBezTo>
                  <a:cubicBezTo>
                    <a:pt x="596" y="705"/>
                    <a:pt x="501" y="646"/>
                    <a:pt x="501" y="527"/>
                  </a:cubicBezTo>
                  <a:cubicBezTo>
                    <a:pt x="501" y="396"/>
                    <a:pt x="596" y="330"/>
                    <a:pt x="692" y="330"/>
                  </a:cubicBezTo>
                  <a:close/>
                  <a:moveTo>
                    <a:pt x="686" y="1"/>
                  </a:moveTo>
                  <a:cubicBezTo>
                    <a:pt x="560" y="1"/>
                    <a:pt x="434" y="46"/>
                    <a:pt x="334" y="146"/>
                  </a:cubicBezTo>
                  <a:cubicBezTo>
                    <a:pt x="1" y="479"/>
                    <a:pt x="239" y="1027"/>
                    <a:pt x="692" y="1027"/>
                  </a:cubicBezTo>
                  <a:cubicBezTo>
                    <a:pt x="977" y="1027"/>
                    <a:pt x="1215" y="813"/>
                    <a:pt x="1215" y="527"/>
                  </a:cubicBezTo>
                  <a:cubicBezTo>
                    <a:pt x="1215" y="203"/>
                    <a:pt x="952" y="1"/>
                    <a:pt x="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66"/>
            <p:cNvSpPr/>
            <p:nvPr/>
          </p:nvSpPr>
          <p:spPr>
            <a:xfrm>
              <a:off x="1842025" y="3304300"/>
              <a:ext cx="30375" cy="25975"/>
            </a:xfrm>
            <a:custGeom>
              <a:rect b="b" l="l" r="r" t="t"/>
              <a:pathLst>
                <a:path extrusionOk="0" h="1039" w="1215">
                  <a:moveTo>
                    <a:pt x="488" y="330"/>
                  </a:moveTo>
                  <a:cubicBezTo>
                    <a:pt x="500" y="330"/>
                    <a:pt x="512" y="332"/>
                    <a:pt x="524" y="334"/>
                  </a:cubicBezTo>
                  <a:cubicBezTo>
                    <a:pt x="619" y="334"/>
                    <a:pt x="715" y="429"/>
                    <a:pt x="715" y="525"/>
                  </a:cubicBezTo>
                  <a:cubicBezTo>
                    <a:pt x="715" y="656"/>
                    <a:pt x="619" y="721"/>
                    <a:pt x="524" y="721"/>
                  </a:cubicBezTo>
                  <a:cubicBezTo>
                    <a:pt x="429" y="721"/>
                    <a:pt x="334" y="656"/>
                    <a:pt x="334" y="525"/>
                  </a:cubicBezTo>
                  <a:cubicBezTo>
                    <a:pt x="312" y="418"/>
                    <a:pt x="386" y="330"/>
                    <a:pt x="488" y="330"/>
                  </a:cubicBez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30"/>
                    <a:pt x="250" y="1038"/>
                    <a:pt x="515" y="1038"/>
                  </a:cubicBezTo>
                  <a:cubicBezTo>
                    <a:pt x="642" y="1038"/>
                    <a:pt x="773" y="990"/>
                    <a:pt x="881" y="882"/>
                  </a:cubicBezTo>
                  <a:cubicBezTo>
                    <a:pt x="1215" y="572"/>
                    <a:pt x="977" y="1"/>
                    <a:pt x="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66"/>
            <p:cNvSpPr/>
            <p:nvPr/>
          </p:nvSpPr>
          <p:spPr>
            <a:xfrm>
              <a:off x="1719375" y="3420950"/>
              <a:ext cx="29800" cy="25675"/>
            </a:xfrm>
            <a:custGeom>
              <a:rect b="b" l="l" r="r" t="t"/>
              <a:pathLst>
                <a:path extrusionOk="0" h="1027" w="1192">
                  <a:moveTo>
                    <a:pt x="471" y="332"/>
                  </a:moveTo>
                  <a:cubicBezTo>
                    <a:pt x="481" y="332"/>
                    <a:pt x="491" y="333"/>
                    <a:pt x="501" y="336"/>
                  </a:cubicBezTo>
                  <a:cubicBezTo>
                    <a:pt x="620" y="336"/>
                    <a:pt x="691" y="407"/>
                    <a:pt x="691" y="526"/>
                  </a:cubicBezTo>
                  <a:cubicBezTo>
                    <a:pt x="691" y="645"/>
                    <a:pt x="596" y="705"/>
                    <a:pt x="501" y="705"/>
                  </a:cubicBezTo>
                  <a:cubicBezTo>
                    <a:pt x="405" y="705"/>
                    <a:pt x="310" y="645"/>
                    <a:pt x="310" y="526"/>
                  </a:cubicBezTo>
                  <a:cubicBezTo>
                    <a:pt x="310" y="420"/>
                    <a:pt x="386" y="332"/>
                    <a:pt x="471" y="332"/>
                  </a:cubicBezTo>
                  <a:close/>
                  <a:moveTo>
                    <a:pt x="519" y="0"/>
                  </a:moveTo>
                  <a:cubicBezTo>
                    <a:pt x="253" y="0"/>
                    <a:pt x="0" y="203"/>
                    <a:pt x="0" y="526"/>
                  </a:cubicBezTo>
                  <a:cubicBezTo>
                    <a:pt x="0" y="812"/>
                    <a:pt x="215" y="1026"/>
                    <a:pt x="501" y="1026"/>
                  </a:cubicBezTo>
                  <a:cubicBezTo>
                    <a:pt x="977" y="1026"/>
                    <a:pt x="1191" y="479"/>
                    <a:pt x="882" y="145"/>
                  </a:cubicBezTo>
                  <a:cubicBezTo>
                    <a:pt x="774" y="46"/>
                    <a:pt x="645" y="0"/>
                    <a:pt x="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66"/>
            <p:cNvSpPr/>
            <p:nvPr/>
          </p:nvSpPr>
          <p:spPr>
            <a:xfrm>
              <a:off x="1780700" y="3371525"/>
              <a:ext cx="30375" cy="25675"/>
            </a:xfrm>
            <a:custGeom>
              <a:rect b="b" l="l" r="r" t="t"/>
              <a:pathLst>
                <a:path extrusionOk="0" h="1027" w="1215">
                  <a:moveTo>
                    <a:pt x="524" y="336"/>
                  </a:moveTo>
                  <a:cubicBezTo>
                    <a:pt x="744" y="336"/>
                    <a:pt x="513" y="618"/>
                    <a:pt x="395" y="618"/>
                  </a:cubicBezTo>
                  <a:cubicBezTo>
                    <a:pt x="359" y="618"/>
                    <a:pt x="334" y="593"/>
                    <a:pt x="334" y="527"/>
                  </a:cubicBezTo>
                  <a:cubicBezTo>
                    <a:pt x="334" y="408"/>
                    <a:pt x="405" y="336"/>
                    <a:pt x="524" y="336"/>
                  </a:cubicBezTo>
                  <a:close/>
                  <a:moveTo>
                    <a:pt x="519" y="1"/>
                  </a:moveTo>
                  <a:cubicBezTo>
                    <a:pt x="253" y="1"/>
                    <a:pt x="0" y="203"/>
                    <a:pt x="0" y="527"/>
                  </a:cubicBezTo>
                  <a:cubicBezTo>
                    <a:pt x="0" y="812"/>
                    <a:pt x="215" y="1027"/>
                    <a:pt x="524" y="1027"/>
                  </a:cubicBezTo>
                  <a:cubicBezTo>
                    <a:pt x="977" y="1027"/>
                    <a:pt x="1215" y="479"/>
                    <a:pt x="881" y="146"/>
                  </a:cubicBezTo>
                  <a:cubicBezTo>
                    <a:pt x="774" y="46"/>
                    <a:pt x="645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66"/>
            <p:cNvSpPr/>
            <p:nvPr/>
          </p:nvSpPr>
          <p:spPr>
            <a:xfrm>
              <a:off x="1859275" y="3286450"/>
              <a:ext cx="8375" cy="8350"/>
            </a:xfrm>
            <a:custGeom>
              <a:rect b="b" l="l" r="r" t="t"/>
              <a:pathLst>
                <a:path extrusionOk="0" h="334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cubicBezTo>
                    <a:pt x="263" y="334"/>
                    <a:pt x="334" y="262"/>
                    <a:pt x="334" y="167"/>
                  </a:cubicBez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66"/>
            <p:cNvSpPr/>
            <p:nvPr/>
          </p:nvSpPr>
          <p:spPr>
            <a:xfrm>
              <a:off x="1850950" y="3265000"/>
              <a:ext cx="8350" cy="8375"/>
            </a:xfrm>
            <a:custGeom>
              <a:rect b="b" l="l" r="r" t="t"/>
              <a:pathLst>
                <a:path extrusionOk="0" h="335" w="334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cubicBezTo>
                    <a:pt x="262" y="334"/>
                    <a:pt x="334" y="263"/>
                    <a:pt x="334" y="168"/>
                  </a:cubicBez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66"/>
            <p:cNvSpPr/>
            <p:nvPr/>
          </p:nvSpPr>
          <p:spPr>
            <a:xfrm>
              <a:off x="1813450" y="3369200"/>
              <a:ext cx="8350" cy="8350"/>
            </a:xfrm>
            <a:custGeom>
              <a:rect b="b" l="l" r="r" t="t"/>
              <a:pathLst>
                <a:path extrusionOk="0" h="334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262" y="334"/>
                    <a:pt x="334" y="262"/>
                    <a:pt x="334" y="167"/>
                  </a:cubicBez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66"/>
            <p:cNvSpPr/>
            <p:nvPr/>
          </p:nvSpPr>
          <p:spPr>
            <a:xfrm>
              <a:off x="1769375" y="3311450"/>
              <a:ext cx="7775" cy="7775"/>
            </a:xfrm>
            <a:custGeom>
              <a:rect b="b" l="l" r="r" t="t"/>
              <a:pathLst>
                <a:path extrusionOk="0" h="311" w="311">
                  <a:moveTo>
                    <a:pt x="144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39"/>
                    <a:pt x="72" y="310"/>
                    <a:pt x="144" y="310"/>
                  </a:cubicBezTo>
                  <a:cubicBezTo>
                    <a:pt x="239" y="310"/>
                    <a:pt x="310" y="239"/>
                    <a:pt x="310" y="167"/>
                  </a:cubicBezTo>
                  <a:cubicBezTo>
                    <a:pt x="310" y="72"/>
                    <a:pt x="239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66"/>
            <p:cNvSpPr/>
            <p:nvPr/>
          </p:nvSpPr>
          <p:spPr>
            <a:xfrm>
              <a:off x="1800950" y="3287625"/>
              <a:ext cx="8350" cy="8375"/>
            </a:xfrm>
            <a:custGeom>
              <a:rect b="b" l="l" r="r" t="t"/>
              <a:pathLst>
                <a:path extrusionOk="0" h="335" w="334">
                  <a:moveTo>
                    <a:pt x="167" y="1"/>
                  </a:moveTo>
                  <a:cubicBezTo>
                    <a:pt x="95" y="1"/>
                    <a:pt x="0" y="72"/>
                    <a:pt x="0" y="168"/>
                  </a:cubicBezTo>
                  <a:cubicBezTo>
                    <a:pt x="0" y="263"/>
                    <a:pt x="95" y="334"/>
                    <a:pt x="167" y="334"/>
                  </a:cubicBezTo>
                  <a:cubicBezTo>
                    <a:pt x="262" y="334"/>
                    <a:pt x="333" y="263"/>
                    <a:pt x="333" y="168"/>
                  </a:cubicBez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66"/>
            <p:cNvSpPr/>
            <p:nvPr/>
          </p:nvSpPr>
          <p:spPr>
            <a:xfrm>
              <a:off x="1713425" y="3376350"/>
              <a:ext cx="8350" cy="8350"/>
            </a:xfrm>
            <a:custGeom>
              <a:rect b="b" l="l" r="r" t="t"/>
              <a:pathLst>
                <a:path extrusionOk="0" h="334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262" y="334"/>
                    <a:pt x="334" y="262"/>
                    <a:pt x="334" y="167"/>
                  </a:cubicBez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66"/>
            <p:cNvSpPr/>
            <p:nvPr/>
          </p:nvSpPr>
          <p:spPr>
            <a:xfrm>
              <a:off x="1697350" y="3435875"/>
              <a:ext cx="8350" cy="8375"/>
            </a:xfrm>
            <a:custGeom>
              <a:rect b="b" l="l" r="r" t="t"/>
              <a:pathLst>
                <a:path extrusionOk="0" h="335" w="334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cubicBezTo>
                    <a:pt x="262" y="334"/>
                    <a:pt x="334" y="263"/>
                    <a:pt x="334" y="167"/>
                  </a:cubicBez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66"/>
            <p:cNvSpPr/>
            <p:nvPr/>
          </p:nvSpPr>
          <p:spPr>
            <a:xfrm>
              <a:off x="1754500" y="3436475"/>
              <a:ext cx="7775" cy="7775"/>
            </a:xfrm>
            <a:custGeom>
              <a:rect b="b" l="l" r="r" t="t"/>
              <a:pathLst>
                <a:path extrusionOk="0" h="311" w="311">
                  <a:moveTo>
                    <a:pt x="167" y="0"/>
                  </a:moveTo>
                  <a:cubicBezTo>
                    <a:pt x="72" y="0"/>
                    <a:pt x="0" y="72"/>
                    <a:pt x="0" y="143"/>
                  </a:cubicBezTo>
                  <a:cubicBezTo>
                    <a:pt x="0" y="239"/>
                    <a:pt x="72" y="310"/>
                    <a:pt x="167" y="310"/>
                  </a:cubicBezTo>
                  <a:cubicBezTo>
                    <a:pt x="239" y="310"/>
                    <a:pt x="310" y="239"/>
                    <a:pt x="310" y="143"/>
                  </a:cubicBezTo>
                  <a:cubicBezTo>
                    <a:pt x="310" y="72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66"/>
            <p:cNvSpPr/>
            <p:nvPr/>
          </p:nvSpPr>
          <p:spPr>
            <a:xfrm>
              <a:off x="1708650" y="3347775"/>
              <a:ext cx="8375" cy="8350"/>
            </a:xfrm>
            <a:custGeom>
              <a:rect b="b" l="l" r="r" t="t"/>
              <a:pathLst>
                <a:path extrusionOk="0" h="334" w="33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cubicBezTo>
                    <a:pt x="239" y="334"/>
                    <a:pt x="334" y="262"/>
                    <a:pt x="334" y="167"/>
                  </a:cubicBezTo>
                  <a:cubicBezTo>
                    <a:pt x="334" y="72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66"/>
            <p:cNvSpPr/>
            <p:nvPr/>
          </p:nvSpPr>
          <p:spPr>
            <a:xfrm>
              <a:off x="1624050" y="3230450"/>
              <a:ext cx="79975" cy="78975"/>
            </a:xfrm>
            <a:custGeom>
              <a:rect b="b" l="l" r="r" t="t"/>
              <a:pathLst>
                <a:path extrusionOk="0" h="3159" w="3199">
                  <a:moveTo>
                    <a:pt x="694" y="1550"/>
                  </a:moveTo>
                  <a:cubicBezTo>
                    <a:pt x="1265" y="1550"/>
                    <a:pt x="1313" y="2383"/>
                    <a:pt x="765" y="2478"/>
                  </a:cubicBezTo>
                  <a:cubicBezTo>
                    <a:pt x="527" y="2240"/>
                    <a:pt x="408" y="1954"/>
                    <a:pt x="384" y="1645"/>
                  </a:cubicBezTo>
                  <a:cubicBezTo>
                    <a:pt x="479" y="1573"/>
                    <a:pt x="575" y="1550"/>
                    <a:pt x="694" y="1550"/>
                  </a:cubicBezTo>
                  <a:close/>
                  <a:moveTo>
                    <a:pt x="1626" y="0"/>
                  </a:moveTo>
                  <a:cubicBezTo>
                    <a:pt x="813" y="0"/>
                    <a:pt x="0" y="587"/>
                    <a:pt x="27" y="1621"/>
                  </a:cubicBezTo>
                  <a:cubicBezTo>
                    <a:pt x="53" y="2619"/>
                    <a:pt x="841" y="3159"/>
                    <a:pt x="1627" y="3159"/>
                  </a:cubicBezTo>
                  <a:cubicBezTo>
                    <a:pt x="2285" y="3159"/>
                    <a:pt x="2941" y="2781"/>
                    <a:pt x="3147" y="1978"/>
                  </a:cubicBezTo>
                  <a:lnTo>
                    <a:pt x="3170" y="1954"/>
                  </a:lnTo>
                  <a:cubicBezTo>
                    <a:pt x="3198" y="1830"/>
                    <a:pt x="3105" y="1754"/>
                    <a:pt x="3013" y="1754"/>
                  </a:cubicBezTo>
                  <a:cubicBezTo>
                    <a:pt x="2947" y="1754"/>
                    <a:pt x="2881" y="1793"/>
                    <a:pt x="2861" y="1883"/>
                  </a:cubicBezTo>
                  <a:cubicBezTo>
                    <a:pt x="2720" y="2465"/>
                    <a:pt x="2200" y="2838"/>
                    <a:pt x="1650" y="2838"/>
                  </a:cubicBezTo>
                  <a:cubicBezTo>
                    <a:pt x="1457" y="2838"/>
                    <a:pt x="1260" y="2792"/>
                    <a:pt x="1075" y="2693"/>
                  </a:cubicBezTo>
                  <a:cubicBezTo>
                    <a:pt x="1782" y="2316"/>
                    <a:pt x="1509" y="1216"/>
                    <a:pt x="719" y="1216"/>
                  </a:cubicBezTo>
                  <a:cubicBezTo>
                    <a:pt x="711" y="1216"/>
                    <a:pt x="702" y="1216"/>
                    <a:pt x="694" y="1216"/>
                  </a:cubicBezTo>
                  <a:cubicBezTo>
                    <a:pt x="598" y="1216"/>
                    <a:pt x="503" y="1216"/>
                    <a:pt x="432" y="1264"/>
                  </a:cubicBezTo>
                  <a:cubicBezTo>
                    <a:pt x="575" y="716"/>
                    <a:pt x="1075" y="311"/>
                    <a:pt x="1646" y="311"/>
                  </a:cubicBezTo>
                  <a:cubicBezTo>
                    <a:pt x="2194" y="311"/>
                    <a:pt x="2670" y="692"/>
                    <a:pt x="2837" y="1216"/>
                  </a:cubicBezTo>
                  <a:cubicBezTo>
                    <a:pt x="2864" y="1261"/>
                    <a:pt x="2911" y="1282"/>
                    <a:pt x="2960" y="1282"/>
                  </a:cubicBezTo>
                  <a:cubicBezTo>
                    <a:pt x="3040" y="1282"/>
                    <a:pt x="3123" y="1225"/>
                    <a:pt x="3123" y="1121"/>
                  </a:cubicBezTo>
                  <a:cubicBezTo>
                    <a:pt x="2884" y="352"/>
                    <a:pt x="2255" y="0"/>
                    <a:pt x="1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66"/>
            <p:cNvSpPr/>
            <p:nvPr/>
          </p:nvSpPr>
          <p:spPr>
            <a:xfrm>
              <a:off x="1658650" y="3247650"/>
              <a:ext cx="28600" cy="24525"/>
            </a:xfrm>
            <a:custGeom>
              <a:rect b="b" l="l" r="r" t="t"/>
              <a:pathLst>
                <a:path extrusionOk="0" h="981" w="1144">
                  <a:moveTo>
                    <a:pt x="551" y="406"/>
                  </a:moveTo>
                  <a:cubicBezTo>
                    <a:pt x="651" y="406"/>
                    <a:pt x="851" y="647"/>
                    <a:pt x="667" y="647"/>
                  </a:cubicBezTo>
                  <a:cubicBezTo>
                    <a:pt x="572" y="647"/>
                    <a:pt x="500" y="576"/>
                    <a:pt x="500" y="481"/>
                  </a:cubicBezTo>
                  <a:cubicBezTo>
                    <a:pt x="500" y="426"/>
                    <a:pt x="521" y="406"/>
                    <a:pt x="551" y="406"/>
                  </a:cubicBezTo>
                  <a:close/>
                  <a:moveTo>
                    <a:pt x="657" y="1"/>
                  </a:moveTo>
                  <a:cubicBezTo>
                    <a:pt x="535" y="1"/>
                    <a:pt x="411" y="46"/>
                    <a:pt x="310" y="147"/>
                  </a:cubicBezTo>
                  <a:cubicBezTo>
                    <a:pt x="0" y="433"/>
                    <a:pt x="215" y="957"/>
                    <a:pt x="667" y="981"/>
                  </a:cubicBezTo>
                  <a:cubicBezTo>
                    <a:pt x="929" y="981"/>
                    <a:pt x="1143" y="743"/>
                    <a:pt x="1143" y="481"/>
                  </a:cubicBezTo>
                  <a:cubicBezTo>
                    <a:pt x="1143" y="192"/>
                    <a:pt x="906" y="1"/>
                    <a:pt x="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66"/>
            <p:cNvSpPr/>
            <p:nvPr/>
          </p:nvSpPr>
          <p:spPr>
            <a:xfrm>
              <a:off x="1680075" y="3274525"/>
              <a:ext cx="8375" cy="8375"/>
            </a:xfrm>
            <a:custGeom>
              <a:rect b="b" l="l" r="r" t="t"/>
              <a:pathLst>
                <a:path extrusionOk="0" h="335" w="335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63" y="334"/>
                    <a:pt x="334" y="263"/>
                    <a:pt x="334" y="168"/>
                  </a:cubicBezTo>
                  <a:cubicBezTo>
                    <a:pt x="334" y="72"/>
                    <a:pt x="263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66"/>
            <p:cNvSpPr/>
            <p:nvPr/>
          </p:nvSpPr>
          <p:spPr>
            <a:xfrm>
              <a:off x="1666375" y="3286450"/>
              <a:ext cx="8375" cy="7750"/>
            </a:xfrm>
            <a:custGeom>
              <a:rect b="b" l="l" r="r" t="t"/>
              <a:pathLst>
                <a:path extrusionOk="0" h="310" w="335">
                  <a:moveTo>
                    <a:pt x="168" y="0"/>
                  </a:moveTo>
                  <a:cubicBezTo>
                    <a:pt x="72" y="0"/>
                    <a:pt x="1" y="72"/>
                    <a:pt x="1" y="143"/>
                  </a:cubicBezTo>
                  <a:cubicBezTo>
                    <a:pt x="1" y="238"/>
                    <a:pt x="72" y="310"/>
                    <a:pt x="168" y="310"/>
                  </a:cubicBezTo>
                  <a:cubicBezTo>
                    <a:pt x="263" y="310"/>
                    <a:pt x="334" y="238"/>
                    <a:pt x="334" y="143"/>
                  </a:cubicBez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66"/>
            <p:cNvSpPr/>
            <p:nvPr/>
          </p:nvSpPr>
          <p:spPr>
            <a:xfrm>
              <a:off x="1649725" y="3248925"/>
              <a:ext cx="7750" cy="8375"/>
            </a:xfrm>
            <a:custGeom>
              <a:rect b="b" l="l" r="r" t="t"/>
              <a:pathLst>
                <a:path extrusionOk="0" h="335" w="310">
                  <a:moveTo>
                    <a:pt x="143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43" y="334"/>
                  </a:cubicBezTo>
                  <a:cubicBezTo>
                    <a:pt x="238" y="334"/>
                    <a:pt x="310" y="263"/>
                    <a:pt x="310" y="168"/>
                  </a:cubicBezTo>
                  <a:cubicBezTo>
                    <a:pt x="310" y="72"/>
                    <a:pt x="238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37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p67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infographics</a:t>
            </a:r>
            <a:endParaRPr/>
          </a:p>
        </p:txBody>
      </p:sp>
      <p:sp>
        <p:nvSpPr>
          <p:cNvPr id="2339" name="Google Shape;2339;p67"/>
          <p:cNvSpPr txBox="1"/>
          <p:nvPr/>
        </p:nvSpPr>
        <p:spPr>
          <a:xfrm>
            <a:off x="6613009" y="3476826"/>
            <a:ext cx="18177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DNA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340" name="Google Shape;2340;p67"/>
          <p:cNvSpPr txBox="1"/>
          <p:nvPr/>
        </p:nvSpPr>
        <p:spPr>
          <a:xfrm>
            <a:off x="6613009" y="3873400"/>
            <a:ext cx="18177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Despite being red, Mars is actually a very cold place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341" name="Google Shape;2341;p67"/>
          <p:cNvSpPr/>
          <p:nvPr/>
        </p:nvSpPr>
        <p:spPr>
          <a:xfrm>
            <a:off x="6715275" y="2927825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04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342" name="Google Shape;2342;p67"/>
          <p:cNvSpPr/>
          <p:nvPr/>
        </p:nvSpPr>
        <p:spPr>
          <a:xfrm>
            <a:off x="2784815" y="2927827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02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343" name="Google Shape;2343;p67"/>
          <p:cNvSpPr txBox="1"/>
          <p:nvPr/>
        </p:nvSpPr>
        <p:spPr>
          <a:xfrm>
            <a:off x="2679835" y="3476825"/>
            <a:ext cx="18177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Matrix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344" name="Google Shape;2344;p67"/>
          <p:cNvSpPr txBox="1"/>
          <p:nvPr/>
        </p:nvSpPr>
        <p:spPr>
          <a:xfrm>
            <a:off x="2679865" y="3881498"/>
            <a:ext cx="18177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Jupiter is a gas giant and the biggest planet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345" name="Google Shape;2345;p67"/>
          <p:cNvSpPr/>
          <p:nvPr/>
        </p:nvSpPr>
        <p:spPr>
          <a:xfrm>
            <a:off x="827525" y="2927827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01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346" name="Google Shape;2346;p67"/>
          <p:cNvSpPr txBox="1"/>
          <p:nvPr/>
        </p:nvSpPr>
        <p:spPr>
          <a:xfrm>
            <a:off x="713270" y="3476826"/>
            <a:ext cx="18177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Membrane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347" name="Google Shape;2347;p67"/>
          <p:cNvSpPr txBox="1"/>
          <p:nvPr/>
        </p:nvSpPr>
        <p:spPr>
          <a:xfrm>
            <a:off x="713275" y="3873400"/>
            <a:ext cx="18177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Mercury is the closest planet to the Sun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348" name="Google Shape;2348;p67"/>
          <p:cNvSpPr txBox="1"/>
          <p:nvPr/>
        </p:nvSpPr>
        <p:spPr>
          <a:xfrm>
            <a:off x="4646425" y="3476825"/>
            <a:ext cx="18177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Granules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349" name="Google Shape;2349;p67"/>
          <p:cNvSpPr txBox="1"/>
          <p:nvPr/>
        </p:nvSpPr>
        <p:spPr>
          <a:xfrm>
            <a:off x="4646449" y="3881498"/>
            <a:ext cx="18177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Neptune is the farthest planet from the Sun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350" name="Google Shape;2350;p67"/>
          <p:cNvSpPr/>
          <p:nvPr/>
        </p:nvSpPr>
        <p:spPr>
          <a:xfrm>
            <a:off x="4747865" y="2927825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03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grpSp>
        <p:nvGrpSpPr>
          <p:cNvPr id="2351" name="Google Shape;2351;p67"/>
          <p:cNvGrpSpPr/>
          <p:nvPr/>
        </p:nvGrpSpPr>
        <p:grpSpPr>
          <a:xfrm>
            <a:off x="3603950" y="1175082"/>
            <a:ext cx="1633601" cy="1552038"/>
            <a:chOff x="3603950" y="1022682"/>
            <a:chExt cx="1633601" cy="1552038"/>
          </a:xfrm>
        </p:grpSpPr>
        <p:grpSp>
          <p:nvGrpSpPr>
            <p:cNvPr id="2352" name="Google Shape;2352;p67"/>
            <p:cNvGrpSpPr/>
            <p:nvPr/>
          </p:nvGrpSpPr>
          <p:grpSpPr>
            <a:xfrm>
              <a:off x="3656083" y="1022682"/>
              <a:ext cx="1581467" cy="1552038"/>
              <a:chOff x="13381493" y="2712823"/>
              <a:chExt cx="355858" cy="349251"/>
            </a:xfrm>
          </p:grpSpPr>
          <p:sp>
            <p:nvSpPr>
              <p:cNvPr id="2353" name="Google Shape;2353;p67"/>
              <p:cNvSpPr/>
              <p:nvPr/>
            </p:nvSpPr>
            <p:spPr>
              <a:xfrm>
                <a:off x="13426051" y="2747180"/>
                <a:ext cx="260638" cy="266863"/>
              </a:xfrm>
              <a:custGeom>
                <a:rect b="b" l="l" r="r" t="t"/>
                <a:pathLst>
                  <a:path extrusionOk="0" h="13290" w="12980">
                    <a:moveTo>
                      <a:pt x="7236" y="1"/>
                    </a:moveTo>
                    <a:cubicBezTo>
                      <a:pt x="5886" y="1"/>
                      <a:pt x="4553" y="517"/>
                      <a:pt x="3709" y="1572"/>
                    </a:cubicBezTo>
                    <a:lnTo>
                      <a:pt x="3982" y="1025"/>
                    </a:lnTo>
                    <a:lnTo>
                      <a:pt x="3982" y="1025"/>
                    </a:lnTo>
                    <a:cubicBezTo>
                      <a:pt x="2888" y="2849"/>
                      <a:pt x="1794" y="4673"/>
                      <a:pt x="700" y="6496"/>
                    </a:cubicBezTo>
                    <a:cubicBezTo>
                      <a:pt x="365" y="7074"/>
                      <a:pt x="1" y="7712"/>
                      <a:pt x="31" y="8381"/>
                    </a:cubicBezTo>
                    <a:cubicBezTo>
                      <a:pt x="61" y="9293"/>
                      <a:pt x="761" y="10053"/>
                      <a:pt x="1460" y="10661"/>
                    </a:cubicBezTo>
                    <a:cubicBezTo>
                      <a:pt x="2584" y="11603"/>
                      <a:pt x="3830" y="12454"/>
                      <a:pt x="5229" y="12910"/>
                    </a:cubicBezTo>
                    <a:cubicBezTo>
                      <a:pt x="5913" y="13153"/>
                      <a:pt x="6650" y="13290"/>
                      <a:pt x="7387" y="13290"/>
                    </a:cubicBezTo>
                    <a:cubicBezTo>
                      <a:pt x="8124" y="13290"/>
                      <a:pt x="8861" y="13153"/>
                      <a:pt x="9545" y="12849"/>
                    </a:cubicBezTo>
                    <a:cubicBezTo>
                      <a:pt x="11764" y="11876"/>
                      <a:pt x="12949" y="9293"/>
                      <a:pt x="12949" y="6831"/>
                    </a:cubicBezTo>
                    <a:cubicBezTo>
                      <a:pt x="12980" y="4521"/>
                      <a:pt x="11977" y="2089"/>
                      <a:pt x="10031" y="812"/>
                    </a:cubicBezTo>
                    <a:cubicBezTo>
                      <a:pt x="9212" y="274"/>
                      <a:pt x="8219" y="1"/>
                      <a:pt x="7236" y="1"/>
                    </a:cubicBezTo>
                    <a:close/>
                  </a:path>
                </a:pathLst>
              </a:custGeom>
              <a:solidFill>
                <a:srgbClr val="EDBB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4" name="Google Shape;2354;p67"/>
              <p:cNvSpPr/>
              <p:nvPr/>
            </p:nvSpPr>
            <p:spPr>
              <a:xfrm>
                <a:off x="13510889" y="2793484"/>
                <a:ext cx="123914" cy="93673"/>
              </a:xfrm>
              <a:custGeom>
                <a:rect b="b" l="l" r="r" t="t"/>
                <a:pathLst>
                  <a:path extrusionOk="0" h="4665" w="6171">
                    <a:moveTo>
                      <a:pt x="3129" y="1"/>
                    </a:moveTo>
                    <a:cubicBezTo>
                      <a:pt x="2210" y="1"/>
                      <a:pt x="1231" y="337"/>
                      <a:pt x="669" y="847"/>
                    </a:cubicBezTo>
                    <a:cubicBezTo>
                      <a:pt x="244" y="1242"/>
                      <a:pt x="1" y="1850"/>
                      <a:pt x="244" y="2367"/>
                    </a:cubicBezTo>
                    <a:cubicBezTo>
                      <a:pt x="365" y="2701"/>
                      <a:pt x="669" y="2914"/>
                      <a:pt x="943" y="3126"/>
                    </a:cubicBezTo>
                    <a:cubicBezTo>
                      <a:pt x="2007" y="3886"/>
                      <a:pt x="3253" y="4373"/>
                      <a:pt x="4560" y="4616"/>
                    </a:cubicBezTo>
                    <a:cubicBezTo>
                      <a:pt x="4714" y="4645"/>
                      <a:pt x="4880" y="4664"/>
                      <a:pt x="5044" y="4664"/>
                    </a:cubicBezTo>
                    <a:cubicBezTo>
                      <a:pt x="5398" y="4664"/>
                      <a:pt x="5741" y="4572"/>
                      <a:pt x="5928" y="4281"/>
                    </a:cubicBezTo>
                    <a:cubicBezTo>
                      <a:pt x="6171" y="3947"/>
                      <a:pt x="6080" y="3491"/>
                      <a:pt x="5989" y="3096"/>
                    </a:cubicBezTo>
                    <a:cubicBezTo>
                      <a:pt x="5776" y="2215"/>
                      <a:pt x="5533" y="1242"/>
                      <a:pt x="4864" y="604"/>
                    </a:cubicBezTo>
                    <a:cubicBezTo>
                      <a:pt x="4441" y="180"/>
                      <a:pt x="3801" y="1"/>
                      <a:pt x="3129" y="1"/>
                    </a:cubicBezTo>
                    <a:close/>
                  </a:path>
                </a:pathLst>
              </a:custGeom>
              <a:solidFill>
                <a:srgbClr val="FFD6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5" name="Google Shape;2355;p67"/>
              <p:cNvSpPr/>
              <p:nvPr/>
            </p:nvSpPr>
            <p:spPr>
              <a:xfrm>
                <a:off x="13465106" y="2893483"/>
                <a:ext cx="84256" cy="73794"/>
              </a:xfrm>
              <a:custGeom>
                <a:rect b="b" l="l" r="r" t="t"/>
                <a:pathLst>
                  <a:path extrusionOk="0" h="3675" w="4196">
                    <a:moveTo>
                      <a:pt x="974" y="1"/>
                    </a:moveTo>
                    <a:cubicBezTo>
                      <a:pt x="998" y="6"/>
                      <a:pt x="1023" y="12"/>
                      <a:pt x="1047" y="18"/>
                    </a:cubicBezTo>
                    <a:lnTo>
                      <a:pt x="1047" y="18"/>
                    </a:lnTo>
                    <a:lnTo>
                      <a:pt x="1065" y="1"/>
                    </a:lnTo>
                    <a:close/>
                    <a:moveTo>
                      <a:pt x="1047" y="18"/>
                    </a:moveTo>
                    <a:lnTo>
                      <a:pt x="913" y="153"/>
                    </a:lnTo>
                    <a:cubicBezTo>
                      <a:pt x="244" y="457"/>
                      <a:pt x="1" y="1338"/>
                      <a:pt x="275" y="2007"/>
                    </a:cubicBezTo>
                    <a:cubicBezTo>
                      <a:pt x="518" y="2706"/>
                      <a:pt x="1156" y="3162"/>
                      <a:pt x="1825" y="3435"/>
                    </a:cubicBezTo>
                    <a:cubicBezTo>
                      <a:pt x="2124" y="3566"/>
                      <a:pt x="2469" y="3674"/>
                      <a:pt x="2796" y="3674"/>
                    </a:cubicBezTo>
                    <a:cubicBezTo>
                      <a:pt x="3001" y="3674"/>
                      <a:pt x="3199" y="3632"/>
                      <a:pt x="3375" y="3526"/>
                    </a:cubicBezTo>
                    <a:cubicBezTo>
                      <a:pt x="3952" y="3253"/>
                      <a:pt x="4196" y="2523"/>
                      <a:pt x="4013" y="1916"/>
                    </a:cubicBezTo>
                    <a:cubicBezTo>
                      <a:pt x="3831" y="1308"/>
                      <a:pt x="3344" y="852"/>
                      <a:pt x="2797" y="548"/>
                    </a:cubicBezTo>
                    <a:cubicBezTo>
                      <a:pt x="2242" y="285"/>
                      <a:pt x="1659" y="162"/>
                      <a:pt x="1047" y="18"/>
                    </a:cubicBezTo>
                    <a:close/>
                  </a:path>
                </a:pathLst>
              </a:custGeom>
              <a:solidFill>
                <a:srgbClr val="FFD6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6" name="Google Shape;2356;p67"/>
              <p:cNvSpPr/>
              <p:nvPr/>
            </p:nvSpPr>
            <p:spPr>
              <a:xfrm>
                <a:off x="13585969" y="2920330"/>
                <a:ext cx="74477" cy="60983"/>
              </a:xfrm>
              <a:custGeom>
                <a:rect b="b" l="l" r="r" t="t"/>
                <a:pathLst>
                  <a:path extrusionOk="0" h="3037" w="3709">
                    <a:moveTo>
                      <a:pt x="1064" y="1"/>
                    </a:moveTo>
                    <a:lnTo>
                      <a:pt x="943" y="275"/>
                    </a:lnTo>
                    <a:cubicBezTo>
                      <a:pt x="639" y="609"/>
                      <a:pt x="335" y="974"/>
                      <a:pt x="152" y="1399"/>
                    </a:cubicBezTo>
                    <a:cubicBezTo>
                      <a:pt x="0" y="1794"/>
                      <a:pt x="0" y="2341"/>
                      <a:pt x="304" y="2676"/>
                    </a:cubicBezTo>
                    <a:cubicBezTo>
                      <a:pt x="516" y="2930"/>
                      <a:pt x="861" y="3037"/>
                      <a:pt x="1205" y="3037"/>
                    </a:cubicBezTo>
                    <a:cubicBezTo>
                      <a:pt x="1354" y="3037"/>
                      <a:pt x="1504" y="3017"/>
                      <a:pt x="1642" y="2980"/>
                    </a:cubicBezTo>
                    <a:cubicBezTo>
                      <a:pt x="2098" y="2828"/>
                      <a:pt x="2493" y="2524"/>
                      <a:pt x="2888" y="2250"/>
                    </a:cubicBezTo>
                    <a:cubicBezTo>
                      <a:pt x="3283" y="1916"/>
                      <a:pt x="3709" y="1521"/>
                      <a:pt x="3617" y="1004"/>
                    </a:cubicBezTo>
                    <a:cubicBezTo>
                      <a:pt x="3557" y="518"/>
                      <a:pt x="3009" y="275"/>
                      <a:pt x="2523" y="214"/>
                    </a:cubicBezTo>
                    <a:cubicBezTo>
                      <a:pt x="2037" y="153"/>
                      <a:pt x="1520" y="214"/>
                      <a:pt x="1064" y="1"/>
                    </a:cubicBezTo>
                    <a:close/>
                  </a:path>
                </a:pathLst>
              </a:custGeom>
              <a:solidFill>
                <a:srgbClr val="FFD6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7" name="Google Shape;2357;p67"/>
              <p:cNvSpPr/>
              <p:nvPr/>
            </p:nvSpPr>
            <p:spPr>
              <a:xfrm>
                <a:off x="13381493" y="2712823"/>
                <a:ext cx="355858" cy="349251"/>
              </a:xfrm>
              <a:custGeom>
                <a:rect b="b" l="l" r="r" t="t"/>
                <a:pathLst>
                  <a:path extrusionOk="0" h="17393" w="17722">
                    <a:moveTo>
                      <a:pt x="10989" y="1653"/>
                    </a:moveTo>
                    <a:cubicBezTo>
                      <a:pt x="11257" y="1653"/>
                      <a:pt x="11526" y="1677"/>
                      <a:pt x="11794" y="1733"/>
                    </a:cubicBezTo>
                    <a:cubicBezTo>
                      <a:pt x="12676" y="1976"/>
                      <a:pt x="13375" y="2463"/>
                      <a:pt x="13861" y="3222"/>
                    </a:cubicBezTo>
                    <a:cubicBezTo>
                      <a:pt x="14773" y="4621"/>
                      <a:pt x="15472" y="6140"/>
                      <a:pt x="15928" y="7782"/>
                    </a:cubicBezTo>
                    <a:cubicBezTo>
                      <a:pt x="16110" y="8329"/>
                      <a:pt x="16110" y="8906"/>
                      <a:pt x="16110" y="9575"/>
                    </a:cubicBezTo>
                    <a:cubicBezTo>
                      <a:pt x="16110" y="10244"/>
                      <a:pt x="15989" y="10943"/>
                      <a:pt x="15776" y="11672"/>
                    </a:cubicBezTo>
                    <a:cubicBezTo>
                      <a:pt x="15594" y="12311"/>
                      <a:pt x="15259" y="12858"/>
                      <a:pt x="14773" y="13314"/>
                    </a:cubicBezTo>
                    <a:cubicBezTo>
                      <a:pt x="14165" y="13861"/>
                      <a:pt x="13527" y="14286"/>
                      <a:pt x="12858" y="14682"/>
                    </a:cubicBezTo>
                    <a:cubicBezTo>
                      <a:pt x="11946" y="15198"/>
                      <a:pt x="11034" y="15624"/>
                      <a:pt x="10031" y="15928"/>
                    </a:cubicBezTo>
                    <a:cubicBezTo>
                      <a:pt x="9667" y="16019"/>
                      <a:pt x="9332" y="16049"/>
                      <a:pt x="8937" y="16049"/>
                    </a:cubicBezTo>
                    <a:cubicBezTo>
                      <a:pt x="8898" y="16049"/>
                      <a:pt x="8859" y="16050"/>
                      <a:pt x="8819" y="16050"/>
                    </a:cubicBezTo>
                    <a:cubicBezTo>
                      <a:pt x="8640" y="16050"/>
                      <a:pt x="8459" y="16030"/>
                      <a:pt x="8360" y="15806"/>
                    </a:cubicBezTo>
                    <a:cubicBezTo>
                      <a:pt x="8319" y="15725"/>
                      <a:pt x="8251" y="15685"/>
                      <a:pt x="8184" y="15685"/>
                    </a:cubicBezTo>
                    <a:cubicBezTo>
                      <a:pt x="8150" y="15685"/>
                      <a:pt x="8116" y="15695"/>
                      <a:pt x="8086" y="15715"/>
                    </a:cubicBezTo>
                    <a:cubicBezTo>
                      <a:pt x="8019" y="15737"/>
                      <a:pt x="7958" y="15747"/>
                      <a:pt x="7900" y="15747"/>
                    </a:cubicBezTo>
                    <a:cubicBezTo>
                      <a:pt x="7722" y="15747"/>
                      <a:pt x="7578" y="15655"/>
                      <a:pt x="7417" y="15563"/>
                    </a:cubicBezTo>
                    <a:cubicBezTo>
                      <a:pt x="7296" y="15502"/>
                      <a:pt x="7205" y="15411"/>
                      <a:pt x="7083" y="15350"/>
                    </a:cubicBezTo>
                    <a:cubicBezTo>
                      <a:pt x="6232" y="14742"/>
                      <a:pt x="5350" y="14286"/>
                      <a:pt x="4378" y="13952"/>
                    </a:cubicBezTo>
                    <a:cubicBezTo>
                      <a:pt x="3010" y="13466"/>
                      <a:pt x="2159" y="12493"/>
                      <a:pt x="1703" y="11125"/>
                    </a:cubicBezTo>
                    <a:cubicBezTo>
                      <a:pt x="1521" y="10578"/>
                      <a:pt x="1521" y="10061"/>
                      <a:pt x="1673" y="9514"/>
                    </a:cubicBezTo>
                    <a:cubicBezTo>
                      <a:pt x="1946" y="8663"/>
                      <a:pt x="2250" y="7873"/>
                      <a:pt x="2919" y="7265"/>
                    </a:cubicBezTo>
                    <a:cubicBezTo>
                      <a:pt x="3283" y="6870"/>
                      <a:pt x="3587" y="6444"/>
                      <a:pt x="3739" y="5928"/>
                    </a:cubicBezTo>
                    <a:cubicBezTo>
                      <a:pt x="3831" y="5624"/>
                      <a:pt x="4135" y="5441"/>
                      <a:pt x="4135" y="5107"/>
                    </a:cubicBezTo>
                    <a:cubicBezTo>
                      <a:pt x="4135" y="4985"/>
                      <a:pt x="4287" y="5016"/>
                      <a:pt x="4378" y="4985"/>
                    </a:cubicBezTo>
                    <a:cubicBezTo>
                      <a:pt x="4621" y="4925"/>
                      <a:pt x="4682" y="4803"/>
                      <a:pt x="4530" y="4651"/>
                    </a:cubicBezTo>
                    <a:cubicBezTo>
                      <a:pt x="4317" y="4377"/>
                      <a:pt x="4408" y="4195"/>
                      <a:pt x="4560" y="3952"/>
                    </a:cubicBezTo>
                    <a:cubicBezTo>
                      <a:pt x="4864" y="3435"/>
                      <a:pt x="5290" y="3070"/>
                      <a:pt x="5806" y="2797"/>
                    </a:cubicBezTo>
                    <a:cubicBezTo>
                      <a:pt x="6384" y="2463"/>
                      <a:pt x="7022" y="2280"/>
                      <a:pt x="7660" y="2159"/>
                    </a:cubicBezTo>
                    <a:cubicBezTo>
                      <a:pt x="8481" y="2007"/>
                      <a:pt x="9271" y="1885"/>
                      <a:pt x="10062" y="1733"/>
                    </a:cubicBezTo>
                    <a:cubicBezTo>
                      <a:pt x="10371" y="1684"/>
                      <a:pt x="10680" y="1653"/>
                      <a:pt x="10989" y="1653"/>
                    </a:cubicBezTo>
                    <a:close/>
                    <a:moveTo>
                      <a:pt x="11460" y="1"/>
                    </a:moveTo>
                    <a:cubicBezTo>
                      <a:pt x="11308" y="1"/>
                      <a:pt x="11217" y="152"/>
                      <a:pt x="11217" y="274"/>
                    </a:cubicBezTo>
                    <a:cubicBezTo>
                      <a:pt x="11186" y="548"/>
                      <a:pt x="11156" y="852"/>
                      <a:pt x="11126" y="1156"/>
                    </a:cubicBezTo>
                    <a:cubicBezTo>
                      <a:pt x="10761" y="1186"/>
                      <a:pt x="10426" y="1216"/>
                      <a:pt x="10062" y="1277"/>
                    </a:cubicBezTo>
                    <a:cubicBezTo>
                      <a:pt x="9910" y="1277"/>
                      <a:pt x="9788" y="1216"/>
                      <a:pt x="9758" y="1064"/>
                    </a:cubicBezTo>
                    <a:cubicBezTo>
                      <a:pt x="9697" y="882"/>
                      <a:pt x="9667" y="669"/>
                      <a:pt x="9606" y="456"/>
                    </a:cubicBezTo>
                    <a:cubicBezTo>
                      <a:pt x="9575" y="365"/>
                      <a:pt x="9484" y="274"/>
                      <a:pt x="9423" y="213"/>
                    </a:cubicBezTo>
                    <a:cubicBezTo>
                      <a:pt x="9393" y="183"/>
                      <a:pt x="9332" y="183"/>
                      <a:pt x="9302" y="183"/>
                    </a:cubicBezTo>
                    <a:cubicBezTo>
                      <a:pt x="9241" y="213"/>
                      <a:pt x="9180" y="244"/>
                      <a:pt x="9180" y="274"/>
                    </a:cubicBezTo>
                    <a:cubicBezTo>
                      <a:pt x="9089" y="456"/>
                      <a:pt x="9150" y="639"/>
                      <a:pt x="9180" y="821"/>
                    </a:cubicBezTo>
                    <a:cubicBezTo>
                      <a:pt x="9302" y="1277"/>
                      <a:pt x="9271" y="1459"/>
                      <a:pt x="8664" y="1520"/>
                    </a:cubicBezTo>
                    <a:cubicBezTo>
                      <a:pt x="8542" y="1551"/>
                      <a:pt x="8390" y="1551"/>
                      <a:pt x="8268" y="1581"/>
                    </a:cubicBezTo>
                    <a:cubicBezTo>
                      <a:pt x="8147" y="1581"/>
                      <a:pt x="8086" y="1551"/>
                      <a:pt x="8025" y="1429"/>
                    </a:cubicBezTo>
                    <a:cubicBezTo>
                      <a:pt x="7934" y="1216"/>
                      <a:pt x="7812" y="1004"/>
                      <a:pt x="7721" y="791"/>
                    </a:cubicBezTo>
                    <a:cubicBezTo>
                      <a:pt x="7660" y="669"/>
                      <a:pt x="7630" y="548"/>
                      <a:pt x="7569" y="426"/>
                    </a:cubicBezTo>
                    <a:cubicBezTo>
                      <a:pt x="7544" y="376"/>
                      <a:pt x="7479" y="327"/>
                      <a:pt x="7423" y="327"/>
                    </a:cubicBezTo>
                    <a:cubicBezTo>
                      <a:pt x="7410" y="327"/>
                      <a:pt x="7398" y="329"/>
                      <a:pt x="7387" y="335"/>
                    </a:cubicBezTo>
                    <a:cubicBezTo>
                      <a:pt x="7265" y="335"/>
                      <a:pt x="7205" y="426"/>
                      <a:pt x="7205" y="548"/>
                    </a:cubicBezTo>
                    <a:cubicBezTo>
                      <a:pt x="7205" y="669"/>
                      <a:pt x="7235" y="791"/>
                      <a:pt x="7265" y="912"/>
                    </a:cubicBezTo>
                    <a:cubicBezTo>
                      <a:pt x="7356" y="1156"/>
                      <a:pt x="7478" y="1399"/>
                      <a:pt x="7569" y="1611"/>
                    </a:cubicBezTo>
                    <a:cubicBezTo>
                      <a:pt x="7508" y="1672"/>
                      <a:pt x="7508" y="1703"/>
                      <a:pt x="7478" y="1703"/>
                    </a:cubicBezTo>
                    <a:cubicBezTo>
                      <a:pt x="7265" y="1763"/>
                      <a:pt x="7083" y="1794"/>
                      <a:pt x="6870" y="1885"/>
                    </a:cubicBezTo>
                    <a:cubicBezTo>
                      <a:pt x="6574" y="1971"/>
                      <a:pt x="6418" y="2023"/>
                      <a:pt x="6305" y="2023"/>
                    </a:cubicBezTo>
                    <a:cubicBezTo>
                      <a:pt x="6139" y="2023"/>
                      <a:pt x="6065" y="1913"/>
                      <a:pt x="5776" y="1642"/>
                    </a:cubicBezTo>
                    <a:cubicBezTo>
                      <a:pt x="5715" y="1551"/>
                      <a:pt x="5624" y="1490"/>
                      <a:pt x="5533" y="1429"/>
                    </a:cubicBezTo>
                    <a:cubicBezTo>
                      <a:pt x="5515" y="1420"/>
                      <a:pt x="5495" y="1417"/>
                      <a:pt x="5473" y="1417"/>
                    </a:cubicBezTo>
                    <a:cubicBezTo>
                      <a:pt x="5421" y="1417"/>
                      <a:pt x="5363" y="1438"/>
                      <a:pt x="5320" y="1459"/>
                    </a:cubicBezTo>
                    <a:cubicBezTo>
                      <a:pt x="5259" y="1520"/>
                      <a:pt x="5229" y="1611"/>
                      <a:pt x="5259" y="1672"/>
                    </a:cubicBezTo>
                    <a:cubicBezTo>
                      <a:pt x="5381" y="1855"/>
                      <a:pt x="5533" y="2067"/>
                      <a:pt x="5654" y="2250"/>
                    </a:cubicBezTo>
                    <a:cubicBezTo>
                      <a:pt x="5350" y="2523"/>
                      <a:pt x="5016" y="2766"/>
                      <a:pt x="4682" y="3040"/>
                    </a:cubicBezTo>
                    <a:cubicBezTo>
                      <a:pt x="4347" y="3344"/>
                      <a:pt x="4165" y="3739"/>
                      <a:pt x="3891" y="4074"/>
                    </a:cubicBezTo>
                    <a:cubicBezTo>
                      <a:pt x="3618" y="4074"/>
                      <a:pt x="3496" y="3891"/>
                      <a:pt x="3314" y="3770"/>
                    </a:cubicBezTo>
                    <a:cubicBezTo>
                      <a:pt x="3223" y="3709"/>
                      <a:pt x="3101" y="3618"/>
                      <a:pt x="2980" y="3557"/>
                    </a:cubicBezTo>
                    <a:cubicBezTo>
                      <a:pt x="2949" y="3557"/>
                      <a:pt x="2828" y="3587"/>
                      <a:pt x="2797" y="3618"/>
                    </a:cubicBezTo>
                    <a:cubicBezTo>
                      <a:pt x="2736" y="3678"/>
                      <a:pt x="2736" y="3770"/>
                      <a:pt x="2767" y="3830"/>
                    </a:cubicBezTo>
                    <a:cubicBezTo>
                      <a:pt x="2949" y="4134"/>
                      <a:pt x="3223" y="4286"/>
                      <a:pt x="3466" y="4469"/>
                    </a:cubicBezTo>
                    <a:cubicBezTo>
                      <a:pt x="3587" y="4590"/>
                      <a:pt x="3679" y="4712"/>
                      <a:pt x="3496" y="4833"/>
                    </a:cubicBezTo>
                    <a:cubicBezTo>
                      <a:pt x="3283" y="4985"/>
                      <a:pt x="3375" y="5229"/>
                      <a:pt x="3344" y="5411"/>
                    </a:cubicBezTo>
                    <a:cubicBezTo>
                      <a:pt x="3303" y="5677"/>
                      <a:pt x="3249" y="5791"/>
                      <a:pt x="3106" y="5791"/>
                    </a:cubicBezTo>
                    <a:cubicBezTo>
                      <a:pt x="3037" y="5791"/>
                      <a:pt x="2947" y="5765"/>
                      <a:pt x="2828" y="5715"/>
                    </a:cubicBezTo>
                    <a:cubicBezTo>
                      <a:pt x="2615" y="5624"/>
                      <a:pt x="2402" y="5532"/>
                      <a:pt x="2189" y="5441"/>
                    </a:cubicBezTo>
                    <a:cubicBezTo>
                      <a:pt x="2098" y="5381"/>
                      <a:pt x="1976" y="5350"/>
                      <a:pt x="1885" y="5320"/>
                    </a:cubicBezTo>
                    <a:cubicBezTo>
                      <a:pt x="1862" y="5312"/>
                      <a:pt x="1838" y="5308"/>
                      <a:pt x="1813" y="5308"/>
                    </a:cubicBezTo>
                    <a:cubicBezTo>
                      <a:pt x="1739" y="5308"/>
                      <a:pt x="1665" y="5343"/>
                      <a:pt x="1642" y="5411"/>
                    </a:cubicBezTo>
                    <a:cubicBezTo>
                      <a:pt x="1581" y="5532"/>
                      <a:pt x="1642" y="5654"/>
                      <a:pt x="1733" y="5684"/>
                    </a:cubicBezTo>
                    <a:cubicBezTo>
                      <a:pt x="1916" y="5806"/>
                      <a:pt x="2098" y="5897"/>
                      <a:pt x="2280" y="5988"/>
                    </a:cubicBezTo>
                    <a:cubicBezTo>
                      <a:pt x="2493" y="6110"/>
                      <a:pt x="2767" y="6140"/>
                      <a:pt x="2980" y="6353"/>
                    </a:cubicBezTo>
                    <a:cubicBezTo>
                      <a:pt x="2858" y="6748"/>
                      <a:pt x="2493" y="6961"/>
                      <a:pt x="2280" y="7295"/>
                    </a:cubicBezTo>
                    <a:cubicBezTo>
                      <a:pt x="2074" y="7585"/>
                      <a:pt x="1825" y="7705"/>
                      <a:pt x="1534" y="7705"/>
                    </a:cubicBezTo>
                    <a:cubicBezTo>
                      <a:pt x="1397" y="7705"/>
                      <a:pt x="1251" y="7678"/>
                      <a:pt x="1095" y="7630"/>
                    </a:cubicBezTo>
                    <a:cubicBezTo>
                      <a:pt x="973" y="7569"/>
                      <a:pt x="821" y="7508"/>
                      <a:pt x="669" y="7478"/>
                    </a:cubicBezTo>
                    <a:cubicBezTo>
                      <a:pt x="593" y="7447"/>
                      <a:pt x="510" y="7417"/>
                      <a:pt x="434" y="7417"/>
                    </a:cubicBezTo>
                    <a:cubicBezTo>
                      <a:pt x="358" y="7417"/>
                      <a:pt x="289" y="7447"/>
                      <a:pt x="244" y="7539"/>
                    </a:cubicBezTo>
                    <a:cubicBezTo>
                      <a:pt x="153" y="7691"/>
                      <a:pt x="274" y="7812"/>
                      <a:pt x="548" y="7934"/>
                    </a:cubicBezTo>
                    <a:cubicBezTo>
                      <a:pt x="761" y="7995"/>
                      <a:pt x="1004" y="8055"/>
                      <a:pt x="1217" y="8147"/>
                    </a:cubicBezTo>
                    <a:cubicBezTo>
                      <a:pt x="1612" y="8268"/>
                      <a:pt x="1642" y="8268"/>
                      <a:pt x="1460" y="8694"/>
                    </a:cubicBezTo>
                    <a:cubicBezTo>
                      <a:pt x="1156" y="9454"/>
                      <a:pt x="1004" y="10244"/>
                      <a:pt x="1156" y="11064"/>
                    </a:cubicBezTo>
                    <a:cubicBezTo>
                      <a:pt x="1217" y="11125"/>
                      <a:pt x="1247" y="11186"/>
                      <a:pt x="1156" y="11247"/>
                    </a:cubicBezTo>
                    <a:cubicBezTo>
                      <a:pt x="1156" y="11247"/>
                      <a:pt x="1065" y="11216"/>
                      <a:pt x="1034" y="11216"/>
                    </a:cubicBezTo>
                    <a:cubicBezTo>
                      <a:pt x="730" y="11216"/>
                      <a:pt x="517" y="11004"/>
                      <a:pt x="274" y="10852"/>
                    </a:cubicBezTo>
                    <a:cubicBezTo>
                      <a:pt x="239" y="10829"/>
                      <a:pt x="205" y="10819"/>
                      <a:pt x="173" y="10819"/>
                    </a:cubicBezTo>
                    <a:cubicBezTo>
                      <a:pt x="122" y="10819"/>
                      <a:pt x="80" y="10845"/>
                      <a:pt x="62" y="10882"/>
                    </a:cubicBezTo>
                    <a:cubicBezTo>
                      <a:pt x="31" y="10943"/>
                      <a:pt x="1" y="11034"/>
                      <a:pt x="1" y="11095"/>
                    </a:cubicBezTo>
                    <a:cubicBezTo>
                      <a:pt x="31" y="11277"/>
                      <a:pt x="153" y="11368"/>
                      <a:pt x="274" y="11460"/>
                    </a:cubicBezTo>
                    <a:cubicBezTo>
                      <a:pt x="548" y="11581"/>
                      <a:pt x="821" y="11672"/>
                      <a:pt x="1095" y="11764"/>
                    </a:cubicBezTo>
                    <a:cubicBezTo>
                      <a:pt x="1369" y="11855"/>
                      <a:pt x="1581" y="12037"/>
                      <a:pt x="1733" y="12311"/>
                    </a:cubicBezTo>
                    <a:cubicBezTo>
                      <a:pt x="2037" y="12827"/>
                      <a:pt x="2432" y="13283"/>
                      <a:pt x="2919" y="13648"/>
                    </a:cubicBezTo>
                    <a:cubicBezTo>
                      <a:pt x="2980" y="13709"/>
                      <a:pt x="3040" y="13800"/>
                      <a:pt x="3131" y="13891"/>
                    </a:cubicBezTo>
                    <a:cubicBezTo>
                      <a:pt x="3010" y="13952"/>
                      <a:pt x="2919" y="13982"/>
                      <a:pt x="2828" y="14043"/>
                    </a:cubicBezTo>
                    <a:cubicBezTo>
                      <a:pt x="2615" y="14134"/>
                      <a:pt x="2402" y="14226"/>
                      <a:pt x="2189" y="14317"/>
                    </a:cubicBezTo>
                    <a:cubicBezTo>
                      <a:pt x="2068" y="14378"/>
                      <a:pt x="1946" y="14499"/>
                      <a:pt x="2007" y="14651"/>
                    </a:cubicBezTo>
                    <a:cubicBezTo>
                      <a:pt x="2044" y="14744"/>
                      <a:pt x="2116" y="14780"/>
                      <a:pt x="2193" y="14780"/>
                    </a:cubicBezTo>
                    <a:cubicBezTo>
                      <a:pt x="2242" y="14780"/>
                      <a:pt x="2294" y="14766"/>
                      <a:pt x="2341" y="14742"/>
                    </a:cubicBezTo>
                    <a:cubicBezTo>
                      <a:pt x="2493" y="14682"/>
                      <a:pt x="2645" y="14590"/>
                      <a:pt x="2767" y="14560"/>
                    </a:cubicBezTo>
                    <a:cubicBezTo>
                      <a:pt x="3131" y="14438"/>
                      <a:pt x="3489" y="14362"/>
                      <a:pt x="3842" y="14362"/>
                    </a:cubicBezTo>
                    <a:cubicBezTo>
                      <a:pt x="4195" y="14362"/>
                      <a:pt x="4545" y="14438"/>
                      <a:pt x="4894" y="14621"/>
                    </a:cubicBezTo>
                    <a:cubicBezTo>
                      <a:pt x="5046" y="14712"/>
                      <a:pt x="5077" y="14834"/>
                      <a:pt x="4955" y="14925"/>
                    </a:cubicBezTo>
                    <a:cubicBezTo>
                      <a:pt x="4864" y="15016"/>
                      <a:pt x="4773" y="15107"/>
                      <a:pt x="4651" y="15198"/>
                    </a:cubicBezTo>
                    <a:cubicBezTo>
                      <a:pt x="4469" y="15350"/>
                      <a:pt x="4287" y="15472"/>
                      <a:pt x="4135" y="15654"/>
                    </a:cubicBezTo>
                    <a:cubicBezTo>
                      <a:pt x="4074" y="15685"/>
                      <a:pt x="4074" y="15806"/>
                      <a:pt x="4104" y="15867"/>
                    </a:cubicBezTo>
                    <a:cubicBezTo>
                      <a:pt x="4165" y="15897"/>
                      <a:pt x="4256" y="15958"/>
                      <a:pt x="4317" y="15958"/>
                    </a:cubicBezTo>
                    <a:cubicBezTo>
                      <a:pt x="4408" y="15928"/>
                      <a:pt x="4499" y="15867"/>
                      <a:pt x="4590" y="15806"/>
                    </a:cubicBezTo>
                    <a:cubicBezTo>
                      <a:pt x="4894" y="15624"/>
                      <a:pt x="5198" y="15411"/>
                      <a:pt x="5502" y="15198"/>
                    </a:cubicBezTo>
                    <a:cubicBezTo>
                      <a:pt x="5575" y="15144"/>
                      <a:pt x="5659" y="15100"/>
                      <a:pt x="5747" y="15100"/>
                    </a:cubicBezTo>
                    <a:cubicBezTo>
                      <a:pt x="5806" y="15100"/>
                      <a:pt x="5867" y="15119"/>
                      <a:pt x="5928" y="15168"/>
                    </a:cubicBezTo>
                    <a:cubicBezTo>
                      <a:pt x="6445" y="15472"/>
                      <a:pt x="6961" y="15806"/>
                      <a:pt x="7448" y="16141"/>
                    </a:cubicBezTo>
                    <a:cubicBezTo>
                      <a:pt x="7508" y="16201"/>
                      <a:pt x="7539" y="16262"/>
                      <a:pt x="7478" y="16353"/>
                    </a:cubicBezTo>
                    <a:cubicBezTo>
                      <a:pt x="7448" y="16414"/>
                      <a:pt x="7387" y="16475"/>
                      <a:pt x="7356" y="16536"/>
                    </a:cubicBezTo>
                    <a:cubicBezTo>
                      <a:pt x="7265" y="16657"/>
                      <a:pt x="7235" y="16779"/>
                      <a:pt x="7356" y="16870"/>
                    </a:cubicBezTo>
                    <a:cubicBezTo>
                      <a:pt x="7391" y="16893"/>
                      <a:pt x="7431" y="16903"/>
                      <a:pt x="7471" y="16903"/>
                    </a:cubicBezTo>
                    <a:cubicBezTo>
                      <a:pt x="7536" y="16903"/>
                      <a:pt x="7604" y="16877"/>
                      <a:pt x="7660" y="16840"/>
                    </a:cubicBezTo>
                    <a:cubicBezTo>
                      <a:pt x="7752" y="16748"/>
                      <a:pt x="7843" y="16657"/>
                      <a:pt x="7934" y="16566"/>
                    </a:cubicBezTo>
                    <a:cubicBezTo>
                      <a:pt x="8012" y="16540"/>
                      <a:pt x="8113" y="16469"/>
                      <a:pt x="8179" y="16469"/>
                    </a:cubicBezTo>
                    <a:cubicBezTo>
                      <a:pt x="8189" y="16469"/>
                      <a:pt x="8199" y="16471"/>
                      <a:pt x="8208" y="16475"/>
                    </a:cubicBezTo>
                    <a:cubicBezTo>
                      <a:pt x="8414" y="16521"/>
                      <a:pt x="8620" y="16536"/>
                      <a:pt x="8825" y="16536"/>
                    </a:cubicBezTo>
                    <a:cubicBezTo>
                      <a:pt x="9163" y="16536"/>
                      <a:pt x="9497" y="16494"/>
                      <a:pt x="9819" y="16475"/>
                    </a:cubicBezTo>
                    <a:cubicBezTo>
                      <a:pt x="10001" y="16748"/>
                      <a:pt x="9879" y="16992"/>
                      <a:pt x="9940" y="17204"/>
                    </a:cubicBezTo>
                    <a:cubicBezTo>
                      <a:pt x="9967" y="17310"/>
                      <a:pt x="10039" y="17393"/>
                      <a:pt x="10117" y="17393"/>
                    </a:cubicBezTo>
                    <a:cubicBezTo>
                      <a:pt x="10129" y="17393"/>
                      <a:pt x="10141" y="17391"/>
                      <a:pt x="10153" y="17387"/>
                    </a:cubicBezTo>
                    <a:cubicBezTo>
                      <a:pt x="10274" y="17387"/>
                      <a:pt x="10335" y="17296"/>
                      <a:pt x="10366" y="17174"/>
                    </a:cubicBezTo>
                    <a:cubicBezTo>
                      <a:pt x="10366" y="16992"/>
                      <a:pt x="10396" y="16779"/>
                      <a:pt x="10396" y="16566"/>
                    </a:cubicBezTo>
                    <a:cubicBezTo>
                      <a:pt x="10396" y="16384"/>
                      <a:pt x="10518" y="16262"/>
                      <a:pt x="10670" y="16201"/>
                    </a:cubicBezTo>
                    <a:cubicBezTo>
                      <a:pt x="11156" y="15989"/>
                      <a:pt x="11673" y="15776"/>
                      <a:pt x="12189" y="15563"/>
                    </a:cubicBezTo>
                    <a:cubicBezTo>
                      <a:pt x="12245" y="15541"/>
                      <a:pt x="12297" y="15527"/>
                      <a:pt x="12344" y="15527"/>
                    </a:cubicBezTo>
                    <a:cubicBezTo>
                      <a:pt x="12426" y="15527"/>
                      <a:pt x="12496" y="15569"/>
                      <a:pt x="12554" y="15685"/>
                    </a:cubicBezTo>
                    <a:cubicBezTo>
                      <a:pt x="12706" y="15928"/>
                      <a:pt x="12828" y="16201"/>
                      <a:pt x="12980" y="16445"/>
                    </a:cubicBezTo>
                    <a:cubicBezTo>
                      <a:pt x="13040" y="16536"/>
                      <a:pt x="13071" y="16627"/>
                      <a:pt x="13132" y="16718"/>
                    </a:cubicBezTo>
                    <a:cubicBezTo>
                      <a:pt x="13175" y="16784"/>
                      <a:pt x="13235" y="16834"/>
                      <a:pt x="13311" y="16834"/>
                    </a:cubicBezTo>
                    <a:cubicBezTo>
                      <a:pt x="13340" y="16834"/>
                      <a:pt x="13371" y="16826"/>
                      <a:pt x="13405" y="16809"/>
                    </a:cubicBezTo>
                    <a:cubicBezTo>
                      <a:pt x="13527" y="16779"/>
                      <a:pt x="13557" y="16688"/>
                      <a:pt x="13527" y="16566"/>
                    </a:cubicBezTo>
                    <a:cubicBezTo>
                      <a:pt x="13496" y="16505"/>
                      <a:pt x="13466" y="16414"/>
                      <a:pt x="13436" y="16353"/>
                    </a:cubicBezTo>
                    <a:cubicBezTo>
                      <a:pt x="13314" y="15958"/>
                      <a:pt x="13040" y="15624"/>
                      <a:pt x="12767" y="15289"/>
                    </a:cubicBezTo>
                    <a:cubicBezTo>
                      <a:pt x="13284" y="14955"/>
                      <a:pt x="13800" y="14621"/>
                      <a:pt x="14287" y="14286"/>
                    </a:cubicBezTo>
                    <a:cubicBezTo>
                      <a:pt x="14530" y="14134"/>
                      <a:pt x="14712" y="13800"/>
                      <a:pt x="14986" y="13800"/>
                    </a:cubicBezTo>
                    <a:cubicBezTo>
                      <a:pt x="15320" y="13800"/>
                      <a:pt x="15442" y="14134"/>
                      <a:pt x="15624" y="14347"/>
                    </a:cubicBezTo>
                    <a:cubicBezTo>
                      <a:pt x="15655" y="14378"/>
                      <a:pt x="15685" y="14408"/>
                      <a:pt x="15685" y="14408"/>
                    </a:cubicBezTo>
                    <a:cubicBezTo>
                      <a:pt x="15746" y="14408"/>
                      <a:pt x="15807" y="14422"/>
                      <a:pt x="15858" y="14422"/>
                    </a:cubicBezTo>
                    <a:cubicBezTo>
                      <a:pt x="15884" y="14422"/>
                      <a:pt x="15908" y="14418"/>
                      <a:pt x="15928" y="14408"/>
                    </a:cubicBezTo>
                    <a:cubicBezTo>
                      <a:pt x="16019" y="14347"/>
                      <a:pt x="16050" y="14226"/>
                      <a:pt x="15989" y="14134"/>
                    </a:cubicBezTo>
                    <a:cubicBezTo>
                      <a:pt x="15898" y="13982"/>
                      <a:pt x="15807" y="13830"/>
                      <a:pt x="15685" y="13679"/>
                    </a:cubicBezTo>
                    <a:cubicBezTo>
                      <a:pt x="15594" y="13557"/>
                      <a:pt x="15442" y="13496"/>
                      <a:pt x="15442" y="13253"/>
                    </a:cubicBezTo>
                    <a:cubicBezTo>
                      <a:pt x="16050" y="12615"/>
                      <a:pt x="16202" y="11764"/>
                      <a:pt x="16445" y="10973"/>
                    </a:cubicBezTo>
                    <a:cubicBezTo>
                      <a:pt x="16501" y="10940"/>
                      <a:pt x="16552" y="10927"/>
                      <a:pt x="16602" y="10927"/>
                    </a:cubicBezTo>
                    <a:cubicBezTo>
                      <a:pt x="16686" y="10927"/>
                      <a:pt x="16763" y="10965"/>
                      <a:pt x="16840" y="11004"/>
                    </a:cubicBezTo>
                    <a:cubicBezTo>
                      <a:pt x="17053" y="11064"/>
                      <a:pt x="17205" y="11216"/>
                      <a:pt x="17357" y="11368"/>
                    </a:cubicBezTo>
                    <a:cubicBezTo>
                      <a:pt x="17402" y="11414"/>
                      <a:pt x="17448" y="11437"/>
                      <a:pt x="17493" y="11437"/>
                    </a:cubicBezTo>
                    <a:cubicBezTo>
                      <a:pt x="17539" y="11437"/>
                      <a:pt x="17585" y="11414"/>
                      <a:pt x="17630" y="11368"/>
                    </a:cubicBezTo>
                    <a:cubicBezTo>
                      <a:pt x="17721" y="11277"/>
                      <a:pt x="17691" y="11186"/>
                      <a:pt x="17661" y="11095"/>
                    </a:cubicBezTo>
                    <a:cubicBezTo>
                      <a:pt x="17569" y="10882"/>
                      <a:pt x="17417" y="10730"/>
                      <a:pt x="17205" y="10669"/>
                    </a:cubicBezTo>
                    <a:cubicBezTo>
                      <a:pt x="16566" y="10487"/>
                      <a:pt x="16445" y="10031"/>
                      <a:pt x="16566" y="9454"/>
                    </a:cubicBezTo>
                    <a:cubicBezTo>
                      <a:pt x="16627" y="9271"/>
                      <a:pt x="16597" y="9089"/>
                      <a:pt x="16627" y="8906"/>
                    </a:cubicBezTo>
                    <a:cubicBezTo>
                      <a:pt x="16627" y="8785"/>
                      <a:pt x="16718" y="8724"/>
                      <a:pt x="16810" y="8694"/>
                    </a:cubicBezTo>
                    <a:lnTo>
                      <a:pt x="17296" y="8694"/>
                    </a:lnTo>
                    <a:cubicBezTo>
                      <a:pt x="17417" y="8663"/>
                      <a:pt x="17539" y="8602"/>
                      <a:pt x="17539" y="8450"/>
                    </a:cubicBezTo>
                    <a:cubicBezTo>
                      <a:pt x="17539" y="8329"/>
                      <a:pt x="17448" y="8268"/>
                      <a:pt x="17326" y="8238"/>
                    </a:cubicBezTo>
                    <a:cubicBezTo>
                      <a:pt x="17174" y="8207"/>
                      <a:pt x="16992" y="8177"/>
                      <a:pt x="16810" y="8177"/>
                    </a:cubicBezTo>
                    <a:cubicBezTo>
                      <a:pt x="16627" y="8147"/>
                      <a:pt x="16506" y="8055"/>
                      <a:pt x="16445" y="7903"/>
                    </a:cubicBezTo>
                    <a:cubicBezTo>
                      <a:pt x="16262" y="7265"/>
                      <a:pt x="16080" y="6657"/>
                      <a:pt x="15867" y="6019"/>
                    </a:cubicBezTo>
                    <a:cubicBezTo>
                      <a:pt x="16232" y="5745"/>
                      <a:pt x="16658" y="5715"/>
                      <a:pt x="17053" y="5593"/>
                    </a:cubicBezTo>
                    <a:cubicBezTo>
                      <a:pt x="17205" y="5563"/>
                      <a:pt x="17326" y="5532"/>
                      <a:pt x="17417" y="5472"/>
                    </a:cubicBezTo>
                    <a:cubicBezTo>
                      <a:pt x="17448" y="5441"/>
                      <a:pt x="17478" y="5350"/>
                      <a:pt x="17478" y="5320"/>
                    </a:cubicBezTo>
                    <a:cubicBezTo>
                      <a:pt x="17448" y="5259"/>
                      <a:pt x="17387" y="5168"/>
                      <a:pt x="17357" y="5168"/>
                    </a:cubicBezTo>
                    <a:cubicBezTo>
                      <a:pt x="17281" y="5155"/>
                      <a:pt x="17206" y="5148"/>
                      <a:pt x="17130" y="5148"/>
                    </a:cubicBezTo>
                    <a:cubicBezTo>
                      <a:pt x="17023" y="5148"/>
                      <a:pt x="16916" y="5163"/>
                      <a:pt x="16810" y="5198"/>
                    </a:cubicBezTo>
                    <a:cubicBezTo>
                      <a:pt x="16506" y="5259"/>
                      <a:pt x="16232" y="5350"/>
                      <a:pt x="15958" y="5411"/>
                    </a:cubicBezTo>
                    <a:cubicBezTo>
                      <a:pt x="15857" y="5441"/>
                      <a:pt x="15783" y="5458"/>
                      <a:pt x="15724" y="5458"/>
                    </a:cubicBezTo>
                    <a:cubicBezTo>
                      <a:pt x="15607" y="5458"/>
                      <a:pt x="15553" y="5391"/>
                      <a:pt x="15472" y="5229"/>
                    </a:cubicBezTo>
                    <a:cubicBezTo>
                      <a:pt x="15229" y="4742"/>
                      <a:pt x="15016" y="4286"/>
                      <a:pt x="14773" y="3800"/>
                    </a:cubicBezTo>
                    <a:cubicBezTo>
                      <a:pt x="14712" y="3618"/>
                      <a:pt x="14773" y="3496"/>
                      <a:pt x="14925" y="3405"/>
                    </a:cubicBezTo>
                    <a:cubicBezTo>
                      <a:pt x="15168" y="3253"/>
                      <a:pt x="15472" y="3101"/>
                      <a:pt x="15746" y="2949"/>
                    </a:cubicBezTo>
                    <a:cubicBezTo>
                      <a:pt x="15898" y="2888"/>
                      <a:pt x="15958" y="2736"/>
                      <a:pt x="15867" y="2645"/>
                    </a:cubicBezTo>
                    <a:cubicBezTo>
                      <a:pt x="15822" y="2577"/>
                      <a:pt x="15759" y="2542"/>
                      <a:pt x="15679" y="2542"/>
                    </a:cubicBezTo>
                    <a:cubicBezTo>
                      <a:pt x="15653" y="2542"/>
                      <a:pt x="15624" y="2546"/>
                      <a:pt x="15594" y="2554"/>
                    </a:cubicBezTo>
                    <a:cubicBezTo>
                      <a:pt x="15533" y="2584"/>
                      <a:pt x="15442" y="2584"/>
                      <a:pt x="15381" y="2615"/>
                    </a:cubicBezTo>
                    <a:cubicBezTo>
                      <a:pt x="15077" y="2766"/>
                      <a:pt x="14773" y="2918"/>
                      <a:pt x="14469" y="3070"/>
                    </a:cubicBezTo>
                    <a:cubicBezTo>
                      <a:pt x="14104" y="2918"/>
                      <a:pt x="13983" y="2523"/>
                      <a:pt x="13709" y="2311"/>
                    </a:cubicBezTo>
                    <a:cubicBezTo>
                      <a:pt x="13588" y="2219"/>
                      <a:pt x="13496" y="2128"/>
                      <a:pt x="13405" y="2037"/>
                    </a:cubicBezTo>
                    <a:cubicBezTo>
                      <a:pt x="13253" y="1915"/>
                      <a:pt x="13223" y="1794"/>
                      <a:pt x="13344" y="1642"/>
                    </a:cubicBezTo>
                    <a:cubicBezTo>
                      <a:pt x="13496" y="1399"/>
                      <a:pt x="13679" y="1156"/>
                      <a:pt x="13831" y="943"/>
                    </a:cubicBezTo>
                    <a:cubicBezTo>
                      <a:pt x="13922" y="821"/>
                      <a:pt x="13983" y="700"/>
                      <a:pt x="13892" y="578"/>
                    </a:cubicBezTo>
                    <a:cubicBezTo>
                      <a:pt x="13854" y="527"/>
                      <a:pt x="13805" y="503"/>
                      <a:pt x="13748" y="503"/>
                    </a:cubicBezTo>
                    <a:cubicBezTo>
                      <a:pt x="13668" y="503"/>
                      <a:pt x="13572" y="550"/>
                      <a:pt x="13466" y="639"/>
                    </a:cubicBezTo>
                    <a:cubicBezTo>
                      <a:pt x="13344" y="791"/>
                      <a:pt x="13223" y="912"/>
                      <a:pt x="13132" y="1064"/>
                    </a:cubicBezTo>
                    <a:cubicBezTo>
                      <a:pt x="13040" y="1156"/>
                      <a:pt x="12980" y="1277"/>
                      <a:pt x="12919" y="1399"/>
                    </a:cubicBezTo>
                    <a:cubicBezTo>
                      <a:pt x="12874" y="1488"/>
                      <a:pt x="12797" y="1544"/>
                      <a:pt x="12700" y="1544"/>
                    </a:cubicBezTo>
                    <a:cubicBezTo>
                      <a:pt x="12664" y="1544"/>
                      <a:pt x="12625" y="1537"/>
                      <a:pt x="12585" y="1520"/>
                    </a:cubicBezTo>
                    <a:cubicBezTo>
                      <a:pt x="12402" y="1459"/>
                      <a:pt x="12250" y="1399"/>
                      <a:pt x="12068" y="1338"/>
                    </a:cubicBezTo>
                    <a:cubicBezTo>
                      <a:pt x="11764" y="1247"/>
                      <a:pt x="11673" y="1034"/>
                      <a:pt x="11642" y="760"/>
                    </a:cubicBezTo>
                    <a:cubicBezTo>
                      <a:pt x="11642" y="669"/>
                      <a:pt x="11642" y="608"/>
                      <a:pt x="11642" y="517"/>
                    </a:cubicBezTo>
                    <a:cubicBezTo>
                      <a:pt x="11642" y="456"/>
                      <a:pt x="11673" y="365"/>
                      <a:pt x="11673" y="274"/>
                    </a:cubicBezTo>
                    <a:cubicBezTo>
                      <a:pt x="11673" y="152"/>
                      <a:pt x="11612" y="1"/>
                      <a:pt x="114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8" name="Google Shape;2358;p67"/>
              <p:cNvSpPr/>
              <p:nvPr/>
            </p:nvSpPr>
            <p:spPr>
              <a:xfrm>
                <a:off x="13500508" y="2772019"/>
                <a:ext cx="157487" cy="132548"/>
              </a:xfrm>
              <a:custGeom>
                <a:rect b="b" l="l" r="r" t="t"/>
                <a:pathLst>
                  <a:path extrusionOk="0" h="6601" w="7843">
                    <a:moveTo>
                      <a:pt x="4439" y="451"/>
                    </a:moveTo>
                    <a:cubicBezTo>
                      <a:pt x="4709" y="451"/>
                      <a:pt x="5003" y="534"/>
                      <a:pt x="5320" y="639"/>
                    </a:cubicBezTo>
                    <a:cubicBezTo>
                      <a:pt x="5746" y="822"/>
                      <a:pt x="6080" y="1095"/>
                      <a:pt x="6293" y="1521"/>
                    </a:cubicBezTo>
                    <a:cubicBezTo>
                      <a:pt x="6749" y="2433"/>
                      <a:pt x="7083" y="3375"/>
                      <a:pt x="7296" y="4408"/>
                    </a:cubicBezTo>
                    <a:cubicBezTo>
                      <a:pt x="7387" y="4925"/>
                      <a:pt x="7174" y="5320"/>
                      <a:pt x="6749" y="5624"/>
                    </a:cubicBezTo>
                    <a:cubicBezTo>
                      <a:pt x="6259" y="5977"/>
                      <a:pt x="5719" y="6165"/>
                      <a:pt x="5161" y="6165"/>
                    </a:cubicBezTo>
                    <a:cubicBezTo>
                      <a:pt x="4853" y="6165"/>
                      <a:pt x="4539" y="6108"/>
                      <a:pt x="4226" y="5989"/>
                    </a:cubicBezTo>
                    <a:cubicBezTo>
                      <a:pt x="3436" y="5685"/>
                      <a:pt x="2676" y="5320"/>
                      <a:pt x="1916" y="5016"/>
                    </a:cubicBezTo>
                    <a:cubicBezTo>
                      <a:pt x="1521" y="4834"/>
                      <a:pt x="1247" y="4591"/>
                      <a:pt x="1065" y="4226"/>
                    </a:cubicBezTo>
                    <a:cubicBezTo>
                      <a:pt x="974" y="4013"/>
                      <a:pt x="852" y="3800"/>
                      <a:pt x="761" y="3588"/>
                    </a:cubicBezTo>
                    <a:cubicBezTo>
                      <a:pt x="396" y="2645"/>
                      <a:pt x="670" y="1733"/>
                      <a:pt x="1551" y="1217"/>
                    </a:cubicBezTo>
                    <a:cubicBezTo>
                      <a:pt x="2372" y="730"/>
                      <a:pt x="3253" y="457"/>
                      <a:pt x="4317" y="457"/>
                    </a:cubicBezTo>
                    <a:cubicBezTo>
                      <a:pt x="4357" y="453"/>
                      <a:pt x="4398" y="451"/>
                      <a:pt x="4439" y="451"/>
                    </a:cubicBezTo>
                    <a:close/>
                    <a:moveTo>
                      <a:pt x="4287" y="1"/>
                    </a:moveTo>
                    <a:cubicBezTo>
                      <a:pt x="3253" y="1"/>
                      <a:pt x="2281" y="305"/>
                      <a:pt x="1369" y="791"/>
                    </a:cubicBezTo>
                    <a:cubicBezTo>
                      <a:pt x="1186" y="882"/>
                      <a:pt x="1004" y="1034"/>
                      <a:pt x="852" y="1186"/>
                    </a:cubicBezTo>
                    <a:cubicBezTo>
                      <a:pt x="426" y="1581"/>
                      <a:pt x="244" y="2129"/>
                      <a:pt x="92" y="2706"/>
                    </a:cubicBezTo>
                    <a:cubicBezTo>
                      <a:pt x="1" y="3132"/>
                      <a:pt x="153" y="3466"/>
                      <a:pt x="366" y="3800"/>
                    </a:cubicBezTo>
                    <a:cubicBezTo>
                      <a:pt x="457" y="3922"/>
                      <a:pt x="518" y="4074"/>
                      <a:pt x="578" y="4226"/>
                    </a:cubicBezTo>
                    <a:cubicBezTo>
                      <a:pt x="852" y="4834"/>
                      <a:pt x="1278" y="5259"/>
                      <a:pt x="1885" y="5502"/>
                    </a:cubicBezTo>
                    <a:cubicBezTo>
                      <a:pt x="2524" y="5746"/>
                      <a:pt x="3162" y="6019"/>
                      <a:pt x="3770" y="6293"/>
                    </a:cubicBezTo>
                    <a:cubicBezTo>
                      <a:pt x="4159" y="6459"/>
                      <a:pt x="4522" y="6601"/>
                      <a:pt x="4814" y="6601"/>
                    </a:cubicBezTo>
                    <a:cubicBezTo>
                      <a:pt x="4841" y="6601"/>
                      <a:pt x="4868" y="6599"/>
                      <a:pt x="4895" y="6597"/>
                    </a:cubicBezTo>
                    <a:cubicBezTo>
                      <a:pt x="5746" y="6597"/>
                      <a:pt x="6354" y="6445"/>
                      <a:pt x="6931" y="6080"/>
                    </a:cubicBezTo>
                    <a:cubicBezTo>
                      <a:pt x="7569" y="5624"/>
                      <a:pt x="7843" y="5047"/>
                      <a:pt x="7691" y="4256"/>
                    </a:cubicBezTo>
                    <a:cubicBezTo>
                      <a:pt x="7509" y="3284"/>
                      <a:pt x="7174" y="2372"/>
                      <a:pt x="6779" y="1490"/>
                    </a:cubicBezTo>
                    <a:cubicBezTo>
                      <a:pt x="6536" y="913"/>
                      <a:pt x="6110" y="487"/>
                      <a:pt x="5503" y="274"/>
                    </a:cubicBezTo>
                    <a:cubicBezTo>
                      <a:pt x="5107" y="122"/>
                      <a:pt x="4712" y="1"/>
                      <a:pt x="42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9" name="Google Shape;2359;p67"/>
              <p:cNvSpPr/>
              <p:nvPr/>
            </p:nvSpPr>
            <p:spPr>
              <a:xfrm>
                <a:off x="13448641" y="2879467"/>
                <a:ext cx="114155" cy="101324"/>
              </a:xfrm>
              <a:custGeom>
                <a:rect b="b" l="l" r="r" t="t"/>
                <a:pathLst>
                  <a:path extrusionOk="0" h="5046" w="5685">
                    <a:moveTo>
                      <a:pt x="2406" y="462"/>
                    </a:moveTo>
                    <a:cubicBezTo>
                      <a:pt x="2982" y="462"/>
                      <a:pt x="3496" y="759"/>
                      <a:pt x="3982" y="1246"/>
                    </a:cubicBezTo>
                    <a:cubicBezTo>
                      <a:pt x="4347" y="1641"/>
                      <a:pt x="4681" y="2097"/>
                      <a:pt x="4894" y="2583"/>
                    </a:cubicBezTo>
                    <a:cubicBezTo>
                      <a:pt x="5228" y="3313"/>
                      <a:pt x="5046" y="3860"/>
                      <a:pt x="4377" y="4255"/>
                    </a:cubicBezTo>
                    <a:cubicBezTo>
                      <a:pt x="4077" y="4446"/>
                      <a:pt x="3728" y="4563"/>
                      <a:pt x="3374" y="4563"/>
                    </a:cubicBezTo>
                    <a:cubicBezTo>
                      <a:pt x="3333" y="4563"/>
                      <a:pt x="3293" y="4562"/>
                      <a:pt x="3253" y="4559"/>
                    </a:cubicBezTo>
                    <a:cubicBezTo>
                      <a:pt x="3213" y="4562"/>
                      <a:pt x="3174" y="4563"/>
                      <a:pt x="3134" y="4563"/>
                    </a:cubicBezTo>
                    <a:cubicBezTo>
                      <a:pt x="2780" y="4563"/>
                      <a:pt x="2435" y="4440"/>
                      <a:pt x="2189" y="4194"/>
                    </a:cubicBezTo>
                    <a:cubicBezTo>
                      <a:pt x="1702" y="3708"/>
                      <a:pt x="1186" y="3191"/>
                      <a:pt x="760" y="2644"/>
                    </a:cubicBezTo>
                    <a:cubicBezTo>
                      <a:pt x="304" y="2036"/>
                      <a:pt x="639" y="1033"/>
                      <a:pt x="1368" y="759"/>
                    </a:cubicBezTo>
                    <a:cubicBezTo>
                      <a:pt x="1398" y="729"/>
                      <a:pt x="1459" y="729"/>
                      <a:pt x="1490" y="699"/>
                    </a:cubicBezTo>
                    <a:cubicBezTo>
                      <a:pt x="1814" y="536"/>
                      <a:pt x="2118" y="462"/>
                      <a:pt x="2406" y="462"/>
                    </a:cubicBezTo>
                    <a:close/>
                    <a:moveTo>
                      <a:pt x="2430" y="1"/>
                    </a:moveTo>
                    <a:cubicBezTo>
                      <a:pt x="2132" y="1"/>
                      <a:pt x="1819" y="68"/>
                      <a:pt x="1490" y="212"/>
                    </a:cubicBezTo>
                    <a:cubicBezTo>
                      <a:pt x="1459" y="212"/>
                      <a:pt x="1398" y="243"/>
                      <a:pt x="1368" y="273"/>
                    </a:cubicBezTo>
                    <a:cubicBezTo>
                      <a:pt x="730" y="364"/>
                      <a:pt x="456" y="790"/>
                      <a:pt x="243" y="1337"/>
                    </a:cubicBezTo>
                    <a:cubicBezTo>
                      <a:pt x="0" y="1975"/>
                      <a:pt x="61" y="2583"/>
                      <a:pt x="517" y="3100"/>
                    </a:cubicBezTo>
                    <a:cubicBezTo>
                      <a:pt x="912" y="3495"/>
                      <a:pt x="1246" y="3921"/>
                      <a:pt x="1642" y="4316"/>
                    </a:cubicBezTo>
                    <a:cubicBezTo>
                      <a:pt x="2067" y="4772"/>
                      <a:pt x="2584" y="5045"/>
                      <a:pt x="3222" y="5045"/>
                    </a:cubicBezTo>
                    <a:cubicBezTo>
                      <a:pt x="3800" y="5045"/>
                      <a:pt x="4408" y="4832"/>
                      <a:pt x="4833" y="4468"/>
                    </a:cubicBezTo>
                    <a:cubicBezTo>
                      <a:pt x="5502" y="3951"/>
                      <a:pt x="5684" y="3252"/>
                      <a:pt x="5350" y="2462"/>
                    </a:cubicBezTo>
                    <a:cubicBezTo>
                      <a:pt x="5046" y="1762"/>
                      <a:pt x="4590" y="1185"/>
                      <a:pt x="4043" y="699"/>
                    </a:cubicBezTo>
                    <a:cubicBezTo>
                      <a:pt x="3541" y="257"/>
                      <a:pt x="3012" y="1"/>
                      <a:pt x="2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0" name="Google Shape;2360;p67"/>
              <p:cNvSpPr/>
              <p:nvPr/>
            </p:nvSpPr>
            <p:spPr>
              <a:xfrm>
                <a:off x="13572535" y="2907901"/>
                <a:ext cx="103773" cy="89356"/>
              </a:xfrm>
              <a:custGeom>
                <a:rect b="b" l="l" r="r" t="t"/>
                <a:pathLst>
                  <a:path extrusionOk="0" h="4450" w="5168">
                    <a:moveTo>
                      <a:pt x="2114" y="442"/>
                    </a:moveTo>
                    <a:cubicBezTo>
                      <a:pt x="2217" y="442"/>
                      <a:pt x="2323" y="450"/>
                      <a:pt x="2432" y="468"/>
                    </a:cubicBezTo>
                    <a:cubicBezTo>
                      <a:pt x="2888" y="559"/>
                      <a:pt x="3344" y="711"/>
                      <a:pt x="3770" y="863"/>
                    </a:cubicBezTo>
                    <a:cubicBezTo>
                      <a:pt x="3952" y="924"/>
                      <a:pt x="4104" y="1046"/>
                      <a:pt x="4226" y="1167"/>
                    </a:cubicBezTo>
                    <a:cubicBezTo>
                      <a:pt x="4742" y="1653"/>
                      <a:pt x="4773" y="2140"/>
                      <a:pt x="4286" y="2657"/>
                    </a:cubicBezTo>
                    <a:cubicBezTo>
                      <a:pt x="3861" y="3143"/>
                      <a:pt x="3314" y="3538"/>
                      <a:pt x="2706" y="3812"/>
                    </a:cubicBezTo>
                    <a:cubicBezTo>
                      <a:pt x="2454" y="3929"/>
                      <a:pt x="2194" y="3972"/>
                      <a:pt x="1924" y="3972"/>
                    </a:cubicBezTo>
                    <a:cubicBezTo>
                      <a:pt x="1704" y="3972"/>
                      <a:pt x="1479" y="3944"/>
                      <a:pt x="1247" y="3903"/>
                    </a:cubicBezTo>
                    <a:cubicBezTo>
                      <a:pt x="1034" y="3842"/>
                      <a:pt x="821" y="3720"/>
                      <a:pt x="669" y="3538"/>
                    </a:cubicBezTo>
                    <a:cubicBezTo>
                      <a:pt x="517" y="3356"/>
                      <a:pt x="548" y="3173"/>
                      <a:pt x="578" y="2960"/>
                    </a:cubicBezTo>
                    <a:cubicBezTo>
                      <a:pt x="609" y="2839"/>
                      <a:pt x="578" y="2748"/>
                      <a:pt x="578" y="2626"/>
                    </a:cubicBezTo>
                    <a:lnTo>
                      <a:pt x="548" y="2626"/>
                    </a:lnTo>
                    <a:cubicBezTo>
                      <a:pt x="578" y="2353"/>
                      <a:pt x="578" y="2049"/>
                      <a:pt x="609" y="1775"/>
                    </a:cubicBezTo>
                    <a:cubicBezTo>
                      <a:pt x="770" y="942"/>
                      <a:pt x="1335" y="442"/>
                      <a:pt x="2114" y="442"/>
                    </a:cubicBezTo>
                    <a:close/>
                    <a:moveTo>
                      <a:pt x="2125" y="0"/>
                    </a:moveTo>
                    <a:cubicBezTo>
                      <a:pt x="1219" y="0"/>
                      <a:pt x="477" y="580"/>
                      <a:pt x="213" y="1501"/>
                    </a:cubicBezTo>
                    <a:cubicBezTo>
                      <a:pt x="122" y="1866"/>
                      <a:pt x="122" y="2231"/>
                      <a:pt x="92" y="2626"/>
                    </a:cubicBezTo>
                    <a:cubicBezTo>
                      <a:pt x="92" y="2687"/>
                      <a:pt x="61" y="2748"/>
                      <a:pt x="61" y="2839"/>
                    </a:cubicBezTo>
                    <a:cubicBezTo>
                      <a:pt x="1" y="3538"/>
                      <a:pt x="244" y="3964"/>
                      <a:pt x="912" y="4267"/>
                    </a:cubicBezTo>
                    <a:cubicBezTo>
                      <a:pt x="1216" y="4389"/>
                      <a:pt x="1528" y="4450"/>
                      <a:pt x="1840" y="4450"/>
                    </a:cubicBezTo>
                    <a:cubicBezTo>
                      <a:pt x="2151" y="4450"/>
                      <a:pt x="2463" y="4389"/>
                      <a:pt x="2767" y="4267"/>
                    </a:cubicBezTo>
                    <a:cubicBezTo>
                      <a:pt x="3557" y="3964"/>
                      <a:pt x="4226" y="3477"/>
                      <a:pt x="4773" y="2808"/>
                    </a:cubicBezTo>
                    <a:cubicBezTo>
                      <a:pt x="5168" y="2322"/>
                      <a:pt x="5168" y="1805"/>
                      <a:pt x="4894" y="1258"/>
                    </a:cubicBezTo>
                    <a:cubicBezTo>
                      <a:pt x="4682" y="894"/>
                      <a:pt x="4378" y="620"/>
                      <a:pt x="3982" y="438"/>
                    </a:cubicBezTo>
                    <a:cubicBezTo>
                      <a:pt x="3526" y="255"/>
                      <a:pt x="3040" y="134"/>
                      <a:pt x="2554" y="42"/>
                    </a:cubicBezTo>
                    <a:cubicBezTo>
                      <a:pt x="2408" y="14"/>
                      <a:pt x="2264" y="0"/>
                      <a:pt x="21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1" name="Google Shape;2361;p67"/>
              <p:cNvSpPr/>
              <p:nvPr/>
            </p:nvSpPr>
            <p:spPr>
              <a:xfrm>
                <a:off x="13521271" y="2804288"/>
                <a:ext cx="101946" cy="74477"/>
              </a:xfrm>
              <a:custGeom>
                <a:rect b="b" l="l" r="r" t="t"/>
                <a:pathLst>
                  <a:path extrusionOk="0" h="3709" w="5077">
                    <a:moveTo>
                      <a:pt x="2766" y="430"/>
                    </a:moveTo>
                    <a:cubicBezTo>
                      <a:pt x="3587" y="430"/>
                      <a:pt x="4013" y="856"/>
                      <a:pt x="4377" y="1403"/>
                    </a:cubicBezTo>
                    <a:cubicBezTo>
                      <a:pt x="4681" y="1798"/>
                      <a:pt x="4651" y="2224"/>
                      <a:pt x="4438" y="2680"/>
                    </a:cubicBezTo>
                    <a:cubicBezTo>
                      <a:pt x="4347" y="2862"/>
                      <a:pt x="4225" y="3014"/>
                      <a:pt x="4043" y="3136"/>
                    </a:cubicBezTo>
                    <a:cubicBezTo>
                      <a:pt x="3914" y="3209"/>
                      <a:pt x="3796" y="3249"/>
                      <a:pt x="3676" y="3249"/>
                    </a:cubicBezTo>
                    <a:cubicBezTo>
                      <a:pt x="3598" y="3249"/>
                      <a:pt x="3519" y="3232"/>
                      <a:pt x="3435" y="3196"/>
                    </a:cubicBezTo>
                    <a:cubicBezTo>
                      <a:pt x="2706" y="2740"/>
                      <a:pt x="1915" y="2376"/>
                      <a:pt x="1247" y="1829"/>
                    </a:cubicBezTo>
                    <a:cubicBezTo>
                      <a:pt x="1125" y="1737"/>
                      <a:pt x="1064" y="1646"/>
                      <a:pt x="943" y="1555"/>
                    </a:cubicBezTo>
                    <a:cubicBezTo>
                      <a:pt x="578" y="1221"/>
                      <a:pt x="791" y="917"/>
                      <a:pt x="1095" y="826"/>
                    </a:cubicBezTo>
                    <a:cubicBezTo>
                      <a:pt x="1672" y="613"/>
                      <a:pt x="2250" y="491"/>
                      <a:pt x="2766" y="430"/>
                    </a:cubicBezTo>
                    <a:close/>
                    <a:moveTo>
                      <a:pt x="2794" y="0"/>
                    </a:moveTo>
                    <a:cubicBezTo>
                      <a:pt x="2132" y="0"/>
                      <a:pt x="1458" y="129"/>
                      <a:pt x="882" y="430"/>
                    </a:cubicBezTo>
                    <a:cubicBezTo>
                      <a:pt x="122" y="856"/>
                      <a:pt x="0" y="1281"/>
                      <a:pt x="578" y="1829"/>
                    </a:cubicBezTo>
                    <a:cubicBezTo>
                      <a:pt x="639" y="1889"/>
                      <a:pt x="699" y="1950"/>
                      <a:pt x="760" y="2011"/>
                    </a:cubicBezTo>
                    <a:cubicBezTo>
                      <a:pt x="1520" y="2680"/>
                      <a:pt x="2432" y="3136"/>
                      <a:pt x="3344" y="3622"/>
                    </a:cubicBezTo>
                    <a:cubicBezTo>
                      <a:pt x="3462" y="3681"/>
                      <a:pt x="3581" y="3708"/>
                      <a:pt x="3697" y="3708"/>
                    </a:cubicBezTo>
                    <a:cubicBezTo>
                      <a:pt x="3880" y="3708"/>
                      <a:pt x="4058" y="3642"/>
                      <a:pt x="4225" y="3531"/>
                    </a:cubicBezTo>
                    <a:cubicBezTo>
                      <a:pt x="4772" y="3196"/>
                      <a:pt x="5076" y="2680"/>
                      <a:pt x="5046" y="1981"/>
                    </a:cubicBezTo>
                    <a:cubicBezTo>
                      <a:pt x="5076" y="1585"/>
                      <a:pt x="4833" y="1221"/>
                      <a:pt x="4590" y="886"/>
                    </a:cubicBezTo>
                    <a:cubicBezTo>
                      <a:pt x="4165" y="370"/>
                      <a:pt x="3678" y="5"/>
                      <a:pt x="3010" y="5"/>
                    </a:cubicBezTo>
                    <a:cubicBezTo>
                      <a:pt x="2938" y="2"/>
                      <a:pt x="2866" y="0"/>
                      <a:pt x="27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2" name="Google Shape;2362;p67"/>
              <p:cNvSpPr/>
              <p:nvPr/>
            </p:nvSpPr>
            <p:spPr>
              <a:xfrm>
                <a:off x="13476110" y="2904768"/>
                <a:ext cx="56766" cy="46907"/>
              </a:xfrm>
              <a:custGeom>
                <a:rect b="b" l="l" r="r" t="t"/>
                <a:pathLst>
                  <a:path extrusionOk="0" h="2336" w="2827">
                    <a:moveTo>
                      <a:pt x="334" y="472"/>
                    </a:moveTo>
                    <a:lnTo>
                      <a:pt x="334" y="472"/>
                    </a:lnTo>
                    <a:cubicBezTo>
                      <a:pt x="1003" y="533"/>
                      <a:pt x="1581" y="837"/>
                      <a:pt x="2097" y="1232"/>
                    </a:cubicBezTo>
                    <a:cubicBezTo>
                      <a:pt x="2158" y="1293"/>
                      <a:pt x="2249" y="1384"/>
                      <a:pt x="2280" y="1475"/>
                    </a:cubicBezTo>
                    <a:cubicBezTo>
                      <a:pt x="2310" y="1536"/>
                      <a:pt x="2310" y="1627"/>
                      <a:pt x="2280" y="1688"/>
                    </a:cubicBezTo>
                    <a:cubicBezTo>
                      <a:pt x="2255" y="1789"/>
                      <a:pt x="2188" y="1848"/>
                      <a:pt x="2096" y="1848"/>
                    </a:cubicBezTo>
                    <a:cubicBezTo>
                      <a:pt x="2077" y="1848"/>
                      <a:pt x="2057" y="1845"/>
                      <a:pt x="2037" y="1840"/>
                    </a:cubicBezTo>
                    <a:cubicBezTo>
                      <a:pt x="1337" y="1688"/>
                      <a:pt x="638" y="1505"/>
                      <a:pt x="456" y="654"/>
                    </a:cubicBezTo>
                    <a:cubicBezTo>
                      <a:pt x="426" y="594"/>
                      <a:pt x="365" y="533"/>
                      <a:pt x="334" y="472"/>
                    </a:cubicBezTo>
                    <a:close/>
                    <a:moveTo>
                      <a:pt x="501" y="0"/>
                    </a:moveTo>
                    <a:cubicBezTo>
                      <a:pt x="395" y="0"/>
                      <a:pt x="329" y="104"/>
                      <a:pt x="304" y="229"/>
                    </a:cubicBezTo>
                    <a:cubicBezTo>
                      <a:pt x="304" y="320"/>
                      <a:pt x="334" y="381"/>
                      <a:pt x="334" y="472"/>
                    </a:cubicBezTo>
                    <a:cubicBezTo>
                      <a:pt x="91" y="533"/>
                      <a:pt x="0" y="685"/>
                      <a:pt x="61" y="928"/>
                    </a:cubicBezTo>
                    <a:cubicBezTo>
                      <a:pt x="152" y="1262"/>
                      <a:pt x="365" y="1536"/>
                      <a:pt x="638" y="1749"/>
                    </a:cubicBezTo>
                    <a:cubicBezTo>
                      <a:pt x="1034" y="2083"/>
                      <a:pt x="1520" y="2205"/>
                      <a:pt x="2006" y="2326"/>
                    </a:cubicBezTo>
                    <a:cubicBezTo>
                      <a:pt x="2041" y="2332"/>
                      <a:pt x="2075" y="2335"/>
                      <a:pt x="2109" y="2335"/>
                    </a:cubicBezTo>
                    <a:cubicBezTo>
                      <a:pt x="2401" y="2335"/>
                      <a:pt x="2657" y="2106"/>
                      <a:pt x="2766" y="1779"/>
                    </a:cubicBezTo>
                    <a:cubicBezTo>
                      <a:pt x="2827" y="1475"/>
                      <a:pt x="2705" y="1202"/>
                      <a:pt x="2493" y="989"/>
                    </a:cubicBezTo>
                    <a:cubicBezTo>
                      <a:pt x="1945" y="472"/>
                      <a:pt x="1277" y="198"/>
                      <a:pt x="578" y="16"/>
                    </a:cubicBezTo>
                    <a:cubicBezTo>
                      <a:pt x="550" y="5"/>
                      <a:pt x="525" y="0"/>
                      <a:pt x="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3" name="Google Shape;2363;p67"/>
              <p:cNvSpPr/>
              <p:nvPr/>
            </p:nvSpPr>
            <p:spPr>
              <a:xfrm>
                <a:off x="13598177" y="2926776"/>
                <a:ext cx="33574" cy="38132"/>
              </a:xfrm>
              <a:custGeom>
                <a:rect b="b" l="l" r="r" t="t"/>
                <a:pathLst>
                  <a:path extrusionOk="0" h="1899" w="1672">
                    <a:moveTo>
                      <a:pt x="1070" y="1"/>
                    </a:moveTo>
                    <a:cubicBezTo>
                      <a:pt x="1040" y="1"/>
                      <a:pt x="993" y="14"/>
                      <a:pt x="973" y="14"/>
                    </a:cubicBezTo>
                    <a:cubicBezTo>
                      <a:pt x="912" y="45"/>
                      <a:pt x="882" y="106"/>
                      <a:pt x="882" y="166"/>
                    </a:cubicBezTo>
                    <a:cubicBezTo>
                      <a:pt x="821" y="349"/>
                      <a:pt x="973" y="501"/>
                      <a:pt x="1064" y="653"/>
                    </a:cubicBezTo>
                    <a:cubicBezTo>
                      <a:pt x="1125" y="835"/>
                      <a:pt x="1216" y="987"/>
                      <a:pt x="1155" y="1169"/>
                    </a:cubicBezTo>
                    <a:cubicBezTo>
                      <a:pt x="1125" y="1291"/>
                      <a:pt x="1034" y="1382"/>
                      <a:pt x="942" y="1382"/>
                    </a:cubicBezTo>
                    <a:cubicBezTo>
                      <a:pt x="921" y="1388"/>
                      <a:pt x="901" y="1390"/>
                      <a:pt x="883" y="1390"/>
                    </a:cubicBezTo>
                    <a:cubicBezTo>
                      <a:pt x="798" y="1390"/>
                      <a:pt x="744" y="1336"/>
                      <a:pt x="669" y="1261"/>
                    </a:cubicBezTo>
                    <a:cubicBezTo>
                      <a:pt x="578" y="1139"/>
                      <a:pt x="578" y="987"/>
                      <a:pt x="578" y="805"/>
                    </a:cubicBezTo>
                    <a:cubicBezTo>
                      <a:pt x="578" y="713"/>
                      <a:pt x="517" y="622"/>
                      <a:pt x="395" y="622"/>
                    </a:cubicBezTo>
                    <a:cubicBezTo>
                      <a:pt x="274" y="622"/>
                      <a:pt x="213" y="713"/>
                      <a:pt x="183" y="805"/>
                    </a:cubicBezTo>
                    <a:cubicBezTo>
                      <a:pt x="0" y="1291"/>
                      <a:pt x="426" y="1899"/>
                      <a:pt x="882" y="1899"/>
                    </a:cubicBezTo>
                    <a:cubicBezTo>
                      <a:pt x="1246" y="1899"/>
                      <a:pt x="1611" y="1595"/>
                      <a:pt x="1642" y="1200"/>
                    </a:cubicBezTo>
                    <a:cubicBezTo>
                      <a:pt x="1672" y="713"/>
                      <a:pt x="1429" y="349"/>
                      <a:pt x="1094" y="14"/>
                    </a:cubicBezTo>
                    <a:cubicBezTo>
                      <a:pt x="1094" y="4"/>
                      <a:pt x="1084" y="1"/>
                      <a:pt x="10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64" name="Google Shape;2364;p67"/>
            <p:cNvSpPr/>
            <p:nvPr/>
          </p:nvSpPr>
          <p:spPr>
            <a:xfrm>
              <a:off x="4548675" y="1457900"/>
              <a:ext cx="233400" cy="2334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67"/>
            <p:cNvSpPr/>
            <p:nvPr/>
          </p:nvSpPr>
          <p:spPr>
            <a:xfrm>
              <a:off x="3603950" y="1597875"/>
              <a:ext cx="233400" cy="2334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67"/>
            <p:cNvSpPr/>
            <p:nvPr/>
          </p:nvSpPr>
          <p:spPr>
            <a:xfrm>
              <a:off x="4070475" y="2033225"/>
              <a:ext cx="233400" cy="2334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67"/>
            <p:cNvSpPr/>
            <p:nvPr/>
          </p:nvSpPr>
          <p:spPr>
            <a:xfrm>
              <a:off x="4548675" y="1936075"/>
              <a:ext cx="233400" cy="2334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368" name="Google Shape;2368;p67"/>
          <p:cNvCxnSpPr>
            <a:stCxn id="2345" idx="0"/>
            <a:endCxn id="2365" idx="2"/>
          </p:cNvCxnSpPr>
          <p:nvPr/>
        </p:nvCxnSpPr>
        <p:spPr>
          <a:xfrm rot="-5400000">
            <a:off x="1898525" y="1222477"/>
            <a:ext cx="1060800" cy="2349900"/>
          </a:xfrm>
          <a:prstGeom prst="curvedConnector2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69" name="Google Shape;2369;p67"/>
          <p:cNvCxnSpPr>
            <a:stCxn id="2342" idx="0"/>
            <a:endCxn id="2366" idx="2"/>
          </p:cNvCxnSpPr>
          <p:nvPr/>
        </p:nvCxnSpPr>
        <p:spPr>
          <a:xfrm rot="-5400000">
            <a:off x="3328115" y="2185477"/>
            <a:ext cx="625500" cy="859200"/>
          </a:xfrm>
          <a:prstGeom prst="curvedConnector2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70" name="Google Shape;2370;p67"/>
          <p:cNvCxnSpPr>
            <a:stCxn id="2350" idx="0"/>
            <a:endCxn id="2367" idx="6"/>
          </p:cNvCxnSpPr>
          <p:nvPr/>
        </p:nvCxnSpPr>
        <p:spPr>
          <a:xfrm flipH="1" rot="5400000">
            <a:off x="4616915" y="2370425"/>
            <a:ext cx="722700" cy="392100"/>
          </a:xfrm>
          <a:prstGeom prst="curvedConnector2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71" name="Google Shape;2371;p67"/>
          <p:cNvCxnSpPr>
            <a:stCxn id="2341" idx="0"/>
            <a:endCxn id="2364" idx="6"/>
          </p:cNvCxnSpPr>
          <p:nvPr/>
        </p:nvCxnSpPr>
        <p:spPr>
          <a:xfrm flipH="1" rot="5400000">
            <a:off x="5361375" y="1147475"/>
            <a:ext cx="1200900" cy="2359800"/>
          </a:xfrm>
          <a:prstGeom prst="curvedConnector2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75" name="Shape 2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6" name="Google Shape;2376;p68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225" y="1019280"/>
            <a:ext cx="7717501" cy="1780959"/>
          </a:xfrm>
          <a:prstGeom prst="rect">
            <a:avLst/>
          </a:prstGeom>
          <a:noFill/>
          <a:ln>
            <a:noFill/>
          </a:ln>
        </p:spPr>
      </p:pic>
      <p:sp>
        <p:nvSpPr>
          <p:cNvPr id="2377" name="Google Shape;2377;p68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infographics</a:t>
            </a:r>
            <a:endParaRPr/>
          </a:p>
        </p:txBody>
      </p:sp>
      <p:sp>
        <p:nvSpPr>
          <p:cNvPr id="2378" name="Google Shape;2378;p68"/>
          <p:cNvSpPr txBox="1"/>
          <p:nvPr/>
        </p:nvSpPr>
        <p:spPr>
          <a:xfrm>
            <a:off x="713225" y="4379950"/>
            <a:ext cx="7717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Follow the link in the graph to modify its data and then paste the new one here.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Barlow SemiBold"/>
                <a:ea typeface="Barlow SemiBold"/>
                <a:cs typeface="Barlow SemiBold"/>
                <a:sym typeface="Barlow SemiBol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 more info, click here</a:t>
            </a:r>
            <a:endParaRPr sz="1200">
              <a:solidFill>
                <a:schemeClr val="accent2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379" name="Google Shape;2379;p68"/>
          <p:cNvSpPr/>
          <p:nvPr/>
        </p:nvSpPr>
        <p:spPr>
          <a:xfrm>
            <a:off x="3437978" y="2923752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60%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380" name="Google Shape;2380;p68"/>
          <p:cNvSpPr txBox="1"/>
          <p:nvPr/>
        </p:nvSpPr>
        <p:spPr>
          <a:xfrm>
            <a:off x="3332983" y="3474025"/>
            <a:ext cx="247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Animal cells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381" name="Google Shape;2381;p68"/>
          <p:cNvSpPr txBox="1"/>
          <p:nvPr/>
        </p:nvSpPr>
        <p:spPr>
          <a:xfrm>
            <a:off x="3333017" y="3783654"/>
            <a:ext cx="2478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Jupiter is the biggest planet in the Solar System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382" name="Google Shape;2382;p68"/>
          <p:cNvSpPr/>
          <p:nvPr/>
        </p:nvSpPr>
        <p:spPr>
          <a:xfrm>
            <a:off x="827525" y="2923752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70%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383" name="Google Shape;2383;p68"/>
          <p:cNvSpPr txBox="1"/>
          <p:nvPr/>
        </p:nvSpPr>
        <p:spPr>
          <a:xfrm>
            <a:off x="713275" y="3474025"/>
            <a:ext cx="247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Plant cells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384" name="Google Shape;2384;p68"/>
          <p:cNvSpPr txBox="1"/>
          <p:nvPr/>
        </p:nvSpPr>
        <p:spPr>
          <a:xfrm>
            <a:off x="713275" y="3778800"/>
            <a:ext cx="2478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Mercury is the closest planet to the Sun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385" name="Google Shape;2385;p68"/>
          <p:cNvSpPr txBox="1"/>
          <p:nvPr/>
        </p:nvSpPr>
        <p:spPr>
          <a:xfrm>
            <a:off x="5952724" y="3474025"/>
            <a:ext cx="247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Mutation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386" name="Google Shape;2386;p68"/>
          <p:cNvSpPr txBox="1"/>
          <p:nvPr/>
        </p:nvSpPr>
        <p:spPr>
          <a:xfrm>
            <a:off x="5952750" y="3783655"/>
            <a:ext cx="2478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Neptune is the farthest planet from the Sun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387" name="Google Shape;2387;p68"/>
          <p:cNvSpPr/>
          <p:nvPr/>
        </p:nvSpPr>
        <p:spPr>
          <a:xfrm>
            <a:off x="6054165" y="2923750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90%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grpSp>
        <p:nvGrpSpPr>
          <p:cNvPr id="2388" name="Google Shape;2388;p68"/>
          <p:cNvGrpSpPr/>
          <p:nvPr/>
        </p:nvGrpSpPr>
        <p:grpSpPr>
          <a:xfrm>
            <a:off x="7817329" y="1654053"/>
            <a:ext cx="376883" cy="346111"/>
            <a:chOff x="3952575" y="2364825"/>
            <a:chExt cx="291750" cy="267950"/>
          </a:xfrm>
        </p:grpSpPr>
        <p:sp>
          <p:nvSpPr>
            <p:cNvPr id="2389" name="Google Shape;2389;p68"/>
            <p:cNvSpPr/>
            <p:nvPr/>
          </p:nvSpPr>
          <p:spPr>
            <a:xfrm>
              <a:off x="3952575" y="2364825"/>
              <a:ext cx="291750" cy="267950"/>
            </a:xfrm>
            <a:custGeom>
              <a:rect b="b" l="l" r="r" t="t"/>
              <a:pathLst>
                <a:path extrusionOk="0" h="10718" w="11670">
                  <a:moveTo>
                    <a:pt x="2359" y="3286"/>
                  </a:moveTo>
                  <a:cubicBezTo>
                    <a:pt x="2374" y="3286"/>
                    <a:pt x="2390" y="3286"/>
                    <a:pt x="2406" y="3287"/>
                  </a:cubicBezTo>
                  <a:lnTo>
                    <a:pt x="2358" y="3287"/>
                  </a:lnTo>
                  <a:cubicBezTo>
                    <a:pt x="2353" y="3287"/>
                    <a:pt x="2349" y="3286"/>
                    <a:pt x="2344" y="3286"/>
                  </a:cubicBezTo>
                  <a:lnTo>
                    <a:pt x="2344" y="3286"/>
                  </a:lnTo>
                  <a:cubicBezTo>
                    <a:pt x="2349" y="3286"/>
                    <a:pt x="2354" y="3286"/>
                    <a:pt x="2359" y="3286"/>
                  </a:cubicBezTo>
                  <a:close/>
                  <a:moveTo>
                    <a:pt x="2406" y="3654"/>
                  </a:moveTo>
                  <a:lnTo>
                    <a:pt x="2406" y="4168"/>
                  </a:lnTo>
                  <a:lnTo>
                    <a:pt x="2453" y="4168"/>
                  </a:lnTo>
                  <a:cubicBezTo>
                    <a:pt x="2425" y="4185"/>
                    <a:pt x="2397" y="4193"/>
                    <a:pt x="2370" y="4193"/>
                  </a:cubicBezTo>
                  <a:cubicBezTo>
                    <a:pt x="2284" y="4193"/>
                    <a:pt x="2215" y="4116"/>
                    <a:pt x="2215" y="4025"/>
                  </a:cubicBezTo>
                  <a:cubicBezTo>
                    <a:pt x="2215" y="3922"/>
                    <a:pt x="2305" y="3819"/>
                    <a:pt x="2406" y="3654"/>
                  </a:cubicBezTo>
                  <a:close/>
                  <a:moveTo>
                    <a:pt x="7764" y="3614"/>
                  </a:moveTo>
                  <a:lnTo>
                    <a:pt x="7764" y="3614"/>
                  </a:lnTo>
                  <a:cubicBezTo>
                    <a:pt x="7875" y="3800"/>
                    <a:pt x="7978" y="3892"/>
                    <a:pt x="7978" y="4025"/>
                  </a:cubicBezTo>
                  <a:cubicBezTo>
                    <a:pt x="7978" y="4121"/>
                    <a:pt x="7907" y="4216"/>
                    <a:pt x="7788" y="4240"/>
                  </a:cubicBezTo>
                  <a:cubicBezTo>
                    <a:pt x="7764" y="4240"/>
                    <a:pt x="7764" y="4240"/>
                    <a:pt x="7740" y="4168"/>
                  </a:cubicBezTo>
                  <a:lnTo>
                    <a:pt x="7764" y="4168"/>
                  </a:lnTo>
                  <a:lnTo>
                    <a:pt x="7764" y="3614"/>
                  </a:lnTo>
                  <a:close/>
                  <a:moveTo>
                    <a:pt x="7826" y="3282"/>
                  </a:moveTo>
                  <a:cubicBezTo>
                    <a:pt x="8237" y="3282"/>
                    <a:pt x="8550" y="3602"/>
                    <a:pt x="8550" y="4025"/>
                  </a:cubicBezTo>
                  <a:cubicBezTo>
                    <a:pt x="8550" y="4121"/>
                    <a:pt x="8526" y="4192"/>
                    <a:pt x="8502" y="4287"/>
                  </a:cubicBezTo>
                  <a:cubicBezTo>
                    <a:pt x="8431" y="4263"/>
                    <a:pt x="8336" y="4263"/>
                    <a:pt x="8264" y="4240"/>
                  </a:cubicBezTo>
                  <a:cubicBezTo>
                    <a:pt x="8288" y="4168"/>
                    <a:pt x="8312" y="4097"/>
                    <a:pt x="8312" y="4025"/>
                  </a:cubicBezTo>
                  <a:cubicBezTo>
                    <a:pt x="8312" y="3700"/>
                    <a:pt x="8063" y="3466"/>
                    <a:pt x="7764" y="3454"/>
                  </a:cubicBezTo>
                  <a:lnTo>
                    <a:pt x="7764" y="3454"/>
                  </a:lnTo>
                  <a:lnTo>
                    <a:pt x="7764" y="3287"/>
                  </a:lnTo>
                  <a:cubicBezTo>
                    <a:pt x="7762" y="3286"/>
                    <a:pt x="7761" y="3286"/>
                    <a:pt x="7759" y="3285"/>
                  </a:cubicBezTo>
                  <a:lnTo>
                    <a:pt x="7759" y="3285"/>
                  </a:lnTo>
                  <a:cubicBezTo>
                    <a:pt x="7781" y="3283"/>
                    <a:pt x="7804" y="3282"/>
                    <a:pt x="7826" y="3282"/>
                  </a:cubicBezTo>
                  <a:close/>
                  <a:moveTo>
                    <a:pt x="1979" y="3388"/>
                  </a:moveTo>
                  <a:cubicBezTo>
                    <a:pt x="1913" y="3437"/>
                    <a:pt x="1856" y="3499"/>
                    <a:pt x="1810" y="3573"/>
                  </a:cubicBezTo>
                  <a:cubicBezTo>
                    <a:pt x="1596" y="3978"/>
                    <a:pt x="1882" y="4478"/>
                    <a:pt x="2334" y="4478"/>
                  </a:cubicBezTo>
                  <a:lnTo>
                    <a:pt x="2406" y="4478"/>
                  </a:lnTo>
                  <a:lnTo>
                    <a:pt x="2406" y="4763"/>
                  </a:lnTo>
                  <a:lnTo>
                    <a:pt x="2358" y="4763"/>
                  </a:lnTo>
                  <a:cubicBezTo>
                    <a:pt x="1930" y="4763"/>
                    <a:pt x="1572" y="4382"/>
                    <a:pt x="1620" y="3954"/>
                  </a:cubicBezTo>
                  <a:cubicBezTo>
                    <a:pt x="1649" y="3706"/>
                    <a:pt x="1785" y="3503"/>
                    <a:pt x="1979" y="3388"/>
                  </a:cubicBezTo>
                  <a:close/>
                  <a:moveTo>
                    <a:pt x="5287" y="6597"/>
                  </a:moveTo>
                  <a:cubicBezTo>
                    <a:pt x="5502" y="6597"/>
                    <a:pt x="5716" y="6669"/>
                    <a:pt x="5883" y="6812"/>
                  </a:cubicBezTo>
                  <a:cubicBezTo>
                    <a:pt x="5907" y="6931"/>
                    <a:pt x="5954" y="7026"/>
                    <a:pt x="6002" y="7145"/>
                  </a:cubicBezTo>
                  <a:lnTo>
                    <a:pt x="4430" y="7145"/>
                  </a:lnTo>
                  <a:cubicBezTo>
                    <a:pt x="4597" y="6812"/>
                    <a:pt x="4930" y="6597"/>
                    <a:pt x="5287" y="6597"/>
                  </a:cubicBezTo>
                  <a:close/>
                  <a:moveTo>
                    <a:pt x="6169" y="7455"/>
                  </a:moveTo>
                  <a:cubicBezTo>
                    <a:pt x="6228" y="7612"/>
                    <a:pt x="6287" y="7721"/>
                    <a:pt x="6360" y="7740"/>
                  </a:cubicBezTo>
                  <a:lnTo>
                    <a:pt x="5686" y="7740"/>
                  </a:lnTo>
                  <a:cubicBezTo>
                    <a:pt x="5690" y="7726"/>
                    <a:pt x="5692" y="7708"/>
                    <a:pt x="5692" y="7693"/>
                  </a:cubicBezTo>
                  <a:cubicBezTo>
                    <a:pt x="5692" y="7621"/>
                    <a:pt x="5668" y="7574"/>
                    <a:pt x="5668" y="7526"/>
                  </a:cubicBezTo>
                  <a:lnTo>
                    <a:pt x="5668" y="7455"/>
                  </a:lnTo>
                  <a:close/>
                  <a:moveTo>
                    <a:pt x="5056" y="1024"/>
                  </a:moveTo>
                  <a:cubicBezTo>
                    <a:pt x="5069" y="1024"/>
                    <a:pt x="5083" y="1024"/>
                    <a:pt x="5097" y="1025"/>
                  </a:cubicBezTo>
                  <a:cubicBezTo>
                    <a:pt x="6335" y="1025"/>
                    <a:pt x="7478" y="3287"/>
                    <a:pt x="7478" y="3287"/>
                  </a:cubicBezTo>
                  <a:lnTo>
                    <a:pt x="7478" y="4335"/>
                  </a:lnTo>
                  <a:lnTo>
                    <a:pt x="6883" y="4478"/>
                  </a:lnTo>
                  <a:lnTo>
                    <a:pt x="6883" y="4359"/>
                  </a:lnTo>
                  <a:cubicBezTo>
                    <a:pt x="6883" y="4359"/>
                    <a:pt x="6954" y="4192"/>
                    <a:pt x="6883" y="4192"/>
                  </a:cubicBezTo>
                  <a:cubicBezTo>
                    <a:pt x="6788" y="4192"/>
                    <a:pt x="6573" y="4359"/>
                    <a:pt x="6573" y="4359"/>
                  </a:cubicBezTo>
                  <a:lnTo>
                    <a:pt x="6573" y="4621"/>
                  </a:lnTo>
                  <a:cubicBezTo>
                    <a:pt x="6335" y="4811"/>
                    <a:pt x="6145" y="5073"/>
                    <a:pt x="6002" y="5359"/>
                  </a:cubicBezTo>
                  <a:lnTo>
                    <a:pt x="4311" y="5359"/>
                  </a:lnTo>
                  <a:cubicBezTo>
                    <a:pt x="3906" y="5359"/>
                    <a:pt x="3573" y="5002"/>
                    <a:pt x="3597" y="4597"/>
                  </a:cubicBezTo>
                  <a:lnTo>
                    <a:pt x="3597" y="3454"/>
                  </a:lnTo>
                  <a:cubicBezTo>
                    <a:pt x="3597" y="3025"/>
                    <a:pt x="3906" y="2692"/>
                    <a:pt x="4311" y="2692"/>
                  </a:cubicBezTo>
                  <a:cubicBezTo>
                    <a:pt x="4597" y="2692"/>
                    <a:pt x="4835" y="2858"/>
                    <a:pt x="4954" y="3096"/>
                  </a:cubicBezTo>
                  <a:cubicBezTo>
                    <a:pt x="4978" y="3144"/>
                    <a:pt x="5025" y="3192"/>
                    <a:pt x="5097" y="3192"/>
                  </a:cubicBezTo>
                  <a:cubicBezTo>
                    <a:pt x="5145" y="3192"/>
                    <a:pt x="5216" y="3144"/>
                    <a:pt x="5240" y="3096"/>
                  </a:cubicBezTo>
                  <a:cubicBezTo>
                    <a:pt x="5335" y="2858"/>
                    <a:pt x="5597" y="2692"/>
                    <a:pt x="5859" y="2692"/>
                  </a:cubicBezTo>
                  <a:cubicBezTo>
                    <a:pt x="6264" y="2692"/>
                    <a:pt x="6597" y="3025"/>
                    <a:pt x="6573" y="3454"/>
                  </a:cubicBezTo>
                  <a:lnTo>
                    <a:pt x="6573" y="3549"/>
                  </a:lnTo>
                  <a:cubicBezTo>
                    <a:pt x="6573" y="3549"/>
                    <a:pt x="6764" y="3739"/>
                    <a:pt x="6883" y="3739"/>
                  </a:cubicBezTo>
                  <a:cubicBezTo>
                    <a:pt x="6978" y="3739"/>
                    <a:pt x="6883" y="3549"/>
                    <a:pt x="6883" y="3549"/>
                  </a:cubicBezTo>
                  <a:lnTo>
                    <a:pt x="6883" y="3192"/>
                  </a:lnTo>
                  <a:cubicBezTo>
                    <a:pt x="6883" y="2835"/>
                    <a:pt x="6716" y="2501"/>
                    <a:pt x="6430" y="2287"/>
                  </a:cubicBezTo>
                  <a:cubicBezTo>
                    <a:pt x="6261" y="2164"/>
                    <a:pt x="6061" y="2105"/>
                    <a:pt x="5864" y="2105"/>
                  </a:cubicBezTo>
                  <a:cubicBezTo>
                    <a:pt x="5564" y="2105"/>
                    <a:pt x="5269" y="2242"/>
                    <a:pt x="5097" y="2501"/>
                  </a:cubicBezTo>
                  <a:cubicBezTo>
                    <a:pt x="4906" y="2247"/>
                    <a:pt x="4621" y="2099"/>
                    <a:pt x="4324" y="2099"/>
                  </a:cubicBezTo>
                  <a:cubicBezTo>
                    <a:pt x="4176" y="2099"/>
                    <a:pt x="4025" y="2136"/>
                    <a:pt x="3882" y="2215"/>
                  </a:cubicBezTo>
                  <a:cubicBezTo>
                    <a:pt x="3525" y="2406"/>
                    <a:pt x="3287" y="2787"/>
                    <a:pt x="3311" y="3216"/>
                  </a:cubicBezTo>
                  <a:lnTo>
                    <a:pt x="3311" y="4549"/>
                  </a:lnTo>
                  <a:cubicBezTo>
                    <a:pt x="3311" y="5168"/>
                    <a:pt x="3787" y="5668"/>
                    <a:pt x="4406" y="5668"/>
                  </a:cubicBezTo>
                  <a:lnTo>
                    <a:pt x="5859" y="5668"/>
                  </a:lnTo>
                  <a:cubicBezTo>
                    <a:pt x="5811" y="5883"/>
                    <a:pt x="5787" y="6097"/>
                    <a:pt x="5787" y="6335"/>
                  </a:cubicBezTo>
                  <a:cubicBezTo>
                    <a:pt x="5621" y="6240"/>
                    <a:pt x="5454" y="6192"/>
                    <a:pt x="5264" y="6192"/>
                  </a:cubicBezTo>
                  <a:cubicBezTo>
                    <a:pt x="4716" y="6216"/>
                    <a:pt x="4263" y="6621"/>
                    <a:pt x="4144" y="7145"/>
                  </a:cubicBezTo>
                  <a:lnTo>
                    <a:pt x="3597" y="7145"/>
                  </a:lnTo>
                  <a:lnTo>
                    <a:pt x="3597" y="6002"/>
                  </a:lnTo>
                  <a:cubicBezTo>
                    <a:pt x="3549" y="5907"/>
                    <a:pt x="3477" y="5835"/>
                    <a:pt x="3358" y="5811"/>
                  </a:cubicBezTo>
                  <a:cubicBezTo>
                    <a:pt x="3263" y="5811"/>
                    <a:pt x="3192" y="5907"/>
                    <a:pt x="3311" y="6002"/>
                  </a:cubicBezTo>
                  <a:lnTo>
                    <a:pt x="3311" y="7216"/>
                  </a:lnTo>
                  <a:cubicBezTo>
                    <a:pt x="3192" y="7383"/>
                    <a:pt x="3501" y="7455"/>
                    <a:pt x="3501" y="7455"/>
                  </a:cubicBezTo>
                  <a:lnTo>
                    <a:pt x="5168" y="7455"/>
                  </a:lnTo>
                  <a:cubicBezTo>
                    <a:pt x="5168" y="7455"/>
                    <a:pt x="5335" y="7597"/>
                    <a:pt x="5335" y="7693"/>
                  </a:cubicBezTo>
                  <a:cubicBezTo>
                    <a:pt x="5335" y="7752"/>
                    <a:pt x="5307" y="7803"/>
                    <a:pt x="5263" y="7803"/>
                  </a:cubicBezTo>
                  <a:cubicBezTo>
                    <a:pt x="5236" y="7803"/>
                    <a:pt x="5204" y="7785"/>
                    <a:pt x="5168" y="7740"/>
                  </a:cubicBezTo>
                  <a:lnTo>
                    <a:pt x="3501" y="7740"/>
                  </a:lnTo>
                  <a:cubicBezTo>
                    <a:pt x="3449" y="7763"/>
                    <a:pt x="3397" y="7773"/>
                    <a:pt x="3347" y="7773"/>
                  </a:cubicBezTo>
                  <a:cubicBezTo>
                    <a:pt x="3076" y="7773"/>
                    <a:pt x="2861" y="7478"/>
                    <a:pt x="3001" y="7216"/>
                  </a:cubicBezTo>
                  <a:lnTo>
                    <a:pt x="3001" y="3287"/>
                  </a:lnTo>
                  <a:cubicBezTo>
                    <a:pt x="2883" y="2062"/>
                    <a:pt x="3837" y="1024"/>
                    <a:pt x="5056" y="1024"/>
                  </a:cubicBezTo>
                  <a:close/>
                  <a:moveTo>
                    <a:pt x="8009" y="4562"/>
                  </a:moveTo>
                  <a:cubicBezTo>
                    <a:pt x="8942" y="4562"/>
                    <a:pt x="9836" y="5287"/>
                    <a:pt x="9836" y="6383"/>
                  </a:cubicBezTo>
                  <a:cubicBezTo>
                    <a:pt x="9836" y="7393"/>
                    <a:pt x="9049" y="8217"/>
                    <a:pt x="8045" y="8217"/>
                  </a:cubicBezTo>
                  <a:cubicBezTo>
                    <a:pt x="8031" y="8217"/>
                    <a:pt x="8017" y="8217"/>
                    <a:pt x="8002" y="8217"/>
                  </a:cubicBezTo>
                  <a:lnTo>
                    <a:pt x="8026" y="8217"/>
                  </a:lnTo>
                  <a:cubicBezTo>
                    <a:pt x="6383" y="8217"/>
                    <a:pt x="5573" y="6240"/>
                    <a:pt x="6740" y="5097"/>
                  </a:cubicBezTo>
                  <a:cubicBezTo>
                    <a:pt x="7110" y="4727"/>
                    <a:pt x="7564" y="4562"/>
                    <a:pt x="8009" y="4562"/>
                  </a:cubicBezTo>
                  <a:close/>
                  <a:moveTo>
                    <a:pt x="9645" y="7836"/>
                  </a:moveTo>
                  <a:lnTo>
                    <a:pt x="9931" y="8121"/>
                  </a:lnTo>
                  <a:lnTo>
                    <a:pt x="9765" y="8312"/>
                  </a:lnTo>
                  <a:lnTo>
                    <a:pt x="9455" y="8002"/>
                  </a:lnTo>
                  <a:cubicBezTo>
                    <a:pt x="9526" y="7955"/>
                    <a:pt x="9574" y="7883"/>
                    <a:pt x="9645" y="7836"/>
                  </a:cubicBezTo>
                  <a:close/>
                  <a:moveTo>
                    <a:pt x="6788" y="8336"/>
                  </a:moveTo>
                  <a:cubicBezTo>
                    <a:pt x="6907" y="8407"/>
                    <a:pt x="7026" y="8479"/>
                    <a:pt x="7169" y="8550"/>
                  </a:cubicBezTo>
                  <a:cubicBezTo>
                    <a:pt x="7050" y="8907"/>
                    <a:pt x="6835" y="9241"/>
                    <a:pt x="6573" y="9526"/>
                  </a:cubicBezTo>
                  <a:lnTo>
                    <a:pt x="6573" y="8336"/>
                  </a:lnTo>
                  <a:close/>
                  <a:moveTo>
                    <a:pt x="2400" y="9545"/>
                  </a:moveTo>
                  <a:cubicBezTo>
                    <a:pt x="2496" y="9616"/>
                    <a:pt x="2510" y="9683"/>
                    <a:pt x="2525" y="9741"/>
                  </a:cubicBezTo>
                  <a:cubicBezTo>
                    <a:pt x="2454" y="9717"/>
                    <a:pt x="2418" y="9628"/>
                    <a:pt x="2400" y="9545"/>
                  </a:cubicBezTo>
                  <a:close/>
                  <a:moveTo>
                    <a:pt x="6288" y="8050"/>
                  </a:moveTo>
                  <a:lnTo>
                    <a:pt x="6288" y="9717"/>
                  </a:lnTo>
                  <a:cubicBezTo>
                    <a:pt x="6240" y="9765"/>
                    <a:pt x="6192" y="9788"/>
                    <a:pt x="6169" y="9812"/>
                  </a:cubicBezTo>
                  <a:cubicBezTo>
                    <a:pt x="6026" y="9669"/>
                    <a:pt x="5883" y="9574"/>
                    <a:pt x="5692" y="9526"/>
                  </a:cubicBezTo>
                  <a:lnTo>
                    <a:pt x="5692" y="8479"/>
                  </a:lnTo>
                  <a:cubicBezTo>
                    <a:pt x="5597" y="8383"/>
                    <a:pt x="5573" y="8288"/>
                    <a:pt x="5549" y="8050"/>
                  </a:cubicBezTo>
                  <a:close/>
                  <a:moveTo>
                    <a:pt x="1046" y="6755"/>
                  </a:moveTo>
                  <a:cubicBezTo>
                    <a:pt x="1456" y="6755"/>
                    <a:pt x="1832" y="7091"/>
                    <a:pt x="1810" y="7526"/>
                  </a:cubicBezTo>
                  <a:lnTo>
                    <a:pt x="1810" y="9407"/>
                  </a:lnTo>
                  <a:cubicBezTo>
                    <a:pt x="1810" y="9812"/>
                    <a:pt x="2120" y="10122"/>
                    <a:pt x="2525" y="10122"/>
                  </a:cubicBezTo>
                  <a:lnTo>
                    <a:pt x="2477" y="10122"/>
                  </a:lnTo>
                  <a:cubicBezTo>
                    <a:pt x="2525" y="10241"/>
                    <a:pt x="2596" y="10336"/>
                    <a:pt x="2692" y="10431"/>
                  </a:cubicBezTo>
                  <a:lnTo>
                    <a:pt x="2430" y="10431"/>
                  </a:lnTo>
                  <a:cubicBezTo>
                    <a:pt x="1882" y="10384"/>
                    <a:pt x="1477" y="9907"/>
                    <a:pt x="1525" y="9383"/>
                  </a:cubicBezTo>
                  <a:lnTo>
                    <a:pt x="1525" y="7407"/>
                  </a:lnTo>
                  <a:cubicBezTo>
                    <a:pt x="1560" y="7073"/>
                    <a:pt x="1316" y="6907"/>
                    <a:pt x="1072" y="6907"/>
                  </a:cubicBezTo>
                  <a:cubicBezTo>
                    <a:pt x="828" y="6907"/>
                    <a:pt x="584" y="7073"/>
                    <a:pt x="620" y="7407"/>
                  </a:cubicBezTo>
                  <a:lnTo>
                    <a:pt x="620" y="7859"/>
                  </a:lnTo>
                  <a:cubicBezTo>
                    <a:pt x="620" y="7955"/>
                    <a:pt x="548" y="8026"/>
                    <a:pt x="477" y="8026"/>
                  </a:cubicBezTo>
                  <a:cubicBezTo>
                    <a:pt x="382" y="8026"/>
                    <a:pt x="334" y="7955"/>
                    <a:pt x="334" y="7859"/>
                  </a:cubicBezTo>
                  <a:lnTo>
                    <a:pt x="334" y="7550"/>
                  </a:lnTo>
                  <a:cubicBezTo>
                    <a:pt x="310" y="7193"/>
                    <a:pt x="572" y="6859"/>
                    <a:pt x="929" y="6764"/>
                  </a:cubicBezTo>
                  <a:cubicBezTo>
                    <a:pt x="968" y="6758"/>
                    <a:pt x="1007" y="6755"/>
                    <a:pt x="1046" y="6755"/>
                  </a:cubicBezTo>
                  <a:close/>
                  <a:moveTo>
                    <a:pt x="2715" y="8098"/>
                  </a:moveTo>
                  <a:cubicBezTo>
                    <a:pt x="2906" y="8264"/>
                    <a:pt x="3120" y="8336"/>
                    <a:pt x="3358" y="8336"/>
                  </a:cubicBezTo>
                  <a:lnTo>
                    <a:pt x="5049" y="8336"/>
                  </a:lnTo>
                  <a:cubicBezTo>
                    <a:pt x="5073" y="8407"/>
                    <a:pt x="5097" y="8502"/>
                    <a:pt x="5097" y="8598"/>
                  </a:cubicBezTo>
                  <a:lnTo>
                    <a:pt x="5097" y="9788"/>
                  </a:lnTo>
                  <a:cubicBezTo>
                    <a:pt x="5216" y="9884"/>
                    <a:pt x="5311" y="10003"/>
                    <a:pt x="5383" y="10146"/>
                  </a:cubicBezTo>
                  <a:lnTo>
                    <a:pt x="5692" y="10146"/>
                  </a:lnTo>
                  <a:cubicBezTo>
                    <a:pt x="5741" y="10067"/>
                    <a:pt x="5786" y="10037"/>
                    <a:pt x="5822" y="10037"/>
                  </a:cubicBezTo>
                  <a:cubicBezTo>
                    <a:pt x="5873" y="10037"/>
                    <a:pt x="5907" y="10099"/>
                    <a:pt x="5907" y="10169"/>
                  </a:cubicBezTo>
                  <a:cubicBezTo>
                    <a:pt x="5907" y="10288"/>
                    <a:pt x="5811" y="10384"/>
                    <a:pt x="5692" y="10384"/>
                  </a:cubicBezTo>
                  <a:lnTo>
                    <a:pt x="5692" y="10431"/>
                  </a:lnTo>
                  <a:lnTo>
                    <a:pt x="3644" y="10431"/>
                  </a:lnTo>
                  <a:cubicBezTo>
                    <a:pt x="3144" y="10407"/>
                    <a:pt x="2715" y="10003"/>
                    <a:pt x="2715" y="9479"/>
                  </a:cubicBezTo>
                  <a:lnTo>
                    <a:pt x="2715" y="8098"/>
                  </a:lnTo>
                  <a:close/>
                  <a:moveTo>
                    <a:pt x="7526" y="8502"/>
                  </a:moveTo>
                  <a:cubicBezTo>
                    <a:pt x="7645" y="8550"/>
                    <a:pt x="7764" y="8550"/>
                    <a:pt x="7764" y="8574"/>
                  </a:cubicBezTo>
                  <a:lnTo>
                    <a:pt x="7764" y="9765"/>
                  </a:lnTo>
                  <a:cubicBezTo>
                    <a:pt x="7907" y="9860"/>
                    <a:pt x="8002" y="9979"/>
                    <a:pt x="8074" y="10122"/>
                  </a:cubicBezTo>
                  <a:lnTo>
                    <a:pt x="8359" y="10122"/>
                  </a:lnTo>
                  <a:cubicBezTo>
                    <a:pt x="8407" y="10046"/>
                    <a:pt x="8451" y="10015"/>
                    <a:pt x="8486" y="10015"/>
                  </a:cubicBezTo>
                  <a:cubicBezTo>
                    <a:pt x="8539" y="10015"/>
                    <a:pt x="8574" y="10084"/>
                    <a:pt x="8574" y="10169"/>
                  </a:cubicBezTo>
                  <a:cubicBezTo>
                    <a:pt x="8550" y="10288"/>
                    <a:pt x="8479" y="10384"/>
                    <a:pt x="8359" y="10431"/>
                  </a:cubicBezTo>
                  <a:lnTo>
                    <a:pt x="6216" y="10431"/>
                  </a:lnTo>
                  <a:cubicBezTo>
                    <a:pt x="6240" y="10336"/>
                    <a:pt x="6264" y="10241"/>
                    <a:pt x="6264" y="10169"/>
                  </a:cubicBezTo>
                  <a:cubicBezTo>
                    <a:pt x="6835" y="9765"/>
                    <a:pt x="7288" y="9169"/>
                    <a:pt x="7526" y="8502"/>
                  </a:cubicBezTo>
                  <a:close/>
                  <a:moveTo>
                    <a:pt x="6859" y="1"/>
                  </a:moveTo>
                  <a:cubicBezTo>
                    <a:pt x="6692" y="1"/>
                    <a:pt x="6573" y="144"/>
                    <a:pt x="6573" y="310"/>
                  </a:cubicBezTo>
                  <a:lnTo>
                    <a:pt x="6573" y="1144"/>
                  </a:lnTo>
                  <a:cubicBezTo>
                    <a:pt x="6123" y="797"/>
                    <a:pt x="5606" y="637"/>
                    <a:pt x="5099" y="637"/>
                  </a:cubicBezTo>
                  <a:cubicBezTo>
                    <a:pt x="3970" y="637"/>
                    <a:pt x="2889" y="1426"/>
                    <a:pt x="2692" y="2692"/>
                  </a:cubicBezTo>
                  <a:lnTo>
                    <a:pt x="2430" y="2692"/>
                  </a:lnTo>
                  <a:cubicBezTo>
                    <a:pt x="2430" y="2692"/>
                    <a:pt x="1287" y="3406"/>
                    <a:pt x="1287" y="4025"/>
                  </a:cubicBezTo>
                  <a:cubicBezTo>
                    <a:pt x="1267" y="4561"/>
                    <a:pt x="1643" y="4997"/>
                    <a:pt x="2128" y="5073"/>
                  </a:cubicBezTo>
                  <a:lnTo>
                    <a:pt x="2096" y="5073"/>
                  </a:lnTo>
                  <a:lnTo>
                    <a:pt x="2096" y="6729"/>
                  </a:lnTo>
                  <a:lnTo>
                    <a:pt x="2096" y="6729"/>
                  </a:lnTo>
                  <a:cubicBezTo>
                    <a:pt x="1999" y="6622"/>
                    <a:pt x="1879" y="6536"/>
                    <a:pt x="1739" y="6478"/>
                  </a:cubicBezTo>
                  <a:cubicBezTo>
                    <a:pt x="1560" y="6380"/>
                    <a:pt x="1372" y="6336"/>
                    <a:pt x="1189" y="6336"/>
                  </a:cubicBezTo>
                  <a:cubicBezTo>
                    <a:pt x="568" y="6336"/>
                    <a:pt x="1" y="6846"/>
                    <a:pt x="1" y="7526"/>
                  </a:cubicBezTo>
                  <a:lnTo>
                    <a:pt x="1" y="7883"/>
                  </a:lnTo>
                  <a:cubicBezTo>
                    <a:pt x="1" y="8181"/>
                    <a:pt x="227" y="8330"/>
                    <a:pt x="453" y="8330"/>
                  </a:cubicBezTo>
                  <a:cubicBezTo>
                    <a:pt x="679" y="8330"/>
                    <a:pt x="906" y="8181"/>
                    <a:pt x="906" y="7883"/>
                  </a:cubicBezTo>
                  <a:lnTo>
                    <a:pt x="906" y="7288"/>
                  </a:lnTo>
                  <a:cubicBezTo>
                    <a:pt x="906" y="7216"/>
                    <a:pt x="953" y="7145"/>
                    <a:pt x="1048" y="7145"/>
                  </a:cubicBezTo>
                  <a:cubicBezTo>
                    <a:pt x="1120" y="7145"/>
                    <a:pt x="1191" y="7216"/>
                    <a:pt x="1191" y="7288"/>
                  </a:cubicBezTo>
                  <a:lnTo>
                    <a:pt x="1191" y="10074"/>
                  </a:lnTo>
                  <a:cubicBezTo>
                    <a:pt x="1191" y="10431"/>
                    <a:pt x="1477" y="10717"/>
                    <a:pt x="1858" y="10717"/>
                  </a:cubicBezTo>
                  <a:lnTo>
                    <a:pt x="8717" y="10717"/>
                  </a:lnTo>
                  <a:cubicBezTo>
                    <a:pt x="8788" y="10717"/>
                    <a:pt x="8883" y="10693"/>
                    <a:pt x="8931" y="10646"/>
                  </a:cubicBezTo>
                  <a:cubicBezTo>
                    <a:pt x="9407" y="10122"/>
                    <a:pt x="9050" y="9526"/>
                    <a:pt x="8574" y="9526"/>
                  </a:cubicBezTo>
                  <a:lnTo>
                    <a:pt x="8336" y="9526"/>
                  </a:lnTo>
                  <a:lnTo>
                    <a:pt x="8336" y="8455"/>
                  </a:lnTo>
                  <a:cubicBezTo>
                    <a:pt x="8645" y="8431"/>
                    <a:pt x="8955" y="8312"/>
                    <a:pt x="9217" y="8121"/>
                  </a:cubicBezTo>
                  <a:lnTo>
                    <a:pt x="9550" y="8502"/>
                  </a:lnTo>
                  <a:cubicBezTo>
                    <a:pt x="9526" y="8574"/>
                    <a:pt x="9550" y="8669"/>
                    <a:pt x="9622" y="8740"/>
                  </a:cubicBezTo>
                  <a:lnTo>
                    <a:pt x="10669" y="9931"/>
                  </a:lnTo>
                  <a:cubicBezTo>
                    <a:pt x="10777" y="10050"/>
                    <a:pt x="10920" y="10110"/>
                    <a:pt x="11062" y="10110"/>
                  </a:cubicBezTo>
                  <a:cubicBezTo>
                    <a:pt x="11205" y="10110"/>
                    <a:pt x="11348" y="10050"/>
                    <a:pt x="11455" y="9931"/>
                  </a:cubicBezTo>
                  <a:cubicBezTo>
                    <a:pt x="11670" y="9693"/>
                    <a:pt x="11670" y="9312"/>
                    <a:pt x="11455" y="9074"/>
                  </a:cubicBezTo>
                  <a:lnTo>
                    <a:pt x="11217" y="8788"/>
                  </a:lnTo>
                  <a:cubicBezTo>
                    <a:pt x="11181" y="8752"/>
                    <a:pt x="11140" y="8735"/>
                    <a:pt x="11101" y="8735"/>
                  </a:cubicBezTo>
                  <a:cubicBezTo>
                    <a:pt x="11062" y="8735"/>
                    <a:pt x="11027" y="8752"/>
                    <a:pt x="11003" y="8788"/>
                  </a:cubicBezTo>
                  <a:cubicBezTo>
                    <a:pt x="10931" y="8860"/>
                    <a:pt x="10931" y="8979"/>
                    <a:pt x="11003" y="9050"/>
                  </a:cubicBezTo>
                  <a:lnTo>
                    <a:pt x="11241" y="9312"/>
                  </a:lnTo>
                  <a:cubicBezTo>
                    <a:pt x="11312" y="9431"/>
                    <a:pt x="11312" y="9574"/>
                    <a:pt x="11241" y="9693"/>
                  </a:cubicBezTo>
                  <a:cubicBezTo>
                    <a:pt x="11193" y="9741"/>
                    <a:pt x="11128" y="9765"/>
                    <a:pt x="11065" y="9765"/>
                  </a:cubicBezTo>
                  <a:cubicBezTo>
                    <a:pt x="11003" y="9765"/>
                    <a:pt x="10943" y="9741"/>
                    <a:pt x="10908" y="9693"/>
                  </a:cubicBezTo>
                  <a:lnTo>
                    <a:pt x="9884" y="8550"/>
                  </a:lnTo>
                  <a:lnTo>
                    <a:pt x="10217" y="8193"/>
                  </a:lnTo>
                  <a:lnTo>
                    <a:pt x="10479" y="8455"/>
                  </a:lnTo>
                  <a:cubicBezTo>
                    <a:pt x="10503" y="8490"/>
                    <a:pt x="10544" y="8508"/>
                    <a:pt x="10586" y="8508"/>
                  </a:cubicBezTo>
                  <a:cubicBezTo>
                    <a:pt x="10628" y="8508"/>
                    <a:pt x="10669" y="8490"/>
                    <a:pt x="10693" y="8455"/>
                  </a:cubicBezTo>
                  <a:cubicBezTo>
                    <a:pt x="10765" y="8383"/>
                    <a:pt x="10765" y="8288"/>
                    <a:pt x="10693" y="8217"/>
                  </a:cubicBezTo>
                  <a:lnTo>
                    <a:pt x="10408" y="7883"/>
                  </a:lnTo>
                  <a:cubicBezTo>
                    <a:pt x="10354" y="7830"/>
                    <a:pt x="10287" y="7803"/>
                    <a:pt x="10227" y="7803"/>
                  </a:cubicBezTo>
                  <a:cubicBezTo>
                    <a:pt x="10207" y="7803"/>
                    <a:pt x="10187" y="7806"/>
                    <a:pt x="10169" y="7812"/>
                  </a:cubicBezTo>
                  <a:lnTo>
                    <a:pt x="9860" y="7455"/>
                  </a:lnTo>
                  <a:cubicBezTo>
                    <a:pt x="9955" y="7264"/>
                    <a:pt x="10026" y="7050"/>
                    <a:pt x="10098" y="6859"/>
                  </a:cubicBezTo>
                  <a:lnTo>
                    <a:pt x="11384" y="6859"/>
                  </a:lnTo>
                  <a:cubicBezTo>
                    <a:pt x="11527" y="6835"/>
                    <a:pt x="11646" y="6716"/>
                    <a:pt x="11646" y="6550"/>
                  </a:cubicBezTo>
                  <a:lnTo>
                    <a:pt x="11646" y="310"/>
                  </a:lnTo>
                  <a:cubicBezTo>
                    <a:pt x="11646" y="310"/>
                    <a:pt x="11670" y="1"/>
                    <a:pt x="11503" y="1"/>
                  </a:cubicBezTo>
                  <a:lnTo>
                    <a:pt x="10860" y="1"/>
                  </a:lnTo>
                  <a:cubicBezTo>
                    <a:pt x="10765" y="1"/>
                    <a:pt x="10693" y="72"/>
                    <a:pt x="10693" y="167"/>
                  </a:cubicBezTo>
                  <a:cubicBezTo>
                    <a:pt x="10693" y="250"/>
                    <a:pt x="10747" y="315"/>
                    <a:pt x="10824" y="315"/>
                  </a:cubicBezTo>
                  <a:cubicBezTo>
                    <a:pt x="10835" y="315"/>
                    <a:pt x="10847" y="313"/>
                    <a:pt x="10860" y="310"/>
                  </a:cubicBezTo>
                  <a:lnTo>
                    <a:pt x="11336" y="310"/>
                  </a:lnTo>
                  <a:lnTo>
                    <a:pt x="11336" y="6550"/>
                  </a:lnTo>
                  <a:lnTo>
                    <a:pt x="10074" y="6550"/>
                  </a:lnTo>
                  <a:cubicBezTo>
                    <a:pt x="10074" y="6478"/>
                    <a:pt x="10074" y="6383"/>
                    <a:pt x="10074" y="6311"/>
                  </a:cubicBezTo>
                  <a:cubicBezTo>
                    <a:pt x="10074" y="5406"/>
                    <a:pt x="9526" y="4621"/>
                    <a:pt x="8717" y="4287"/>
                  </a:cubicBezTo>
                  <a:cubicBezTo>
                    <a:pt x="8764" y="4168"/>
                    <a:pt x="8788" y="4049"/>
                    <a:pt x="8788" y="3906"/>
                  </a:cubicBezTo>
                  <a:cubicBezTo>
                    <a:pt x="8788" y="3549"/>
                    <a:pt x="8598" y="3192"/>
                    <a:pt x="8312" y="2977"/>
                  </a:cubicBezTo>
                  <a:lnTo>
                    <a:pt x="10860" y="2977"/>
                  </a:lnTo>
                  <a:cubicBezTo>
                    <a:pt x="10860" y="2977"/>
                    <a:pt x="10879" y="2980"/>
                    <a:pt x="10903" y="2980"/>
                  </a:cubicBezTo>
                  <a:cubicBezTo>
                    <a:pt x="10953" y="2980"/>
                    <a:pt x="11027" y="2969"/>
                    <a:pt x="11027" y="2906"/>
                  </a:cubicBezTo>
                  <a:cubicBezTo>
                    <a:pt x="11003" y="2811"/>
                    <a:pt x="10955" y="2715"/>
                    <a:pt x="10860" y="2692"/>
                  </a:cubicBezTo>
                  <a:lnTo>
                    <a:pt x="10765" y="2692"/>
                  </a:lnTo>
                  <a:lnTo>
                    <a:pt x="10765" y="1787"/>
                  </a:lnTo>
                  <a:cubicBezTo>
                    <a:pt x="10741" y="1691"/>
                    <a:pt x="10669" y="1620"/>
                    <a:pt x="10574" y="1620"/>
                  </a:cubicBezTo>
                  <a:cubicBezTo>
                    <a:pt x="10479" y="1620"/>
                    <a:pt x="10384" y="1691"/>
                    <a:pt x="10455" y="1787"/>
                  </a:cubicBezTo>
                  <a:lnTo>
                    <a:pt x="10455" y="2692"/>
                  </a:lnTo>
                  <a:lnTo>
                    <a:pt x="10169" y="2692"/>
                  </a:lnTo>
                  <a:lnTo>
                    <a:pt x="10169" y="1025"/>
                  </a:lnTo>
                  <a:cubicBezTo>
                    <a:pt x="10074" y="929"/>
                    <a:pt x="10003" y="858"/>
                    <a:pt x="9907" y="858"/>
                  </a:cubicBezTo>
                  <a:cubicBezTo>
                    <a:pt x="9812" y="858"/>
                    <a:pt x="9741" y="929"/>
                    <a:pt x="9860" y="1025"/>
                  </a:cubicBezTo>
                  <a:lnTo>
                    <a:pt x="9860" y="2692"/>
                  </a:lnTo>
                  <a:lnTo>
                    <a:pt x="9264" y="2692"/>
                  </a:lnTo>
                  <a:lnTo>
                    <a:pt x="9264" y="1501"/>
                  </a:lnTo>
                  <a:cubicBezTo>
                    <a:pt x="9407" y="1406"/>
                    <a:pt x="9336" y="1310"/>
                    <a:pt x="9241" y="1310"/>
                  </a:cubicBezTo>
                  <a:cubicBezTo>
                    <a:pt x="9145" y="1310"/>
                    <a:pt x="9074" y="1382"/>
                    <a:pt x="8979" y="1501"/>
                  </a:cubicBezTo>
                  <a:lnTo>
                    <a:pt x="8979" y="2692"/>
                  </a:lnTo>
                  <a:lnTo>
                    <a:pt x="8669" y="2692"/>
                  </a:lnTo>
                  <a:lnTo>
                    <a:pt x="8669" y="2025"/>
                  </a:lnTo>
                  <a:cubicBezTo>
                    <a:pt x="8764" y="1930"/>
                    <a:pt x="8669" y="1858"/>
                    <a:pt x="8598" y="1858"/>
                  </a:cubicBezTo>
                  <a:cubicBezTo>
                    <a:pt x="8479" y="1858"/>
                    <a:pt x="8407" y="1930"/>
                    <a:pt x="8383" y="2025"/>
                  </a:cubicBezTo>
                  <a:lnTo>
                    <a:pt x="8383" y="2692"/>
                  </a:lnTo>
                  <a:lnTo>
                    <a:pt x="8074" y="2692"/>
                  </a:lnTo>
                  <a:lnTo>
                    <a:pt x="8074" y="1549"/>
                  </a:lnTo>
                  <a:cubicBezTo>
                    <a:pt x="8098" y="1477"/>
                    <a:pt x="8026" y="1382"/>
                    <a:pt x="7931" y="1382"/>
                  </a:cubicBezTo>
                  <a:cubicBezTo>
                    <a:pt x="7836" y="1382"/>
                    <a:pt x="7788" y="1549"/>
                    <a:pt x="7788" y="1549"/>
                  </a:cubicBezTo>
                  <a:lnTo>
                    <a:pt x="7788" y="2692"/>
                  </a:lnTo>
                  <a:lnTo>
                    <a:pt x="7645" y="2692"/>
                  </a:lnTo>
                  <a:cubicBezTo>
                    <a:pt x="7526" y="2287"/>
                    <a:pt x="7359" y="1906"/>
                    <a:pt x="7193" y="1549"/>
                  </a:cubicBezTo>
                  <a:lnTo>
                    <a:pt x="7193" y="310"/>
                  </a:lnTo>
                  <a:lnTo>
                    <a:pt x="10074" y="310"/>
                  </a:lnTo>
                  <a:cubicBezTo>
                    <a:pt x="10087" y="313"/>
                    <a:pt x="10099" y="315"/>
                    <a:pt x="10110" y="315"/>
                  </a:cubicBezTo>
                  <a:cubicBezTo>
                    <a:pt x="10187" y="315"/>
                    <a:pt x="10241" y="250"/>
                    <a:pt x="10241" y="167"/>
                  </a:cubicBezTo>
                  <a:cubicBezTo>
                    <a:pt x="10241" y="72"/>
                    <a:pt x="10074" y="1"/>
                    <a:pt x="10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68"/>
            <p:cNvSpPr/>
            <p:nvPr/>
          </p:nvSpPr>
          <p:spPr>
            <a:xfrm>
              <a:off x="4054375" y="2450550"/>
              <a:ext cx="10750" cy="14325"/>
            </a:xfrm>
            <a:custGeom>
              <a:rect b="b" l="l" r="r" t="t"/>
              <a:pathLst>
                <a:path extrusionOk="0" h="573" w="430">
                  <a:moveTo>
                    <a:pt x="168" y="1"/>
                  </a:moveTo>
                  <a:cubicBezTo>
                    <a:pt x="72" y="1"/>
                    <a:pt x="1" y="72"/>
                    <a:pt x="120" y="168"/>
                  </a:cubicBezTo>
                  <a:lnTo>
                    <a:pt x="120" y="406"/>
                  </a:lnTo>
                  <a:cubicBezTo>
                    <a:pt x="1" y="501"/>
                    <a:pt x="72" y="572"/>
                    <a:pt x="168" y="572"/>
                  </a:cubicBezTo>
                  <a:cubicBezTo>
                    <a:pt x="263" y="572"/>
                    <a:pt x="334" y="501"/>
                    <a:pt x="430" y="406"/>
                  </a:cubicBezTo>
                  <a:lnTo>
                    <a:pt x="430" y="168"/>
                  </a:lnTo>
                  <a:cubicBezTo>
                    <a:pt x="334" y="72"/>
                    <a:pt x="263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68"/>
            <p:cNvSpPr/>
            <p:nvPr/>
          </p:nvSpPr>
          <p:spPr>
            <a:xfrm>
              <a:off x="4094875" y="2450550"/>
              <a:ext cx="11325" cy="14325"/>
            </a:xfrm>
            <a:custGeom>
              <a:rect b="b" l="l" r="r" t="t"/>
              <a:pathLst>
                <a:path extrusionOk="0" h="573" w="453">
                  <a:moveTo>
                    <a:pt x="262" y="1"/>
                  </a:moveTo>
                  <a:cubicBezTo>
                    <a:pt x="167" y="1"/>
                    <a:pt x="95" y="72"/>
                    <a:pt x="0" y="168"/>
                  </a:cubicBezTo>
                  <a:lnTo>
                    <a:pt x="0" y="406"/>
                  </a:lnTo>
                  <a:cubicBezTo>
                    <a:pt x="95" y="501"/>
                    <a:pt x="167" y="572"/>
                    <a:pt x="262" y="572"/>
                  </a:cubicBezTo>
                  <a:cubicBezTo>
                    <a:pt x="357" y="572"/>
                    <a:pt x="453" y="501"/>
                    <a:pt x="286" y="406"/>
                  </a:cubicBezTo>
                  <a:lnTo>
                    <a:pt x="286" y="168"/>
                  </a:lnTo>
                  <a:cubicBezTo>
                    <a:pt x="453" y="72"/>
                    <a:pt x="35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68"/>
            <p:cNvSpPr/>
            <p:nvPr/>
          </p:nvSpPr>
          <p:spPr>
            <a:xfrm>
              <a:off x="4061525" y="2464850"/>
              <a:ext cx="37525" cy="13725"/>
            </a:xfrm>
            <a:custGeom>
              <a:rect b="b" l="l" r="r" t="t"/>
              <a:pathLst>
                <a:path extrusionOk="0" h="549" w="1501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3" y="477"/>
                    <a:pt x="90" y="524"/>
                    <a:pt x="167" y="524"/>
                  </a:cubicBezTo>
                  <a:cubicBezTo>
                    <a:pt x="245" y="524"/>
                    <a:pt x="322" y="477"/>
                    <a:pt x="334" y="381"/>
                  </a:cubicBezTo>
                  <a:cubicBezTo>
                    <a:pt x="334" y="358"/>
                    <a:pt x="352" y="346"/>
                    <a:pt x="373" y="346"/>
                  </a:cubicBezTo>
                  <a:cubicBezTo>
                    <a:pt x="394" y="346"/>
                    <a:pt x="417" y="358"/>
                    <a:pt x="429" y="381"/>
                  </a:cubicBezTo>
                  <a:cubicBezTo>
                    <a:pt x="405" y="477"/>
                    <a:pt x="501" y="548"/>
                    <a:pt x="596" y="548"/>
                  </a:cubicBezTo>
                  <a:cubicBezTo>
                    <a:pt x="644" y="548"/>
                    <a:pt x="715" y="524"/>
                    <a:pt x="739" y="477"/>
                  </a:cubicBezTo>
                  <a:cubicBezTo>
                    <a:pt x="763" y="524"/>
                    <a:pt x="834" y="548"/>
                    <a:pt x="882" y="548"/>
                  </a:cubicBezTo>
                  <a:cubicBezTo>
                    <a:pt x="977" y="548"/>
                    <a:pt x="1072" y="477"/>
                    <a:pt x="1072" y="381"/>
                  </a:cubicBezTo>
                  <a:cubicBezTo>
                    <a:pt x="1060" y="358"/>
                    <a:pt x="1084" y="346"/>
                    <a:pt x="1108" y="346"/>
                  </a:cubicBezTo>
                  <a:cubicBezTo>
                    <a:pt x="1132" y="346"/>
                    <a:pt x="1156" y="358"/>
                    <a:pt x="1144" y="381"/>
                  </a:cubicBezTo>
                  <a:cubicBezTo>
                    <a:pt x="1156" y="477"/>
                    <a:pt x="1233" y="524"/>
                    <a:pt x="1313" y="524"/>
                  </a:cubicBezTo>
                  <a:cubicBezTo>
                    <a:pt x="1394" y="524"/>
                    <a:pt x="1477" y="477"/>
                    <a:pt x="1501" y="381"/>
                  </a:cubicBezTo>
                  <a:cubicBezTo>
                    <a:pt x="1501" y="167"/>
                    <a:pt x="1310" y="0"/>
                    <a:pt x="1096" y="0"/>
                  </a:cubicBezTo>
                  <a:cubicBezTo>
                    <a:pt x="929" y="0"/>
                    <a:pt x="787" y="96"/>
                    <a:pt x="739" y="262"/>
                  </a:cubicBezTo>
                  <a:cubicBezTo>
                    <a:pt x="691" y="96"/>
                    <a:pt x="548" y="0"/>
                    <a:pt x="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68"/>
            <p:cNvSpPr/>
            <p:nvPr/>
          </p:nvSpPr>
          <p:spPr>
            <a:xfrm>
              <a:off x="4064500" y="2483900"/>
              <a:ext cx="31000" cy="8150"/>
            </a:xfrm>
            <a:custGeom>
              <a:rect b="b" l="l" r="r" t="t"/>
              <a:pathLst>
                <a:path extrusionOk="0" h="326" w="1240">
                  <a:moveTo>
                    <a:pt x="167" y="0"/>
                  </a:moveTo>
                  <a:cubicBezTo>
                    <a:pt x="72" y="0"/>
                    <a:pt x="1" y="96"/>
                    <a:pt x="1" y="191"/>
                  </a:cubicBezTo>
                  <a:cubicBezTo>
                    <a:pt x="1" y="265"/>
                    <a:pt x="44" y="325"/>
                    <a:pt x="109" y="325"/>
                  </a:cubicBezTo>
                  <a:cubicBezTo>
                    <a:pt x="127" y="325"/>
                    <a:pt x="147" y="321"/>
                    <a:pt x="167" y="310"/>
                  </a:cubicBezTo>
                  <a:lnTo>
                    <a:pt x="1072" y="310"/>
                  </a:lnTo>
                  <a:cubicBezTo>
                    <a:pt x="1093" y="321"/>
                    <a:pt x="1113" y="325"/>
                    <a:pt x="1131" y="325"/>
                  </a:cubicBezTo>
                  <a:cubicBezTo>
                    <a:pt x="1196" y="325"/>
                    <a:pt x="1239" y="265"/>
                    <a:pt x="1239" y="191"/>
                  </a:cubicBezTo>
                  <a:cubicBezTo>
                    <a:pt x="1239" y="96"/>
                    <a:pt x="1144" y="0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68"/>
            <p:cNvSpPr/>
            <p:nvPr/>
          </p:nvSpPr>
          <p:spPr>
            <a:xfrm>
              <a:off x="4136550" y="2380900"/>
              <a:ext cx="8950" cy="8950"/>
            </a:xfrm>
            <a:custGeom>
              <a:rect b="b" l="l" r="r" t="t"/>
              <a:pathLst>
                <a:path extrusionOk="0" h="358" w="358">
                  <a:moveTo>
                    <a:pt x="191" y="1"/>
                  </a:moveTo>
                  <a:cubicBezTo>
                    <a:pt x="72" y="1"/>
                    <a:pt x="0" y="96"/>
                    <a:pt x="0" y="191"/>
                  </a:cubicBezTo>
                  <a:cubicBezTo>
                    <a:pt x="0" y="286"/>
                    <a:pt x="72" y="358"/>
                    <a:pt x="191" y="358"/>
                  </a:cubicBezTo>
                  <a:cubicBezTo>
                    <a:pt x="286" y="358"/>
                    <a:pt x="357" y="286"/>
                    <a:pt x="357" y="191"/>
                  </a:cubicBezTo>
                  <a:cubicBezTo>
                    <a:pt x="357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68"/>
            <p:cNvSpPr/>
            <p:nvPr/>
          </p:nvSpPr>
          <p:spPr>
            <a:xfrm>
              <a:off x="4147850" y="2380900"/>
              <a:ext cx="8950" cy="8950"/>
            </a:xfrm>
            <a:custGeom>
              <a:rect b="b" l="l" r="r" t="t"/>
              <a:pathLst>
                <a:path extrusionOk="0" h="358" w="358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cubicBezTo>
                    <a:pt x="1" y="286"/>
                    <a:pt x="96" y="358"/>
                    <a:pt x="191" y="358"/>
                  </a:cubicBezTo>
                  <a:cubicBezTo>
                    <a:pt x="287" y="358"/>
                    <a:pt x="358" y="286"/>
                    <a:pt x="358" y="191"/>
                  </a:cubicBezTo>
                  <a:cubicBezTo>
                    <a:pt x="358" y="96"/>
                    <a:pt x="287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68"/>
            <p:cNvSpPr/>
            <p:nvPr/>
          </p:nvSpPr>
          <p:spPr>
            <a:xfrm>
              <a:off x="4159775" y="2380900"/>
              <a:ext cx="8350" cy="8950"/>
            </a:xfrm>
            <a:custGeom>
              <a:rect b="b" l="l" r="r" t="t"/>
              <a:pathLst>
                <a:path extrusionOk="0" h="358" w="334">
                  <a:moveTo>
                    <a:pt x="167" y="1"/>
                  </a:moveTo>
                  <a:cubicBezTo>
                    <a:pt x="71" y="1"/>
                    <a:pt x="0" y="96"/>
                    <a:pt x="0" y="191"/>
                  </a:cubicBezTo>
                  <a:cubicBezTo>
                    <a:pt x="0" y="286"/>
                    <a:pt x="71" y="358"/>
                    <a:pt x="167" y="358"/>
                  </a:cubicBezTo>
                  <a:cubicBezTo>
                    <a:pt x="262" y="358"/>
                    <a:pt x="333" y="286"/>
                    <a:pt x="333" y="191"/>
                  </a:cubicBezTo>
                  <a:cubicBezTo>
                    <a:pt x="333" y="96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68"/>
            <p:cNvSpPr/>
            <p:nvPr/>
          </p:nvSpPr>
          <p:spPr>
            <a:xfrm>
              <a:off x="4100825" y="2486275"/>
              <a:ext cx="90525" cy="77550"/>
            </a:xfrm>
            <a:custGeom>
              <a:rect b="b" l="l" r="r" t="t"/>
              <a:pathLst>
                <a:path extrusionOk="0" h="3102" w="3621">
                  <a:moveTo>
                    <a:pt x="2081" y="359"/>
                  </a:moveTo>
                  <a:cubicBezTo>
                    <a:pt x="2698" y="359"/>
                    <a:pt x="3287" y="840"/>
                    <a:pt x="3287" y="1549"/>
                  </a:cubicBezTo>
                  <a:cubicBezTo>
                    <a:pt x="3287" y="2215"/>
                    <a:pt x="2739" y="2739"/>
                    <a:pt x="2072" y="2739"/>
                  </a:cubicBezTo>
                  <a:cubicBezTo>
                    <a:pt x="1024" y="2739"/>
                    <a:pt x="500" y="1453"/>
                    <a:pt x="1239" y="715"/>
                  </a:cubicBezTo>
                  <a:cubicBezTo>
                    <a:pt x="1485" y="469"/>
                    <a:pt x="1786" y="359"/>
                    <a:pt x="2081" y="359"/>
                  </a:cubicBezTo>
                  <a:close/>
                  <a:moveTo>
                    <a:pt x="2072" y="1"/>
                  </a:moveTo>
                  <a:cubicBezTo>
                    <a:pt x="691" y="1"/>
                    <a:pt x="0" y="1668"/>
                    <a:pt x="977" y="2644"/>
                  </a:cubicBezTo>
                  <a:cubicBezTo>
                    <a:pt x="1293" y="2960"/>
                    <a:pt x="1681" y="3101"/>
                    <a:pt x="2061" y="3101"/>
                  </a:cubicBezTo>
                  <a:cubicBezTo>
                    <a:pt x="2857" y="3101"/>
                    <a:pt x="3620" y="2483"/>
                    <a:pt x="3620" y="1549"/>
                  </a:cubicBezTo>
                  <a:cubicBezTo>
                    <a:pt x="3620" y="691"/>
                    <a:pt x="2930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68"/>
            <p:cNvSpPr/>
            <p:nvPr/>
          </p:nvSpPr>
          <p:spPr>
            <a:xfrm>
              <a:off x="4180000" y="2454125"/>
              <a:ext cx="47650" cy="8150"/>
            </a:xfrm>
            <a:custGeom>
              <a:rect b="b" l="l" r="r" t="t"/>
              <a:pathLst>
                <a:path extrusionOk="0" h="326" w="1906">
                  <a:moveTo>
                    <a:pt x="191" y="1"/>
                  </a:moveTo>
                  <a:cubicBezTo>
                    <a:pt x="72" y="1"/>
                    <a:pt x="1" y="96"/>
                    <a:pt x="1" y="191"/>
                  </a:cubicBezTo>
                  <a:cubicBezTo>
                    <a:pt x="1" y="266"/>
                    <a:pt x="44" y="326"/>
                    <a:pt x="120" y="326"/>
                  </a:cubicBezTo>
                  <a:cubicBezTo>
                    <a:pt x="141" y="326"/>
                    <a:pt x="165" y="321"/>
                    <a:pt x="191" y="310"/>
                  </a:cubicBezTo>
                  <a:lnTo>
                    <a:pt x="1739" y="310"/>
                  </a:lnTo>
                  <a:cubicBezTo>
                    <a:pt x="1760" y="321"/>
                    <a:pt x="1780" y="326"/>
                    <a:pt x="1798" y="326"/>
                  </a:cubicBezTo>
                  <a:cubicBezTo>
                    <a:pt x="1862" y="326"/>
                    <a:pt x="1906" y="266"/>
                    <a:pt x="1906" y="191"/>
                  </a:cubicBezTo>
                  <a:cubicBezTo>
                    <a:pt x="1906" y="96"/>
                    <a:pt x="1834" y="25"/>
                    <a:pt x="1739" y="25"/>
                  </a:cubicBezTo>
                  <a:lnTo>
                    <a:pt x="1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68"/>
            <p:cNvSpPr/>
            <p:nvPr/>
          </p:nvSpPr>
          <p:spPr>
            <a:xfrm>
              <a:off x="4189525" y="2469025"/>
              <a:ext cx="38125" cy="8475"/>
            </a:xfrm>
            <a:custGeom>
              <a:rect b="b" l="l" r="r" t="t"/>
              <a:pathLst>
                <a:path extrusionOk="0" h="339" w="1525">
                  <a:moveTo>
                    <a:pt x="167" y="0"/>
                  </a:moveTo>
                  <a:cubicBezTo>
                    <a:pt x="72" y="24"/>
                    <a:pt x="1" y="119"/>
                    <a:pt x="1" y="214"/>
                  </a:cubicBezTo>
                  <a:cubicBezTo>
                    <a:pt x="1" y="283"/>
                    <a:pt x="37" y="339"/>
                    <a:pt x="93" y="339"/>
                  </a:cubicBezTo>
                  <a:cubicBezTo>
                    <a:pt x="115" y="339"/>
                    <a:pt x="140" y="330"/>
                    <a:pt x="167" y="310"/>
                  </a:cubicBezTo>
                  <a:lnTo>
                    <a:pt x="1358" y="310"/>
                  </a:lnTo>
                  <a:cubicBezTo>
                    <a:pt x="1385" y="330"/>
                    <a:pt x="1410" y="339"/>
                    <a:pt x="1432" y="339"/>
                  </a:cubicBezTo>
                  <a:cubicBezTo>
                    <a:pt x="1488" y="339"/>
                    <a:pt x="1525" y="283"/>
                    <a:pt x="1525" y="214"/>
                  </a:cubicBezTo>
                  <a:cubicBezTo>
                    <a:pt x="1525" y="119"/>
                    <a:pt x="1453" y="24"/>
                    <a:pt x="1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68"/>
            <p:cNvSpPr/>
            <p:nvPr/>
          </p:nvSpPr>
          <p:spPr>
            <a:xfrm>
              <a:off x="4204425" y="2483900"/>
              <a:ext cx="23225" cy="8900"/>
            </a:xfrm>
            <a:custGeom>
              <a:rect b="b" l="l" r="r" t="t"/>
              <a:pathLst>
                <a:path extrusionOk="0" h="356" w="929">
                  <a:moveTo>
                    <a:pt x="167" y="0"/>
                  </a:moveTo>
                  <a:cubicBezTo>
                    <a:pt x="72" y="48"/>
                    <a:pt x="24" y="143"/>
                    <a:pt x="0" y="239"/>
                  </a:cubicBezTo>
                  <a:cubicBezTo>
                    <a:pt x="0" y="302"/>
                    <a:pt x="32" y="355"/>
                    <a:pt x="81" y="355"/>
                  </a:cubicBezTo>
                  <a:cubicBezTo>
                    <a:pt x="106" y="355"/>
                    <a:pt x="135" y="342"/>
                    <a:pt x="167" y="310"/>
                  </a:cubicBezTo>
                  <a:lnTo>
                    <a:pt x="762" y="310"/>
                  </a:lnTo>
                  <a:cubicBezTo>
                    <a:pt x="794" y="342"/>
                    <a:pt x="823" y="355"/>
                    <a:pt x="848" y="355"/>
                  </a:cubicBezTo>
                  <a:cubicBezTo>
                    <a:pt x="897" y="355"/>
                    <a:pt x="929" y="302"/>
                    <a:pt x="929" y="239"/>
                  </a:cubicBezTo>
                  <a:cubicBezTo>
                    <a:pt x="929" y="143"/>
                    <a:pt x="857" y="48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68"/>
            <p:cNvSpPr/>
            <p:nvPr/>
          </p:nvSpPr>
          <p:spPr>
            <a:xfrm>
              <a:off x="4210975" y="2498775"/>
              <a:ext cx="16675" cy="9325"/>
            </a:xfrm>
            <a:custGeom>
              <a:rect b="b" l="l" r="r" t="t"/>
              <a:pathLst>
                <a:path extrusionOk="0" h="373" w="667">
                  <a:moveTo>
                    <a:pt x="191" y="1"/>
                  </a:moveTo>
                  <a:cubicBezTo>
                    <a:pt x="95" y="96"/>
                    <a:pt x="0" y="168"/>
                    <a:pt x="0" y="263"/>
                  </a:cubicBezTo>
                  <a:cubicBezTo>
                    <a:pt x="0" y="322"/>
                    <a:pt x="37" y="373"/>
                    <a:pt x="89" y="373"/>
                  </a:cubicBezTo>
                  <a:cubicBezTo>
                    <a:pt x="119" y="373"/>
                    <a:pt x="155" y="355"/>
                    <a:pt x="191" y="310"/>
                  </a:cubicBezTo>
                  <a:lnTo>
                    <a:pt x="500" y="310"/>
                  </a:lnTo>
                  <a:cubicBezTo>
                    <a:pt x="536" y="355"/>
                    <a:pt x="568" y="373"/>
                    <a:pt x="594" y="373"/>
                  </a:cubicBezTo>
                  <a:cubicBezTo>
                    <a:pt x="639" y="373"/>
                    <a:pt x="667" y="322"/>
                    <a:pt x="667" y="263"/>
                  </a:cubicBezTo>
                  <a:cubicBezTo>
                    <a:pt x="667" y="168"/>
                    <a:pt x="595" y="96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68"/>
            <p:cNvSpPr/>
            <p:nvPr/>
          </p:nvSpPr>
          <p:spPr>
            <a:xfrm>
              <a:off x="4145475" y="2498775"/>
              <a:ext cx="17300" cy="10275"/>
            </a:xfrm>
            <a:custGeom>
              <a:rect b="b" l="l" r="r" t="t"/>
              <a:pathLst>
                <a:path extrusionOk="0" h="411" w="692">
                  <a:moveTo>
                    <a:pt x="167" y="1"/>
                  </a:moveTo>
                  <a:cubicBezTo>
                    <a:pt x="72" y="120"/>
                    <a:pt x="0" y="191"/>
                    <a:pt x="0" y="310"/>
                  </a:cubicBezTo>
                  <a:cubicBezTo>
                    <a:pt x="0" y="364"/>
                    <a:pt x="23" y="410"/>
                    <a:pt x="60" y="410"/>
                  </a:cubicBezTo>
                  <a:cubicBezTo>
                    <a:pt x="89" y="410"/>
                    <a:pt x="126" y="383"/>
                    <a:pt x="167" y="310"/>
                  </a:cubicBezTo>
                  <a:lnTo>
                    <a:pt x="501" y="310"/>
                  </a:lnTo>
                  <a:cubicBezTo>
                    <a:pt x="541" y="371"/>
                    <a:pt x="581" y="393"/>
                    <a:pt x="614" y="393"/>
                  </a:cubicBezTo>
                  <a:cubicBezTo>
                    <a:pt x="659" y="393"/>
                    <a:pt x="691" y="352"/>
                    <a:pt x="691" y="310"/>
                  </a:cubicBezTo>
                  <a:cubicBezTo>
                    <a:pt x="691" y="215"/>
                    <a:pt x="596" y="120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68"/>
            <p:cNvSpPr/>
            <p:nvPr/>
          </p:nvSpPr>
          <p:spPr>
            <a:xfrm>
              <a:off x="4156200" y="2520675"/>
              <a:ext cx="17275" cy="7900"/>
            </a:xfrm>
            <a:custGeom>
              <a:rect b="b" l="l" r="r" t="t"/>
              <a:pathLst>
                <a:path extrusionOk="0" h="316" w="691">
                  <a:moveTo>
                    <a:pt x="93" y="1"/>
                  </a:moveTo>
                  <a:cubicBezTo>
                    <a:pt x="37" y="1"/>
                    <a:pt x="0" y="57"/>
                    <a:pt x="0" y="125"/>
                  </a:cubicBezTo>
                  <a:cubicBezTo>
                    <a:pt x="0" y="220"/>
                    <a:pt x="72" y="316"/>
                    <a:pt x="167" y="316"/>
                  </a:cubicBezTo>
                  <a:lnTo>
                    <a:pt x="500" y="316"/>
                  </a:lnTo>
                  <a:cubicBezTo>
                    <a:pt x="595" y="316"/>
                    <a:pt x="667" y="220"/>
                    <a:pt x="691" y="125"/>
                  </a:cubicBezTo>
                  <a:cubicBezTo>
                    <a:pt x="691" y="57"/>
                    <a:pt x="642" y="1"/>
                    <a:pt x="579" y="1"/>
                  </a:cubicBezTo>
                  <a:cubicBezTo>
                    <a:pt x="554" y="1"/>
                    <a:pt x="527" y="10"/>
                    <a:pt x="500" y="30"/>
                  </a:cubicBezTo>
                  <a:lnTo>
                    <a:pt x="167" y="30"/>
                  </a:lnTo>
                  <a:cubicBezTo>
                    <a:pt x="140" y="10"/>
                    <a:pt x="115" y="1"/>
                    <a:pt x="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68"/>
            <p:cNvSpPr/>
            <p:nvPr/>
          </p:nvSpPr>
          <p:spPr>
            <a:xfrm>
              <a:off x="4135350" y="2533800"/>
              <a:ext cx="17300" cy="9650"/>
            </a:xfrm>
            <a:custGeom>
              <a:rect b="b" l="l" r="r" t="t"/>
              <a:pathLst>
                <a:path extrusionOk="0" h="386" w="692">
                  <a:moveTo>
                    <a:pt x="60" y="0"/>
                  </a:moveTo>
                  <a:cubicBezTo>
                    <a:pt x="23" y="0"/>
                    <a:pt x="1" y="46"/>
                    <a:pt x="1" y="100"/>
                  </a:cubicBezTo>
                  <a:cubicBezTo>
                    <a:pt x="1" y="195"/>
                    <a:pt x="72" y="291"/>
                    <a:pt x="167" y="386"/>
                  </a:cubicBezTo>
                  <a:lnTo>
                    <a:pt x="501" y="386"/>
                  </a:lnTo>
                  <a:cubicBezTo>
                    <a:pt x="596" y="291"/>
                    <a:pt x="691" y="195"/>
                    <a:pt x="691" y="100"/>
                  </a:cubicBezTo>
                  <a:cubicBezTo>
                    <a:pt x="691" y="46"/>
                    <a:pt x="661" y="0"/>
                    <a:pt x="617" y="0"/>
                  </a:cubicBezTo>
                  <a:cubicBezTo>
                    <a:pt x="584" y="0"/>
                    <a:pt x="542" y="28"/>
                    <a:pt x="501" y="100"/>
                  </a:cubicBezTo>
                  <a:lnTo>
                    <a:pt x="167" y="100"/>
                  </a:lnTo>
                  <a:cubicBezTo>
                    <a:pt x="126" y="28"/>
                    <a:pt x="89" y="0"/>
                    <a:pt x="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68"/>
            <p:cNvSpPr/>
            <p:nvPr/>
          </p:nvSpPr>
          <p:spPr>
            <a:xfrm>
              <a:off x="4131775" y="2513675"/>
              <a:ext cx="8950" cy="8950"/>
            </a:xfrm>
            <a:custGeom>
              <a:rect b="b" l="l" r="r" t="t"/>
              <a:pathLst>
                <a:path extrusionOk="0" h="358" w="358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86"/>
                    <a:pt x="96" y="357"/>
                    <a:pt x="191" y="357"/>
                  </a:cubicBezTo>
                  <a:cubicBezTo>
                    <a:pt x="287" y="357"/>
                    <a:pt x="358" y="286"/>
                    <a:pt x="358" y="191"/>
                  </a:cubicBezTo>
                  <a:cubicBezTo>
                    <a:pt x="358" y="95"/>
                    <a:pt x="287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68"/>
            <p:cNvSpPr/>
            <p:nvPr/>
          </p:nvSpPr>
          <p:spPr>
            <a:xfrm>
              <a:off x="4160350" y="2536300"/>
              <a:ext cx="8375" cy="8350"/>
            </a:xfrm>
            <a:custGeom>
              <a:rect b="b" l="l" r="r" t="t"/>
              <a:pathLst>
                <a:path extrusionOk="0" h="334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cubicBezTo>
                    <a:pt x="263" y="334"/>
                    <a:pt x="334" y="262"/>
                    <a:pt x="334" y="167"/>
                  </a:cubicBez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7" name="Google Shape;2407;p68"/>
          <p:cNvGrpSpPr/>
          <p:nvPr/>
        </p:nvGrpSpPr>
        <p:grpSpPr>
          <a:xfrm>
            <a:off x="7849175" y="1216625"/>
            <a:ext cx="313068" cy="343011"/>
            <a:chOff x="1641975" y="2791700"/>
            <a:chExt cx="242350" cy="265550"/>
          </a:xfrm>
        </p:grpSpPr>
        <p:sp>
          <p:nvSpPr>
            <p:cNvPr id="2408" name="Google Shape;2408;p68"/>
            <p:cNvSpPr/>
            <p:nvPr/>
          </p:nvSpPr>
          <p:spPr>
            <a:xfrm>
              <a:off x="1641975" y="2791700"/>
              <a:ext cx="107200" cy="98850"/>
            </a:xfrm>
            <a:custGeom>
              <a:rect b="b" l="l" r="r" t="t"/>
              <a:pathLst>
                <a:path extrusionOk="0" h="3954" w="4288">
                  <a:moveTo>
                    <a:pt x="2596" y="334"/>
                  </a:moveTo>
                  <a:cubicBezTo>
                    <a:pt x="2620" y="382"/>
                    <a:pt x="2644" y="453"/>
                    <a:pt x="2668" y="501"/>
                  </a:cubicBezTo>
                  <a:cubicBezTo>
                    <a:pt x="2620" y="667"/>
                    <a:pt x="2596" y="858"/>
                    <a:pt x="2620" y="1025"/>
                  </a:cubicBezTo>
                  <a:cubicBezTo>
                    <a:pt x="2620" y="1144"/>
                    <a:pt x="2620" y="1263"/>
                    <a:pt x="2644" y="1382"/>
                  </a:cubicBezTo>
                  <a:lnTo>
                    <a:pt x="2477" y="1382"/>
                  </a:lnTo>
                  <a:cubicBezTo>
                    <a:pt x="2453" y="1263"/>
                    <a:pt x="2453" y="1144"/>
                    <a:pt x="2453" y="1025"/>
                  </a:cubicBezTo>
                  <a:cubicBezTo>
                    <a:pt x="2430" y="786"/>
                    <a:pt x="2477" y="548"/>
                    <a:pt x="2596" y="334"/>
                  </a:cubicBezTo>
                  <a:close/>
                  <a:moveTo>
                    <a:pt x="3073" y="334"/>
                  </a:moveTo>
                  <a:cubicBezTo>
                    <a:pt x="3192" y="548"/>
                    <a:pt x="3239" y="786"/>
                    <a:pt x="3216" y="1025"/>
                  </a:cubicBezTo>
                  <a:cubicBezTo>
                    <a:pt x="3216" y="1144"/>
                    <a:pt x="3216" y="1263"/>
                    <a:pt x="3192" y="1382"/>
                  </a:cubicBezTo>
                  <a:lnTo>
                    <a:pt x="2954" y="1382"/>
                  </a:lnTo>
                  <a:cubicBezTo>
                    <a:pt x="2930" y="1263"/>
                    <a:pt x="2930" y="1144"/>
                    <a:pt x="2930" y="1025"/>
                  </a:cubicBezTo>
                  <a:cubicBezTo>
                    <a:pt x="2906" y="786"/>
                    <a:pt x="2954" y="548"/>
                    <a:pt x="3073" y="334"/>
                  </a:cubicBezTo>
                  <a:close/>
                  <a:moveTo>
                    <a:pt x="3525" y="1691"/>
                  </a:moveTo>
                  <a:cubicBezTo>
                    <a:pt x="3930" y="1691"/>
                    <a:pt x="3930" y="2287"/>
                    <a:pt x="3525" y="2287"/>
                  </a:cubicBezTo>
                  <a:lnTo>
                    <a:pt x="2072" y="2287"/>
                  </a:lnTo>
                  <a:cubicBezTo>
                    <a:pt x="1668" y="2287"/>
                    <a:pt x="1668" y="1691"/>
                    <a:pt x="2072" y="1691"/>
                  </a:cubicBezTo>
                  <a:close/>
                  <a:moveTo>
                    <a:pt x="2644" y="2572"/>
                  </a:moveTo>
                  <a:cubicBezTo>
                    <a:pt x="2620" y="2692"/>
                    <a:pt x="2620" y="2811"/>
                    <a:pt x="2620" y="2930"/>
                  </a:cubicBezTo>
                  <a:cubicBezTo>
                    <a:pt x="2596" y="3096"/>
                    <a:pt x="2620" y="3287"/>
                    <a:pt x="2668" y="3454"/>
                  </a:cubicBezTo>
                  <a:cubicBezTo>
                    <a:pt x="2644" y="3501"/>
                    <a:pt x="2620" y="3573"/>
                    <a:pt x="2596" y="3620"/>
                  </a:cubicBezTo>
                  <a:cubicBezTo>
                    <a:pt x="2477" y="3406"/>
                    <a:pt x="2430" y="3168"/>
                    <a:pt x="2453" y="2930"/>
                  </a:cubicBezTo>
                  <a:cubicBezTo>
                    <a:pt x="2453" y="2811"/>
                    <a:pt x="2453" y="2692"/>
                    <a:pt x="2477" y="2572"/>
                  </a:cubicBezTo>
                  <a:close/>
                  <a:moveTo>
                    <a:pt x="3192" y="2572"/>
                  </a:moveTo>
                  <a:cubicBezTo>
                    <a:pt x="3216" y="2692"/>
                    <a:pt x="3216" y="2811"/>
                    <a:pt x="3216" y="2930"/>
                  </a:cubicBezTo>
                  <a:cubicBezTo>
                    <a:pt x="3239" y="3168"/>
                    <a:pt x="3192" y="3406"/>
                    <a:pt x="3073" y="3620"/>
                  </a:cubicBezTo>
                  <a:cubicBezTo>
                    <a:pt x="2954" y="3406"/>
                    <a:pt x="2906" y="3168"/>
                    <a:pt x="2930" y="2930"/>
                  </a:cubicBezTo>
                  <a:cubicBezTo>
                    <a:pt x="2930" y="2811"/>
                    <a:pt x="2930" y="2692"/>
                    <a:pt x="2954" y="2572"/>
                  </a:cubicBezTo>
                  <a:close/>
                  <a:moveTo>
                    <a:pt x="2573" y="1"/>
                  </a:moveTo>
                  <a:cubicBezTo>
                    <a:pt x="2382" y="1"/>
                    <a:pt x="2263" y="191"/>
                    <a:pt x="2191" y="358"/>
                  </a:cubicBezTo>
                  <a:cubicBezTo>
                    <a:pt x="2120" y="572"/>
                    <a:pt x="2096" y="810"/>
                    <a:pt x="2096" y="1025"/>
                  </a:cubicBezTo>
                  <a:cubicBezTo>
                    <a:pt x="2096" y="1144"/>
                    <a:pt x="2096" y="1263"/>
                    <a:pt x="2120" y="1382"/>
                  </a:cubicBezTo>
                  <a:lnTo>
                    <a:pt x="596" y="1382"/>
                  </a:lnTo>
                  <a:cubicBezTo>
                    <a:pt x="1" y="1382"/>
                    <a:pt x="1" y="2287"/>
                    <a:pt x="596" y="2287"/>
                  </a:cubicBezTo>
                  <a:cubicBezTo>
                    <a:pt x="382" y="2287"/>
                    <a:pt x="382" y="1977"/>
                    <a:pt x="596" y="1977"/>
                  </a:cubicBezTo>
                  <a:lnTo>
                    <a:pt x="1572" y="1977"/>
                  </a:lnTo>
                  <a:cubicBezTo>
                    <a:pt x="1548" y="2072"/>
                    <a:pt x="1548" y="2168"/>
                    <a:pt x="1572" y="2287"/>
                  </a:cubicBezTo>
                  <a:lnTo>
                    <a:pt x="1739" y="2287"/>
                  </a:lnTo>
                  <a:cubicBezTo>
                    <a:pt x="1739" y="2287"/>
                    <a:pt x="1977" y="2572"/>
                    <a:pt x="2120" y="2572"/>
                  </a:cubicBezTo>
                  <a:cubicBezTo>
                    <a:pt x="2096" y="2692"/>
                    <a:pt x="2096" y="2811"/>
                    <a:pt x="2096" y="2930"/>
                  </a:cubicBezTo>
                  <a:cubicBezTo>
                    <a:pt x="2096" y="3144"/>
                    <a:pt x="2120" y="3382"/>
                    <a:pt x="2191" y="3596"/>
                  </a:cubicBezTo>
                  <a:cubicBezTo>
                    <a:pt x="2263" y="3763"/>
                    <a:pt x="2382" y="3954"/>
                    <a:pt x="2573" y="3954"/>
                  </a:cubicBezTo>
                  <a:cubicBezTo>
                    <a:pt x="2668" y="3954"/>
                    <a:pt x="2763" y="3906"/>
                    <a:pt x="2811" y="3835"/>
                  </a:cubicBezTo>
                  <a:cubicBezTo>
                    <a:pt x="2882" y="3906"/>
                    <a:pt x="2954" y="3954"/>
                    <a:pt x="3049" y="3954"/>
                  </a:cubicBezTo>
                  <a:cubicBezTo>
                    <a:pt x="3263" y="3954"/>
                    <a:pt x="3358" y="3763"/>
                    <a:pt x="3430" y="3596"/>
                  </a:cubicBezTo>
                  <a:cubicBezTo>
                    <a:pt x="3501" y="3382"/>
                    <a:pt x="3525" y="3144"/>
                    <a:pt x="3525" y="2930"/>
                  </a:cubicBezTo>
                  <a:cubicBezTo>
                    <a:pt x="3525" y="2811"/>
                    <a:pt x="3525" y="2692"/>
                    <a:pt x="3501" y="2572"/>
                  </a:cubicBezTo>
                  <a:cubicBezTo>
                    <a:pt x="4287" y="2572"/>
                    <a:pt x="4287" y="1382"/>
                    <a:pt x="3501" y="1382"/>
                  </a:cubicBezTo>
                  <a:cubicBezTo>
                    <a:pt x="3525" y="1263"/>
                    <a:pt x="3525" y="1144"/>
                    <a:pt x="3525" y="1025"/>
                  </a:cubicBezTo>
                  <a:cubicBezTo>
                    <a:pt x="3525" y="810"/>
                    <a:pt x="3501" y="572"/>
                    <a:pt x="3430" y="358"/>
                  </a:cubicBezTo>
                  <a:cubicBezTo>
                    <a:pt x="3358" y="191"/>
                    <a:pt x="3263" y="1"/>
                    <a:pt x="3049" y="1"/>
                  </a:cubicBezTo>
                  <a:cubicBezTo>
                    <a:pt x="2954" y="1"/>
                    <a:pt x="2882" y="48"/>
                    <a:pt x="2811" y="120"/>
                  </a:cubicBezTo>
                  <a:cubicBezTo>
                    <a:pt x="2763" y="48"/>
                    <a:pt x="2668" y="1"/>
                    <a:pt x="2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68"/>
            <p:cNvSpPr/>
            <p:nvPr/>
          </p:nvSpPr>
          <p:spPr>
            <a:xfrm>
              <a:off x="1678300" y="2868500"/>
              <a:ext cx="206025" cy="188750"/>
            </a:xfrm>
            <a:custGeom>
              <a:rect b="b" l="l" r="r" t="t"/>
              <a:pathLst>
                <a:path extrusionOk="0" h="7550" w="8241">
                  <a:moveTo>
                    <a:pt x="7835" y="310"/>
                  </a:moveTo>
                  <a:lnTo>
                    <a:pt x="7835" y="334"/>
                  </a:lnTo>
                  <a:lnTo>
                    <a:pt x="5978" y="2191"/>
                  </a:lnTo>
                  <a:cubicBezTo>
                    <a:pt x="5978" y="1167"/>
                    <a:pt x="6811" y="334"/>
                    <a:pt x="7835" y="310"/>
                  </a:cubicBezTo>
                  <a:close/>
                  <a:moveTo>
                    <a:pt x="8050" y="548"/>
                  </a:moveTo>
                  <a:cubicBezTo>
                    <a:pt x="8050" y="1572"/>
                    <a:pt x="7216" y="2406"/>
                    <a:pt x="6192" y="2406"/>
                  </a:cubicBezTo>
                  <a:lnTo>
                    <a:pt x="8050" y="548"/>
                  </a:lnTo>
                  <a:close/>
                  <a:moveTo>
                    <a:pt x="3144" y="691"/>
                  </a:moveTo>
                  <a:cubicBezTo>
                    <a:pt x="3834" y="1382"/>
                    <a:pt x="3834" y="2501"/>
                    <a:pt x="3144" y="3192"/>
                  </a:cubicBezTo>
                  <a:lnTo>
                    <a:pt x="3144" y="2311"/>
                  </a:lnTo>
                  <a:cubicBezTo>
                    <a:pt x="3144" y="2239"/>
                    <a:pt x="3072" y="2168"/>
                    <a:pt x="3001" y="2168"/>
                  </a:cubicBezTo>
                  <a:cubicBezTo>
                    <a:pt x="2929" y="2168"/>
                    <a:pt x="2858" y="2239"/>
                    <a:pt x="2858" y="2311"/>
                  </a:cubicBezTo>
                  <a:lnTo>
                    <a:pt x="2858" y="3192"/>
                  </a:lnTo>
                  <a:cubicBezTo>
                    <a:pt x="2525" y="2858"/>
                    <a:pt x="2334" y="2406"/>
                    <a:pt x="2334" y="1930"/>
                  </a:cubicBezTo>
                  <a:cubicBezTo>
                    <a:pt x="2334" y="1453"/>
                    <a:pt x="2525" y="1025"/>
                    <a:pt x="2858" y="691"/>
                  </a:cubicBezTo>
                  <a:lnTo>
                    <a:pt x="2858" y="1620"/>
                  </a:lnTo>
                  <a:cubicBezTo>
                    <a:pt x="2858" y="1691"/>
                    <a:pt x="2929" y="1763"/>
                    <a:pt x="3001" y="1763"/>
                  </a:cubicBezTo>
                  <a:cubicBezTo>
                    <a:pt x="3072" y="1763"/>
                    <a:pt x="3144" y="1691"/>
                    <a:pt x="3144" y="1620"/>
                  </a:cubicBezTo>
                  <a:lnTo>
                    <a:pt x="3144" y="691"/>
                  </a:lnTo>
                  <a:close/>
                  <a:moveTo>
                    <a:pt x="6311" y="167"/>
                  </a:moveTo>
                  <a:cubicBezTo>
                    <a:pt x="6502" y="191"/>
                    <a:pt x="6668" y="215"/>
                    <a:pt x="6835" y="263"/>
                  </a:cubicBezTo>
                  <a:cubicBezTo>
                    <a:pt x="6740" y="310"/>
                    <a:pt x="6644" y="358"/>
                    <a:pt x="6549" y="429"/>
                  </a:cubicBezTo>
                  <a:lnTo>
                    <a:pt x="6311" y="429"/>
                  </a:lnTo>
                  <a:cubicBezTo>
                    <a:pt x="6299" y="429"/>
                    <a:pt x="6287" y="429"/>
                    <a:pt x="6275" y="429"/>
                  </a:cubicBezTo>
                  <a:cubicBezTo>
                    <a:pt x="5199" y="429"/>
                    <a:pt x="4433" y="1489"/>
                    <a:pt x="4739" y="2525"/>
                  </a:cubicBezTo>
                  <a:cubicBezTo>
                    <a:pt x="4955" y="3253"/>
                    <a:pt x="5619" y="3706"/>
                    <a:pt x="6315" y="3706"/>
                  </a:cubicBezTo>
                  <a:cubicBezTo>
                    <a:pt x="6621" y="3706"/>
                    <a:pt x="6933" y="3619"/>
                    <a:pt x="7216" y="3430"/>
                  </a:cubicBezTo>
                  <a:cubicBezTo>
                    <a:pt x="7287" y="3382"/>
                    <a:pt x="7287" y="3287"/>
                    <a:pt x="7264" y="3216"/>
                  </a:cubicBezTo>
                  <a:cubicBezTo>
                    <a:pt x="7233" y="3169"/>
                    <a:pt x="7172" y="3143"/>
                    <a:pt x="7114" y="3143"/>
                  </a:cubicBezTo>
                  <a:cubicBezTo>
                    <a:pt x="7082" y="3143"/>
                    <a:pt x="7051" y="3151"/>
                    <a:pt x="7026" y="3168"/>
                  </a:cubicBezTo>
                  <a:cubicBezTo>
                    <a:pt x="6811" y="3311"/>
                    <a:pt x="6573" y="3382"/>
                    <a:pt x="6311" y="3382"/>
                  </a:cubicBezTo>
                  <a:cubicBezTo>
                    <a:pt x="4620" y="3358"/>
                    <a:pt x="4525" y="882"/>
                    <a:pt x="6192" y="739"/>
                  </a:cubicBezTo>
                  <a:lnTo>
                    <a:pt x="6192" y="739"/>
                  </a:lnTo>
                  <a:cubicBezTo>
                    <a:pt x="5763" y="1239"/>
                    <a:pt x="5573" y="1906"/>
                    <a:pt x="5668" y="2549"/>
                  </a:cubicBezTo>
                  <a:cubicBezTo>
                    <a:pt x="5692" y="2620"/>
                    <a:pt x="5740" y="2668"/>
                    <a:pt x="5811" y="2692"/>
                  </a:cubicBezTo>
                  <a:cubicBezTo>
                    <a:pt x="5930" y="2715"/>
                    <a:pt x="6049" y="2715"/>
                    <a:pt x="6168" y="2715"/>
                  </a:cubicBezTo>
                  <a:cubicBezTo>
                    <a:pt x="6716" y="2715"/>
                    <a:pt x="7240" y="2525"/>
                    <a:pt x="7645" y="2144"/>
                  </a:cubicBezTo>
                  <a:lnTo>
                    <a:pt x="7645" y="2144"/>
                  </a:lnTo>
                  <a:cubicBezTo>
                    <a:pt x="7621" y="2334"/>
                    <a:pt x="7573" y="2525"/>
                    <a:pt x="7478" y="2692"/>
                  </a:cubicBezTo>
                  <a:cubicBezTo>
                    <a:pt x="7430" y="2763"/>
                    <a:pt x="7454" y="2858"/>
                    <a:pt x="7549" y="2906"/>
                  </a:cubicBezTo>
                  <a:cubicBezTo>
                    <a:pt x="7569" y="2919"/>
                    <a:pt x="7591" y="2925"/>
                    <a:pt x="7613" y="2925"/>
                  </a:cubicBezTo>
                  <a:cubicBezTo>
                    <a:pt x="7670" y="2925"/>
                    <a:pt x="7729" y="2886"/>
                    <a:pt x="7764" y="2834"/>
                  </a:cubicBezTo>
                  <a:cubicBezTo>
                    <a:pt x="7883" y="2596"/>
                    <a:pt x="7954" y="2334"/>
                    <a:pt x="7954" y="2072"/>
                  </a:cubicBezTo>
                  <a:cubicBezTo>
                    <a:pt x="7954" y="1977"/>
                    <a:pt x="7954" y="1906"/>
                    <a:pt x="7930" y="1810"/>
                  </a:cubicBezTo>
                  <a:cubicBezTo>
                    <a:pt x="8002" y="1715"/>
                    <a:pt x="8050" y="1620"/>
                    <a:pt x="8121" y="1525"/>
                  </a:cubicBezTo>
                  <a:cubicBezTo>
                    <a:pt x="8169" y="1691"/>
                    <a:pt x="8192" y="1882"/>
                    <a:pt x="8192" y="2049"/>
                  </a:cubicBezTo>
                  <a:cubicBezTo>
                    <a:pt x="8192" y="3191"/>
                    <a:pt x="7269" y="3942"/>
                    <a:pt x="6302" y="3942"/>
                  </a:cubicBezTo>
                  <a:cubicBezTo>
                    <a:pt x="5838" y="3942"/>
                    <a:pt x="5364" y="3769"/>
                    <a:pt x="4977" y="3382"/>
                  </a:cubicBezTo>
                  <a:cubicBezTo>
                    <a:pt x="3787" y="2191"/>
                    <a:pt x="4620" y="167"/>
                    <a:pt x="6311" y="167"/>
                  </a:cubicBezTo>
                  <a:close/>
                  <a:moveTo>
                    <a:pt x="905" y="3287"/>
                  </a:moveTo>
                  <a:cubicBezTo>
                    <a:pt x="1929" y="3287"/>
                    <a:pt x="2763" y="4120"/>
                    <a:pt x="2763" y="5144"/>
                  </a:cubicBezTo>
                  <a:lnTo>
                    <a:pt x="905" y="3287"/>
                  </a:lnTo>
                  <a:close/>
                  <a:moveTo>
                    <a:pt x="4549" y="3358"/>
                  </a:moveTo>
                  <a:cubicBezTo>
                    <a:pt x="4596" y="3430"/>
                    <a:pt x="4644" y="3477"/>
                    <a:pt x="4716" y="3549"/>
                  </a:cubicBezTo>
                  <a:lnTo>
                    <a:pt x="3072" y="5168"/>
                  </a:lnTo>
                  <a:cubicBezTo>
                    <a:pt x="3072" y="4692"/>
                    <a:pt x="3263" y="4216"/>
                    <a:pt x="3620" y="3858"/>
                  </a:cubicBezTo>
                  <a:cubicBezTo>
                    <a:pt x="3882" y="3620"/>
                    <a:pt x="4192" y="3430"/>
                    <a:pt x="4549" y="3358"/>
                  </a:cubicBezTo>
                  <a:close/>
                  <a:moveTo>
                    <a:pt x="691" y="3501"/>
                  </a:moveTo>
                  <a:lnTo>
                    <a:pt x="2548" y="5359"/>
                  </a:lnTo>
                  <a:cubicBezTo>
                    <a:pt x="2048" y="5359"/>
                    <a:pt x="1572" y="5168"/>
                    <a:pt x="1239" y="4835"/>
                  </a:cubicBezTo>
                  <a:cubicBezTo>
                    <a:pt x="881" y="4478"/>
                    <a:pt x="691" y="4001"/>
                    <a:pt x="691" y="3501"/>
                  </a:cubicBezTo>
                  <a:close/>
                  <a:moveTo>
                    <a:pt x="4930" y="3763"/>
                  </a:moveTo>
                  <a:cubicBezTo>
                    <a:pt x="5001" y="3811"/>
                    <a:pt x="5049" y="3858"/>
                    <a:pt x="5120" y="3882"/>
                  </a:cubicBezTo>
                  <a:cubicBezTo>
                    <a:pt x="5073" y="4168"/>
                    <a:pt x="4954" y="4430"/>
                    <a:pt x="4787" y="4668"/>
                  </a:cubicBezTo>
                  <a:cubicBezTo>
                    <a:pt x="4745" y="4661"/>
                    <a:pt x="4703" y="4658"/>
                    <a:pt x="4661" y="4658"/>
                  </a:cubicBezTo>
                  <a:cubicBezTo>
                    <a:pt x="4560" y="4658"/>
                    <a:pt x="4459" y="4675"/>
                    <a:pt x="4358" y="4692"/>
                  </a:cubicBezTo>
                  <a:cubicBezTo>
                    <a:pt x="4311" y="4716"/>
                    <a:pt x="4287" y="4763"/>
                    <a:pt x="4263" y="4811"/>
                  </a:cubicBezTo>
                  <a:cubicBezTo>
                    <a:pt x="4239" y="4906"/>
                    <a:pt x="4215" y="5025"/>
                    <a:pt x="4215" y="5144"/>
                  </a:cubicBezTo>
                  <a:cubicBezTo>
                    <a:pt x="3930" y="5311"/>
                    <a:pt x="3620" y="5406"/>
                    <a:pt x="3310" y="5406"/>
                  </a:cubicBezTo>
                  <a:lnTo>
                    <a:pt x="4930" y="3763"/>
                  </a:lnTo>
                  <a:close/>
                  <a:moveTo>
                    <a:pt x="4668" y="4963"/>
                  </a:moveTo>
                  <a:cubicBezTo>
                    <a:pt x="4825" y="4963"/>
                    <a:pt x="4988" y="5036"/>
                    <a:pt x="5120" y="5168"/>
                  </a:cubicBezTo>
                  <a:cubicBezTo>
                    <a:pt x="5162" y="5375"/>
                    <a:pt x="4988" y="5563"/>
                    <a:pt x="4786" y="5563"/>
                  </a:cubicBezTo>
                  <a:cubicBezTo>
                    <a:pt x="4755" y="5563"/>
                    <a:pt x="4723" y="5559"/>
                    <a:pt x="4692" y="5549"/>
                  </a:cubicBezTo>
                  <a:cubicBezTo>
                    <a:pt x="4430" y="5454"/>
                    <a:pt x="4358" y="5168"/>
                    <a:pt x="4549" y="4978"/>
                  </a:cubicBezTo>
                  <a:cubicBezTo>
                    <a:pt x="4588" y="4968"/>
                    <a:pt x="4628" y="4963"/>
                    <a:pt x="4668" y="4963"/>
                  </a:cubicBezTo>
                  <a:close/>
                  <a:moveTo>
                    <a:pt x="5878" y="5162"/>
                  </a:moveTo>
                  <a:cubicBezTo>
                    <a:pt x="6087" y="5162"/>
                    <a:pt x="6257" y="5360"/>
                    <a:pt x="6192" y="5597"/>
                  </a:cubicBezTo>
                  <a:cubicBezTo>
                    <a:pt x="6134" y="5742"/>
                    <a:pt x="6006" y="5825"/>
                    <a:pt x="5871" y="5825"/>
                  </a:cubicBezTo>
                  <a:cubicBezTo>
                    <a:pt x="5784" y="5825"/>
                    <a:pt x="5695" y="5791"/>
                    <a:pt x="5620" y="5716"/>
                  </a:cubicBezTo>
                  <a:cubicBezTo>
                    <a:pt x="5573" y="5526"/>
                    <a:pt x="5644" y="5311"/>
                    <a:pt x="5811" y="5168"/>
                  </a:cubicBezTo>
                  <a:cubicBezTo>
                    <a:pt x="5833" y="5164"/>
                    <a:pt x="5856" y="5162"/>
                    <a:pt x="5878" y="5162"/>
                  </a:cubicBezTo>
                  <a:close/>
                  <a:moveTo>
                    <a:pt x="4287" y="5502"/>
                  </a:moveTo>
                  <a:cubicBezTo>
                    <a:pt x="4334" y="5621"/>
                    <a:pt x="4406" y="5716"/>
                    <a:pt x="4477" y="5811"/>
                  </a:cubicBezTo>
                  <a:cubicBezTo>
                    <a:pt x="4644" y="5978"/>
                    <a:pt x="4882" y="6073"/>
                    <a:pt x="5120" y="6073"/>
                  </a:cubicBezTo>
                  <a:lnTo>
                    <a:pt x="5239" y="6073"/>
                  </a:lnTo>
                  <a:lnTo>
                    <a:pt x="5239" y="6216"/>
                  </a:lnTo>
                  <a:cubicBezTo>
                    <a:pt x="5120" y="6240"/>
                    <a:pt x="5001" y="6288"/>
                    <a:pt x="4906" y="6359"/>
                  </a:cubicBezTo>
                  <a:lnTo>
                    <a:pt x="4311" y="6835"/>
                  </a:lnTo>
                  <a:lnTo>
                    <a:pt x="3525" y="6216"/>
                  </a:lnTo>
                  <a:cubicBezTo>
                    <a:pt x="3430" y="6121"/>
                    <a:pt x="3287" y="6073"/>
                    <a:pt x="3168" y="6026"/>
                  </a:cubicBezTo>
                  <a:lnTo>
                    <a:pt x="3168" y="5740"/>
                  </a:lnTo>
                  <a:lnTo>
                    <a:pt x="3334" y="5740"/>
                  </a:lnTo>
                  <a:cubicBezTo>
                    <a:pt x="3668" y="5740"/>
                    <a:pt x="4001" y="5668"/>
                    <a:pt x="4287" y="5502"/>
                  </a:cubicBezTo>
                  <a:close/>
                  <a:moveTo>
                    <a:pt x="2929" y="6186"/>
                  </a:moveTo>
                  <a:cubicBezTo>
                    <a:pt x="3054" y="6186"/>
                    <a:pt x="3179" y="6228"/>
                    <a:pt x="3287" y="6311"/>
                  </a:cubicBezTo>
                  <a:lnTo>
                    <a:pt x="4049" y="6954"/>
                  </a:lnTo>
                  <a:lnTo>
                    <a:pt x="3691" y="7240"/>
                  </a:lnTo>
                  <a:lnTo>
                    <a:pt x="1429" y="7240"/>
                  </a:lnTo>
                  <a:lnTo>
                    <a:pt x="2572" y="6311"/>
                  </a:lnTo>
                  <a:cubicBezTo>
                    <a:pt x="2679" y="6228"/>
                    <a:pt x="2804" y="6186"/>
                    <a:pt x="2929" y="6186"/>
                  </a:cubicBezTo>
                  <a:close/>
                  <a:moveTo>
                    <a:pt x="6144" y="1"/>
                  </a:moveTo>
                  <a:cubicBezTo>
                    <a:pt x="4620" y="48"/>
                    <a:pt x="3644" y="1668"/>
                    <a:pt x="4358" y="3025"/>
                  </a:cubicBezTo>
                  <a:cubicBezTo>
                    <a:pt x="4001" y="3120"/>
                    <a:pt x="3691" y="3311"/>
                    <a:pt x="3430" y="3549"/>
                  </a:cubicBezTo>
                  <a:cubicBezTo>
                    <a:pt x="3334" y="3668"/>
                    <a:pt x="3215" y="3811"/>
                    <a:pt x="3144" y="3954"/>
                  </a:cubicBezTo>
                  <a:lnTo>
                    <a:pt x="3144" y="3716"/>
                  </a:lnTo>
                  <a:cubicBezTo>
                    <a:pt x="4239" y="2858"/>
                    <a:pt x="4192" y="1191"/>
                    <a:pt x="3072" y="382"/>
                  </a:cubicBezTo>
                  <a:cubicBezTo>
                    <a:pt x="3048" y="358"/>
                    <a:pt x="3019" y="346"/>
                    <a:pt x="2989" y="346"/>
                  </a:cubicBezTo>
                  <a:cubicBezTo>
                    <a:pt x="2959" y="346"/>
                    <a:pt x="2929" y="358"/>
                    <a:pt x="2906" y="382"/>
                  </a:cubicBezTo>
                  <a:cubicBezTo>
                    <a:pt x="1786" y="1191"/>
                    <a:pt x="1763" y="2858"/>
                    <a:pt x="2834" y="3716"/>
                  </a:cubicBezTo>
                  <a:lnTo>
                    <a:pt x="2834" y="4049"/>
                  </a:lnTo>
                  <a:cubicBezTo>
                    <a:pt x="2763" y="3930"/>
                    <a:pt x="2667" y="3787"/>
                    <a:pt x="2548" y="3668"/>
                  </a:cubicBezTo>
                  <a:cubicBezTo>
                    <a:pt x="2159" y="3278"/>
                    <a:pt x="1642" y="3064"/>
                    <a:pt x="1102" y="3064"/>
                  </a:cubicBezTo>
                  <a:cubicBezTo>
                    <a:pt x="981" y="3064"/>
                    <a:pt x="860" y="3075"/>
                    <a:pt x="738" y="3096"/>
                  </a:cubicBezTo>
                  <a:cubicBezTo>
                    <a:pt x="667" y="3096"/>
                    <a:pt x="619" y="3144"/>
                    <a:pt x="619" y="3216"/>
                  </a:cubicBezTo>
                  <a:cubicBezTo>
                    <a:pt x="405" y="4478"/>
                    <a:pt x="1381" y="5621"/>
                    <a:pt x="2667" y="5621"/>
                  </a:cubicBezTo>
                  <a:lnTo>
                    <a:pt x="2858" y="5621"/>
                  </a:lnTo>
                  <a:lnTo>
                    <a:pt x="2858" y="5954"/>
                  </a:lnTo>
                  <a:cubicBezTo>
                    <a:pt x="2715" y="5978"/>
                    <a:pt x="2596" y="6049"/>
                    <a:pt x="2477" y="6121"/>
                  </a:cubicBezTo>
                  <a:lnTo>
                    <a:pt x="1120" y="7240"/>
                  </a:lnTo>
                  <a:lnTo>
                    <a:pt x="215" y="7240"/>
                  </a:lnTo>
                  <a:cubicBezTo>
                    <a:pt x="0" y="7240"/>
                    <a:pt x="0" y="7550"/>
                    <a:pt x="215" y="7550"/>
                  </a:cubicBezTo>
                  <a:lnTo>
                    <a:pt x="7907" y="7550"/>
                  </a:lnTo>
                  <a:cubicBezTo>
                    <a:pt x="8097" y="7550"/>
                    <a:pt x="8097" y="7240"/>
                    <a:pt x="7907" y="7240"/>
                  </a:cubicBezTo>
                  <a:lnTo>
                    <a:pt x="7049" y="7240"/>
                  </a:lnTo>
                  <a:lnTo>
                    <a:pt x="6502" y="6788"/>
                  </a:lnTo>
                  <a:cubicBezTo>
                    <a:pt x="6482" y="6758"/>
                    <a:pt x="6453" y="6745"/>
                    <a:pt x="6424" y="6745"/>
                  </a:cubicBezTo>
                  <a:cubicBezTo>
                    <a:pt x="6383" y="6745"/>
                    <a:pt x="6339" y="6770"/>
                    <a:pt x="6311" y="6811"/>
                  </a:cubicBezTo>
                  <a:cubicBezTo>
                    <a:pt x="6240" y="6859"/>
                    <a:pt x="6263" y="6954"/>
                    <a:pt x="6335" y="7026"/>
                  </a:cubicBezTo>
                  <a:lnTo>
                    <a:pt x="6573" y="7240"/>
                  </a:lnTo>
                  <a:lnTo>
                    <a:pt x="4192" y="7240"/>
                  </a:lnTo>
                  <a:lnTo>
                    <a:pt x="5097" y="6454"/>
                  </a:lnTo>
                  <a:cubicBezTo>
                    <a:pt x="5180" y="6395"/>
                    <a:pt x="5281" y="6365"/>
                    <a:pt x="5382" y="6365"/>
                  </a:cubicBezTo>
                  <a:cubicBezTo>
                    <a:pt x="5484" y="6365"/>
                    <a:pt x="5585" y="6395"/>
                    <a:pt x="5668" y="6454"/>
                  </a:cubicBezTo>
                  <a:lnTo>
                    <a:pt x="5763" y="6550"/>
                  </a:lnTo>
                  <a:cubicBezTo>
                    <a:pt x="5793" y="6579"/>
                    <a:pt x="5827" y="6593"/>
                    <a:pt x="5860" y="6593"/>
                  </a:cubicBezTo>
                  <a:cubicBezTo>
                    <a:pt x="5906" y="6593"/>
                    <a:pt x="5950" y="6567"/>
                    <a:pt x="5978" y="6526"/>
                  </a:cubicBezTo>
                  <a:cubicBezTo>
                    <a:pt x="6025" y="6478"/>
                    <a:pt x="6025" y="6359"/>
                    <a:pt x="5954" y="6311"/>
                  </a:cubicBezTo>
                  <a:lnTo>
                    <a:pt x="5835" y="6216"/>
                  </a:lnTo>
                  <a:cubicBezTo>
                    <a:pt x="5763" y="6145"/>
                    <a:pt x="5644" y="6097"/>
                    <a:pt x="5525" y="6049"/>
                  </a:cubicBezTo>
                  <a:lnTo>
                    <a:pt x="5525" y="5907"/>
                  </a:lnTo>
                  <a:lnTo>
                    <a:pt x="5644" y="5907"/>
                  </a:lnTo>
                  <a:cubicBezTo>
                    <a:pt x="5882" y="5907"/>
                    <a:pt x="6121" y="5811"/>
                    <a:pt x="6287" y="5621"/>
                  </a:cubicBezTo>
                  <a:cubicBezTo>
                    <a:pt x="6525" y="5359"/>
                    <a:pt x="6621" y="5002"/>
                    <a:pt x="6502" y="4644"/>
                  </a:cubicBezTo>
                  <a:cubicBezTo>
                    <a:pt x="6478" y="4621"/>
                    <a:pt x="6454" y="4573"/>
                    <a:pt x="6406" y="4549"/>
                  </a:cubicBezTo>
                  <a:cubicBezTo>
                    <a:pt x="6318" y="4522"/>
                    <a:pt x="6227" y="4508"/>
                    <a:pt x="6138" y="4508"/>
                  </a:cubicBezTo>
                  <a:cubicBezTo>
                    <a:pt x="5914" y="4508"/>
                    <a:pt x="5695" y="4593"/>
                    <a:pt x="5525" y="4763"/>
                  </a:cubicBezTo>
                  <a:lnTo>
                    <a:pt x="5525" y="4716"/>
                  </a:lnTo>
                  <a:cubicBezTo>
                    <a:pt x="5525" y="4621"/>
                    <a:pt x="5454" y="4549"/>
                    <a:pt x="5359" y="4549"/>
                  </a:cubicBezTo>
                  <a:cubicBezTo>
                    <a:pt x="5287" y="4549"/>
                    <a:pt x="5216" y="4621"/>
                    <a:pt x="5216" y="4716"/>
                  </a:cubicBezTo>
                  <a:lnTo>
                    <a:pt x="5216" y="4740"/>
                  </a:lnTo>
                  <a:cubicBezTo>
                    <a:pt x="5168" y="4692"/>
                    <a:pt x="5097" y="4644"/>
                    <a:pt x="5025" y="4597"/>
                  </a:cubicBezTo>
                  <a:cubicBezTo>
                    <a:pt x="5168" y="4406"/>
                    <a:pt x="5263" y="4168"/>
                    <a:pt x="5311" y="3930"/>
                  </a:cubicBezTo>
                  <a:cubicBezTo>
                    <a:pt x="5581" y="4055"/>
                    <a:pt x="5851" y="4125"/>
                    <a:pt x="6122" y="4125"/>
                  </a:cubicBezTo>
                  <a:cubicBezTo>
                    <a:pt x="6161" y="4125"/>
                    <a:pt x="6200" y="4123"/>
                    <a:pt x="6240" y="4120"/>
                  </a:cubicBezTo>
                  <a:cubicBezTo>
                    <a:pt x="7335" y="4073"/>
                    <a:pt x="8216" y="3192"/>
                    <a:pt x="8240" y="2096"/>
                  </a:cubicBezTo>
                  <a:cubicBezTo>
                    <a:pt x="8240" y="1787"/>
                    <a:pt x="8169" y="1453"/>
                    <a:pt x="8026" y="1167"/>
                  </a:cubicBezTo>
                  <a:cubicBezTo>
                    <a:pt x="8097" y="882"/>
                    <a:pt x="8121" y="596"/>
                    <a:pt x="8073" y="310"/>
                  </a:cubicBezTo>
                  <a:cubicBezTo>
                    <a:pt x="8073" y="239"/>
                    <a:pt x="8002" y="191"/>
                    <a:pt x="7954" y="167"/>
                  </a:cubicBezTo>
                  <a:cubicBezTo>
                    <a:pt x="7853" y="150"/>
                    <a:pt x="7749" y="142"/>
                    <a:pt x="7644" y="142"/>
                  </a:cubicBezTo>
                  <a:cubicBezTo>
                    <a:pt x="7452" y="142"/>
                    <a:pt x="7258" y="169"/>
                    <a:pt x="7073" y="215"/>
                  </a:cubicBezTo>
                  <a:cubicBezTo>
                    <a:pt x="6787" y="72"/>
                    <a:pt x="6478" y="1"/>
                    <a:pt x="6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0" name="Google Shape;2410;p68"/>
          <p:cNvGrpSpPr/>
          <p:nvPr/>
        </p:nvGrpSpPr>
        <p:grpSpPr>
          <a:xfrm>
            <a:off x="7840419" y="2094581"/>
            <a:ext cx="330733" cy="344916"/>
            <a:chOff x="4546750" y="3221875"/>
            <a:chExt cx="256025" cy="267025"/>
          </a:xfrm>
        </p:grpSpPr>
        <p:sp>
          <p:nvSpPr>
            <p:cNvPr id="2411" name="Google Shape;2411;p68"/>
            <p:cNvSpPr/>
            <p:nvPr/>
          </p:nvSpPr>
          <p:spPr>
            <a:xfrm>
              <a:off x="4546750" y="3221875"/>
              <a:ext cx="256025" cy="267025"/>
            </a:xfrm>
            <a:custGeom>
              <a:rect b="b" l="l" r="r" t="t"/>
              <a:pathLst>
                <a:path extrusionOk="0" h="10681" w="10241">
                  <a:moveTo>
                    <a:pt x="623" y="344"/>
                  </a:moveTo>
                  <a:cubicBezTo>
                    <a:pt x="1648" y="344"/>
                    <a:pt x="2505" y="1052"/>
                    <a:pt x="2739" y="2036"/>
                  </a:cubicBezTo>
                  <a:lnTo>
                    <a:pt x="2739" y="2488"/>
                  </a:lnTo>
                  <a:lnTo>
                    <a:pt x="572" y="345"/>
                  </a:lnTo>
                  <a:cubicBezTo>
                    <a:pt x="589" y="344"/>
                    <a:pt x="606" y="344"/>
                    <a:pt x="623" y="344"/>
                  </a:cubicBezTo>
                  <a:close/>
                  <a:moveTo>
                    <a:pt x="310" y="559"/>
                  </a:moveTo>
                  <a:lnTo>
                    <a:pt x="2525" y="2750"/>
                  </a:lnTo>
                  <a:cubicBezTo>
                    <a:pt x="2498" y="2751"/>
                    <a:pt x="2470" y="2752"/>
                    <a:pt x="2443" y="2752"/>
                  </a:cubicBezTo>
                  <a:cubicBezTo>
                    <a:pt x="1880" y="2752"/>
                    <a:pt x="1362" y="2516"/>
                    <a:pt x="953" y="2107"/>
                  </a:cubicBezTo>
                  <a:lnTo>
                    <a:pt x="953" y="2131"/>
                  </a:lnTo>
                  <a:cubicBezTo>
                    <a:pt x="548" y="1702"/>
                    <a:pt x="310" y="1131"/>
                    <a:pt x="310" y="559"/>
                  </a:cubicBezTo>
                  <a:close/>
                  <a:moveTo>
                    <a:pt x="5899" y="1367"/>
                  </a:moveTo>
                  <a:cubicBezTo>
                    <a:pt x="5925" y="1367"/>
                    <a:pt x="5952" y="1368"/>
                    <a:pt x="5978" y="1369"/>
                  </a:cubicBezTo>
                  <a:lnTo>
                    <a:pt x="5216" y="2131"/>
                  </a:lnTo>
                  <a:cubicBezTo>
                    <a:pt x="5097" y="2226"/>
                    <a:pt x="5168" y="2393"/>
                    <a:pt x="5311" y="2393"/>
                  </a:cubicBezTo>
                  <a:cubicBezTo>
                    <a:pt x="5359" y="2393"/>
                    <a:pt x="5406" y="2393"/>
                    <a:pt x="5430" y="2369"/>
                  </a:cubicBezTo>
                  <a:lnTo>
                    <a:pt x="6216" y="1583"/>
                  </a:lnTo>
                  <a:lnTo>
                    <a:pt x="6216" y="1583"/>
                  </a:lnTo>
                  <a:cubicBezTo>
                    <a:pt x="6216" y="2155"/>
                    <a:pt x="5978" y="2726"/>
                    <a:pt x="5573" y="3155"/>
                  </a:cubicBezTo>
                  <a:cubicBezTo>
                    <a:pt x="5525" y="3202"/>
                    <a:pt x="5478" y="3226"/>
                    <a:pt x="5430" y="3274"/>
                  </a:cubicBezTo>
                  <a:cubicBezTo>
                    <a:pt x="5359" y="3250"/>
                    <a:pt x="5263" y="3202"/>
                    <a:pt x="5192" y="3179"/>
                  </a:cubicBezTo>
                  <a:cubicBezTo>
                    <a:pt x="5138" y="3167"/>
                    <a:pt x="5086" y="3161"/>
                    <a:pt x="5036" y="3161"/>
                  </a:cubicBezTo>
                  <a:cubicBezTo>
                    <a:pt x="4884" y="3161"/>
                    <a:pt x="4745" y="3214"/>
                    <a:pt x="4620" y="3321"/>
                  </a:cubicBezTo>
                  <a:cubicBezTo>
                    <a:pt x="4501" y="3417"/>
                    <a:pt x="4430" y="3583"/>
                    <a:pt x="4406" y="3750"/>
                  </a:cubicBezTo>
                  <a:cubicBezTo>
                    <a:pt x="4287" y="3774"/>
                    <a:pt x="4144" y="3798"/>
                    <a:pt x="4001" y="3798"/>
                  </a:cubicBezTo>
                  <a:lnTo>
                    <a:pt x="4906" y="2869"/>
                  </a:lnTo>
                  <a:cubicBezTo>
                    <a:pt x="4978" y="2821"/>
                    <a:pt x="4978" y="2702"/>
                    <a:pt x="4906" y="2655"/>
                  </a:cubicBezTo>
                  <a:cubicBezTo>
                    <a:pt x="4882" y="2619"/>
                    <a:pt x="4847" y="2601"/>
                    <a:pt x="4808" y="2601"/>
                  </a:cubicBezTo>
                  <a:cubicBezTo>
                    <a:pt x="4769" y="2601"/>
                    <a:pt x="4728" y="2619"/>
                    <a:pt x="4692" y="2655"/>
                  </a:cubicBezTo>
                  <a:lnTo>
                    <a:pt x="3930" y="3417"/>
                  </a:lnTo>
                  <a:lnTo>
                    <a:pt x="3930" y="2750"/>
                  </a:lnTo>
                  <a:cubicBezTo>
                    <a:pt x="4025" y="2464"/>
                    <a:pt x="4192" y="2202"/>
                    <a:pt x="4406" y="1988"/>
                  </a:cubicBezTo>
                  <a:cubicBezTo>
                    <a:pt x="4815" y="1602"/>
                    <a:pt x="5354" y="1367"/>
                    <a:pt x="5899" y="1367"/>
                  </a:cubicBezTo>
                  <a:close/>
                  <a:moveTo>
                    <a:pt x="2739" y="3845"/>
                  </a:moveTo>
                  <a:lnTo>
                    <a:pt x="2739" y="4727"/>
                  </a:lnTo>
                  <a:lnTo>
                    <a:pt x="2168" y="3869"/>
                  </a:lnTo>
                  <a:cubicBezTo>
                    <a:pt x="2168" y="3869"/>
                    <a:pt x="2144" y="3845"/>
                    <a:pt x="2144" y="3845"/>
                  </a:cubicBezTo>
                  <a:close/>
                  <a:moveTo>
                    <a:pt x="786" y="3298"/>
                  </a:moveTo>
                  <a:lnTo>
                    <a:pt x="1882" y="4084"/>
                  </a:lnTo>
                  <a:lnTo>
                    <a:pt x="2120" y="4417"/>
                  </a:lnTo>
                  <a:lnTo>
                    <a:pt x="1024" y="5131"/>
                  </a:lnTo>
                  <a:lnTo>
                    <a:pt x="834" y="4869"/>
                  </a:lnTo>
                  <a:cubicBezTo>
                    <a:pt x="667" y="4607"/>
                    <a:pt x="596" y="4298"/>
                    <a:pt x="667" y="3988"/>
                  </a:cubicBezTo>
                  <a:lnTo>
                    <a:pt x="786" y="3298"/>
                  </a:lnTo>
                  <a:close/>
                  <a:moveTo>
                    <a:pt x="2287" y="4679"/>
                  </a:moveTo>
                  <a:lnTo>
                    <a:pt x="2477" y="4941"/>
                  </a:lnTo>
                  <a:lnTo>
                    <a:pt x="1405" y="5679"/>
                  </a:lnTo>
                  <a:lnTo>
                    <a:pt x="1191" y="5393"/>
                  </a:lnTo>
                  <a:lnTo>
                    <a:pt x="2287" y="4679"/>
                  </a:lnTo>
                  <a:close/>
                  <a:moveTo>
                    <a:pt x="2620" y="5227"/>
                  </a:moveTo>
                  <a:cubicBezTo>
                    <a:pt x="2668" y="5322"/>
                    <a:pt x="2691" y="5441"/>
                    <a:pt x="2691" y="5584"/>
                  </a:cubicBezTo>
                  <a:lnTo>
                    <a:pt x="1763" y="6203"/>
                  </a:lnTo>
                  <a:lnTo>
                    <a:pt x="1572" y="5941"/>
                  </a:lnTo>
                  <a:lnTo>
                    <a:pt x="2620" y="5227"/>
                  </a:lnTo>
                  <a:close/>
                  <a:moveTo>
                    <a:pt x="6907" y="6346"/>
                  </a:moveTo>
                  <a:cubicBezTo>
                    <a:pt x="6907" y="6346"/>
                    <a:pt x="6764" y="6346"/>
                    <a:pt x="6907" y="6370"/>
                  </a:cubicBezTo>
                  <a:lnTo>
                    <a:pt x="6907" y="6346"/>
                  </a:lnTo>
                  <a:close/>
                  <a:moveTo>
                    <a:pt x="2644" y="5989"/>
                  </a:moveTo>
                  <a:cubicBezTo>
                    <a:pt x="2620" y="6036"/>
                    <a:pt x="2596" y="6084"/>
                    <a:pt x="2572" y="6132"/>
                  </a:cubicBezTo>
                  <a:lnTo>
                    <a:pt x="2596" y="6132"/>
                  </a:lnTo>
                  <a:lnTo>
                    <a:pt x="2215" y="6894"/>
                  </a:lnTo>
                  <a:lnTo>
                    <a:pt x="1929" y="6465"/>
                  </a:lnTo>
                  <a:lnTo>
                    <a:pt x="2644" y="5989"/>
                  </a:lnTo>
                  <a:close/>
                  <a:moveTo>
                    <a:pt x="5097" y="3464"/>
                  </a:moveTo>
                  <a:cubicBezTo>
                    <a:pt x="5525" y="3583"/>
                    <a:pt x="5906" y="3822"/>
                    <a:pt x="6240" y="4131"/>
                  </a:cubicBezTo>
                  <a:cubicBezTo>
                    <a:pt x="6549" y="4369"/>
                    <a:pt x="6692" y="4774"/>
                    <a:pt x="6597" y="5155"/>
                  </a:cubicBezTo>
                  <a:lnTo>
                    <a:pt x="6907" y="5774"/>
                  </a:lnTo>
                  <a:lnTo>
                    <a:pt x="6907" y="4536"/>
                  </a:lnTo>
                  <a:cubicBezTo>
                    <a:pt x="7073" y="4393"/>
                    <a:pt x="7169" y="4298"/>
                    <a:pt x="7311" y="4298"/>
                  </a:cubicBezTo>
                  <a:cubicBezTo>
                    <a:pt x="7322" y="4296"/>
                    <a:pt x="7333" y="4295"/>
                    <a:pt x="7343" y="4295"/>
                  </a:cubicBezTo>
                  <a:cubicBezTo>
                    <a:pt x="7468" y="4295"/>
                    <a:pt x="7546" y="4426"/>
                    <a:pt x="7502" y="4536"/>
                  </a:cubicBezTo>
                  <a:lnTo>
                    <a:pt x="7502" y="6370"/>
                  </a:lnTo>
                  <a:cubicBezTo>
                    <a:pt x="7546" y="6480"/>
                    <a:pt x="7468" y="6611"/>
                    <a:pt x="7343" y="6611"/>
                  </a:cubicBezTo>
                  <a:cubicBezTo>
                    <a:pt x="7333" y="6611"/>
                    <a:pt x="7322" y="6610"/>
                    <a:pt x="7311" y="6608"/>
                  </a:cubicBezTo>
                  <a:cubicBezTo>
                    <a:pt x="7169" y="6608"/>
                    <a:pt x="7073" y="6489"/>
                    <a:pt x="6907" y="6370"/>
                  </a:cubicBezTo>
                  <a:lnTo>
                    <a:pt x="6907" y="6560"/>
                  </a:lnTo>
                  <a:cubicBezTo>
                    <a:pt x="6811" y="6656"/>
                    <a:pt x="6716" y="6751"/>
                    <a:pt x="6645" y="6846"/>
                  </a:cubicBezTo>
                  <a:lnTo>
                    <a:pt x="6645" y="6870"/>
                  </a:lnTo>
                  <a:cubicBezTo>
                    <a:pt x="6549" y="6941"/>
                    <a:pt x="6454" y="6989"/>
                    <a:pt x="6335" y="6989"/>
                  </a:cubicBezTo>
                  <a:cubicBezTo>
                    <a:pt x="5978" y="6989"/>
                    <a:pt x="5668" y="6751"/>
                    <a:pt x="5597" y="6394"/>
                  </a:cubicBezTo>
                  <a:cubicBezTo>
                    <a:pt x="5502" y="6060"/>
                    <a:pt x="5668" y="5703"/>
                    <a:pt x="5978" y="5560"/>
                  </a:cubicBezTo>
                  <a:lnTo>
                    <a:pt x="6049" y="5512"/>
                  </a:lnTo>
                  <a:cubicBezTo>
                    <a:pt x="6168" y="5465"/>
                    <a:pt x="6216" y="5346"/>
                    <a:pt x="6192" y="5250"/>
                  </a:cubicBezTo>
                  <a:cubicBezTo>
                    <a:pt x="6168" y="5131"/>
                    <a:pt x="5954" y="5036"/>
                    <a:pt x="5954" y="5036"/>
                  </a:cubicBezTo>
                  <a:lnTo>
                    <a:pt x="5144" y="5036"/>
                  </a:lnTo>
                  <a:cubicBezTo>
                    <a:pt x="5144" y="5036"/>
                    <a:pt x="4882" y="4941"/>
                    <a:pt x="4859" y="4798"/>
                  </a:cubicBezTo>
                  <a:lnTo>
                    <a:pt x="4716" y="3798"/>
                  </a:lnTo>
                  <a:cubicBezTo>
                    <a:pt x="4692" y="3631"/>
                    <a:pt x="4835" y="3464"/>
                    <a:pt x="5001" y="3464"/>
                  </a:cubicBezTo>
                  <a:close/>
                  <a:moveTo>
                    <a:pt x="665" y="1"/>
                  </a:moveTo>
                  <a:cubicBezTo>
                    <a:pt x="532" y="1"/>
                    <a:pt x="397" y="12"/>
                    <a:pt x="262" y="35"/>
                  </a:cubicBezTo>
                  <a:cubicBezTo>
                    <a:pt x="191" y="35"/>
                    <a:pt x="143" y="83"/>
                    <a:pt x="120" y="154"/>
                  </a:cubicBezTo>
                  <a:cubicBezTo>
                    <a:pt x="0" y="940"/>
                    <a:pt x="239" y="1750"/>
                    <a:pt x="810" y="2321"/>
                  </a:cubicBezTo>
                  <a:cubicBezTo>
                    <a:pt x="1239" y="2798"/>
                    <a:pt x="1858" y="3060"/>
                    <a:pt x="2525" y="3060"/>
                  </a:cubicBezTo>
                  <a:lnTo>
                    <a:pt x="2715" y="3060"/>
                  </a:lnTo>
                  <a:lnTo>
                    <a:pt x="2715" y="3536"/>
                  </a:lnTo>
                  <a:lnTo>
                    <a:pt x="1691" y="3536"/>
                  </a:lnTo>
                  <a:lnTo>
                    <a:pt x="834" y="2917"/>
                  </a:lnTo>
                  <a:cubicBezTo>
                    <a:pt x="806" y="2889"/>
                    <a:pt x="778" y="2877"/>
                    <a:pt x="750" y="2877"/>
                  </a:cubicBezTo>
                  <a:cubicBezTo>
                    <a:pt x="731" y="2877"/>
                    <a:pt x="711" y="2883"/>
                    <a:pt x="691" y="2893"/>
                  </a:cubicBezTo>
                  <a:cubicBezTo>
                    <a:pt x="643" y="2917"/>
                    <a:pt x="620" y="2964"/>
                    <a:pt x="596" y="3012"/>
                  </a:cubicBezTo>
                  <a:lnTo>
                    <a:pt x="429" y="3941"/>
                  </a:lnTo>
                  <a:cubicBezTo>
                    <a:pt x="358" y="4322"/>
                    <a:pt x="429" y="4703"/>
                    <a:pt x="643" y="5036"/>
                  </a:cubicBezTo>
                  <a:lnTo>
                    <a:pt x="2144" y="7322"/>
                  </a:lnTo>
                  <a:cubicBezTo>
                    <a:pt x="2168" y="7346"/>
                    <a:pt x="2215" y="7370"/>
                    <a:pt x="2263" y="7370"/>
                  </a:cubicBezTo>
                  <a:cubicBezTo>
                    <a:pt x="2334" y="7370"/>
                    <a:pt x="2382" y="7346"/>
                    <a:pt x="2406" y="7298"/>
                  </a:cubicBezTo>
                  <a:lnTo>
                    <a:pt x="2691" y="6632"/>
                  </a:lnTo>
                  <a:lnTo>
                    <a:pt x="2691" y="10371"/>
                  </a:lnTo>
                  <a:lnTo>
                    <a:pt x="310" y="10371"/>
                  </a:lnTo>
                  <a:cubicBezTo>
                    <a:pt x="120" y="10371"/>
                    <a:pt x="120" y="10680"/>
                    <a:pt x="310" y="10680"/>
                  </a:cubicBezTo>
                  <a:lnTo>
                    <a:pt x="9169" y="10680"/>
                  </a:lnTo>
                  <a:cubicBezTo>
                    <a:pt x="9360" y="10680"/>
                    <a:pt x="9360" y="10371"/>
                    <a:pt x="9169" y="10371"/>
                  </a:cubicBezTo>
                  <a:lnTo>
                    <a:pt x="3930" y="10371"/>
                  </a:lnTo>
                  <a:lnTo>
                    <a:pt x="3930" y="9370"/>
                  </a:lnTo>
                  <a:cubicBezTo>
                    <a:pt x="3930" y="9299"/>
                    <a:pt x="3858" y="9227"/>
                    <a:pt x="3787" y="9227"/>
                  </a:cubicBezTo>
                  <a:cubicBezTo>
                    <a:pt x="3692" y="9227"/>
                    <a:pt x="3644" y="9299"/>
                    <a:pt x="3644" y="9370"/>
                  </a:cubicBezTo>
                  <a:lnTo>
                    <a:pt x="3644" y="10371"/>
                  </a:lnTo>
                  <a:lnTo>
                    <a:pt x="3049" y="10371"/>
                  </a:lnTo>
                  <a:lnTo>
                    <a:pt x="3049" y="559"/>
                  </a:lnTo>
                  <a:lnTo>
                    <a:pt x="3644" y="678"/>
                  </a:lnTo>
                  <a:lnTo>
                    <a:pt x="3644" y="6536"/>
                  </a:lnTo>
                  <a:cubicBezTo>
                    <a:pt x="3620" y="6584"/>
                    <a:pt x="3668" y="6656"/>
                    <a:pt x="3715" y="6679"/>
                  </a:cubicBezTo>
                  <a:cubicBezTo>
                    <a:pt x="3735" y="6686"/>
                    <a:pt x="3752" y="6689"/>
                    <a:pt x="3768" y="6689"/>
                  </a:cubicBezTo>
                  <a:cubicBezTo>
                    <a:pt x="3812" y="6689"/>
                    <a:pt x="3847" y="6667"/>
                    <a:pt x="3882" y="6632"/>
                  </a:cubicBezTo>
                  <a:lnTo>
                    <a:pt x="4239" y="6274"/>
                  </a:lnTo>
                  <a:lnTo>
                    <a:pt x="4644" y="6679"/>
                  </a:lnTo>
                  <a:lnTo>
                    <a:pt x="3668" y="7703"/>
                  </a:lnTo>
                  <a:cubicBezTo>
                    <a:pt x="3644" y="7727"/>
                    <a:pt x="3644" y="7751"/>
                    <a:pt x="3644" y="7799"/>
                  </a:cubicBezTo>
                  <a:lnTo>
                    <a:pt x="3644" y="8537"/>
                  </a:lnTo>
                  <a:cubicBezTo>
                    <a:pt x="3620" y="8608"/>
                    <a:pt x="3692" y="8680"/>
                    <a:pt x="3787" y="8680"/>
                  </a:cubicBezTo>
                  <a:cubicBezTo>
                    <a:pt x="3858" y="8680"/>
                    <a:pt x="3930" y="8608"/>
                    <a:pt x="3930" y="8537"/>
                  </a:cubicBezTo>
                  <a:lnTo>
                    <a:pt x="3930" y="7870"/>
                  </a:lnTo>
                  <a:lnTo>
                    <a:pt x="4882" y="6870"/>
                  </a:lnTo>
                  <a:cubicBezTo>
                    <a:pt x="4978" y="6751"/>
                    <a:pt x="4978" y="6584"/>
                    <a:pt x="4882" y="6465"/>
                  </a:cubicBezTo>
                  <a:lnTo>
                    <a:pt x="4430" y="6013"/>
                  </a:lnTo>
                  <a:cubicBezTo>
                    <a:pt x="4382" y="5965"/>
                    <a:pt x="4311" y="5917"/>
                    <a:pt x="4239" y="5917"/>
                  </a:cubicBezTo>
                  <a:cubicBezTo>
                    <a:pt x="4168" y="5917"/>
                    <a:pt x="4120" y="5965"/>
                    <a:pt x="4073" y="6013"/>
                  </a:cubicBezTo>
                  <a:lnTo>
                    <a:pt x="3930" y="6132"/>
                  </a:lnTo>
                  <a:lnTo>
                    <a:pt x="3930" y="4012"/>
                  </a:lnTo>
                  <a:lnTo>
                    <a:pt x="4049" y="4012"/>
                  </a:lnTo>
                  <a:cubicBezTo>
                    <a:pt x="4168" y="4012"/>
                    <a:pt x="4311" y="4012"/>
                    <a:pt x="4430" y="3988"/>
                  </a:cubicBezTo>
                  <a:lnTo>
                    <a:pt x="4549" y="4774"/>
                  </a:lnTo>
                  <a:cubicBezTo>
                    <a:pt x="4573" y="5060"/>
                    <a:pt x="4811" y="5298"/>
                    <a:pt x="5121" y="5298"/>
                  </a:cubicBezTo>
                  <a:lnTo>
                    <a:pt x="5692" y="5298"/>
                  </a:lnTo>
                  <a:cubicBezTo>
                    <a:pt x="5549" y="5441"/>
                    <a:pt x="5430" y="5608"/>
                    <a:pt x="5335" y="5774"/>
                  </a:cubicBezTo>
                  <a:cubicBezTo>
                    <a:pt x="5263" y="5989"/>
                    <a:pt x="5240" y="6227"/>
                    <a:pt x="5311" y="6441"/>
                  </a:cubicBezTo>
                  <a:cubicBezTo>
                    <a:pt x="5406" y="6917"/>
                    <a:pt x="5835" y="7275"/>
                    <a:pt x="6335" y="7275"/>
                  </a:cubicBezTo>
                  <a:cubicBezTo>
                    <a:pt x="6549" y="7275"/>
                    <a:pt x="6716" y="7203"/>
                    <a:pt x="6859" y="7060"/>
                  </a:cubicBezTo>
                  <a:cubicBezTo>
                    <a:pt x="6930" y="6989"/>
                    <a:pt x="6978" y="6894"/>
                    <a:pt x="7026" y="6798"/>
                  </a:cubicBezTo>
                  <a:cubicBezTo>
                    <a:pt x="7121" y="6870"/>
                    <a:pt x="7216" y="6894"/>
                    <a:pt x="7311" y="6894"/>
                  </a:cubicBezTo>
                  <a:cubicBezTo>
                    <a:pt x="7431" y="6894"/>
                    <a:pt x="7526" y="6846"/>
                    <a:pt x="7621" y="6798"/>
                  </a:cubicBezTo>
                  <a:cubicBezTo>
                    <a:pt x="7669" y="6894"/>
                    <a:pt x="7716" y="6989"/>
                    <a:pt x="7788" y="7060"/>
                  </a:cubicBezTo>
                  <a:cubicBezTo>
                    <a:pt x="7931" y="7203"/>
                    <a:pt x="8097" y="7275"/>
                    <a:pt x="8288" y="7275"/>
                  </a:cubicBezTo>
                  <a:cubicBezTo>
                    <a:pt x="8788" y="7275"/>
                    <a:pt x="9240" y="6917"/>
                    <a:pt x="9336" y="6441"/>
                  </a:cubicBezTo>
                  <a:cubicBezTo>
                    <a:pt x="9431" y="6013"/>
                    <a:pt x="9288" y="5584"/>
                    <a:pt x="8955" y="5322"/>
                  </a:cubicBezTo>
                  <a:lnTo>
                    <a:pt x="9479" y="5322"/>
                  </a:lnTo>
                  <a:cubicBezTo>
                    <a:pt x="9493" y="5323"/>
                    <a:pt x="9508" y="5324"/>
                    <a:pt x="9522" y="5324"/>
                  </a:cubicBezTo>
                  <a:cubicBezTo>
                    <a:pt x="9790" y="5324"/>
                    <a:pt x="10029" y="5117"/>
                    <a:pt x="10074" y="4846"/>
                  </a:cubicBezTo>
                  <a:lnTo>
                    <a:pt x="10074" y="4703"/>
                  </a:lnTo>
                  <a:cubicBezTo>
                    <a:pt x="10098" y="4607"/>
                    <a:pt x="10050" y="4536"/>
                    <a:pt x="9955" y="4512"/>
                  </a:cubicBezTo>
                  <a:cubicBezTo>
                    <a:pt x="9860" y="4512"/>
                    <a:pt x="9788" y="4560"/>
                    <a:pt x="9764" y="4655"/>
                  </a:cubicBezTo>
                  <a:lnTo>
                    <a:pt x="9764" y="4798"/>
                  </a:lnTo>
                  <a:cubicBezTo>
                    <a:pt x="9743" y="4926"/>
                    <a:pt x="9626" y="5016"/>
                    <a:pt x="9499" y="5016"/>
                  </a:cubicBezTo>
                  <a:cubicBezTo>
                    <a:pt x="9484" y="5016"/>
                    <a:pt x="9470" y="5015"/>
                    <a:pt x="9455" y="5012"/>
                  </a:cubicBezTo>
                  <a:lnTo>
                    <a:pt x="8645" y="5012"/>
                  </a:lnTo>
                  <a:cubicBezTo>
                    <a:pt x="8526" y="5036"/>
                    <a:pt x="8455" y="5108"/>
                    <a:pt x="8407" y="5227"/>
                  </a:cubicBezTo>
                  <a:cubicBezTo>
                    <a:pt x="8383" y="5346"/>
                    <a:pt x="8455" y="5441"/>
                    <a:pt x="8550" y="5489"/>
                  </a:cubicBezTo>
                  <a:lnTo>
                    <a:pt x="8621" y="5536"/>
                  </a:lnTo>
                  <a:cubicBezTo>
                    <a:pt x="9336" y="5893"/>
                    <a:pt x="9074" y="6965"/>
                    <a:pt x="8264" y="6965"/>
                  </a:cubicBezTo>
                  <a:cubicBezTo>
                    <a:pt x="8169" y="6965"/>
                    <a:pt x="8050" y="6917"/>
                    <a:pt x="7978" y="6846"/>
                  </a:cubicBezTo>
                  <a:cubicBezTo>
                    <a:pt x="7907" y="6751"/>
                    <a:pt x="7835" y="6656"/>
                    <a:pt x="7788" y="6560"/>
                  </a:cubicBezTo>
                  <a:lnTo>
                    <a:pt x="7788" y="6370"/>
                  </a:lnTo>
                  <a:lnTo>
                    <a:pt x="8074" y="6346"/>
                  </a:lnTo>
                  <a:lnTo>
                    <a:pt x="8074" y="5155"/>
                  </a:lnTo>
                  <a:cubicBezTo>
                    <a:pt x="7931" y="4774"/>
                    <a:pt x="8050" y="4346"/>
                    <a:pt x="8383" y="4107"/>
                  </a:cubicBezTo>
                  <a:cubicBezTo>
                    <a:pt x="8693" y="3798"/>
                    <a:pt x="9098" y="3583"/>
                    <a:pt x="9550" y="3464"/>
                  </a:cubicBezTo>
                  <a:cubicBezTo>
                    <a:pt x="9574" y="3458"/>
                    <a:pt x="9598" y="3455"/>
                    <a:pt x="9621" y="3455"/>
                  </a:cubicBezTo>
                  <a:cubicBezTo>
                    <a:pt x="9691" y="3455"/>
                    <a:pt x="9758" y="3482"/>
                    <a:pt x="9812" y="3536"/>
                  </a:cubicBezTo>
                  <a:cubicBezTo>
                    <a:pt x="9883" y="3583"/>
                    <a:pt x="9931" y="3679"/>
                    <a:pt x="9907" y="3798"/>
                  </a:cubicBezTo>
                  <a:lnTo>
                    <a:pt x="9883" y="3941"/>
                  </a:lnTo>
                  <a:cubicBezTo>
                    <a:pt x="9883" y="4012"/>
                    <a:pt x="9931" y="4084"/>
                    <a:pt x="10026" y="4107"/>
                  </a:cubicBezTo>
                  <a:cubicBezTo>
                    <a:pt x="10036" y="4111"/>
                    <a:pt x="10046" y="4112"/>
                    <a:pt x="10056" y="4112"/>
                  </a:cubicBezTo>
                  <a:cubicBezTo>
                    <a:pt x="10122" y="4112"/>
                    <a:pt x="10193" y="4050"/>
                    <a:pt x="10193" y="3988"/>
                  </a:cubicBezTo>
                  <a:lnTo>
                    <a:pt x="10217" y="3822"/>
                  </a:lnTo>
                  <a:cubicBezTo>
                    <a:pt x="10241" y="3631"/>
                    <a:pt x="10169" y="3417"/>
                    <a:pt x="10026" y="3298"/>
                  </a:cubicBezTo>
                  <a:cubicBezTo>
                    <a:pt x="9901" y="3191"/>
                    <a:pt x="9749" y="3137"/>
                    <a:pt x="9601" y="3137"/>
                  </a:cubicBezTo>
                  <a:cubicBezTo>
                    <a:pt x="9552" y="3137"/>
                    <a:pt x="9502" y="3143"/>
                    <a:pt x="9455" y="3155"/>
                  </a:cubicBezTo>
                  <a:cubicBezTo>
                    <a:pt x="8788" y="3345"/>
                    <a:pt x="8216" y="3750"/>
                    <a:pt x="7835" y="4298"/>
                  </a:cubicBezTo>
                  <a:cubicBezTo>
                    <a:pt x="7812" y="4250"/>
                    <a:pt x="7812" y="4203"/>
                    <a:pt x="7812" y="4155"/>
                  </a:cubicBezTo>
                  <a:lnTo>
                    <a:pt x="7812" y="3417"/>
                  </a:lnTo>
                  <a:cubicBezTo>
                    <a:pt x="7812" y="3250"/>
                    <a:pt x="7931" y="3107"/>
                    <a:pt x="8097" y="3083"/>
                  </a:cubicBezTo>
                  <a:cubicBezTo>
                    <a:pt x="8169" y="3060"/>
                    <a:pt x="8240" y="3012"/>
                    <a:pt x="8240" y="2917"/>
                  </a:cubicBezTo>
                  <a:cubicBezTo>
                    <a:pt x="8240" y="2845"/>
                    <a:pt x="8169" y="2774"/>
                    <a:pt x="8097" y="2774"/>
                  </a:cubicBezTo>
                  <a:cubicBezTo>
                    <a:pt x="7764" y="2774"/>
                    <a:pt x="7502" y="3036"/>
                    <a:pt x="7502" y="3369"/>
                  </a:cubicBezTo>
                  <a:lnTo>
                    <a:pt x="7502" y="3964"/>
                  </a:lnTo>
                  <a:lnTo>
                    <a:pt x="7192" y="3964"/>
                  </a:lnTo>
                  <a:lnTo>
                    <a:pt x="7192" y="3369"/>
                  </a:lnTo>
                  <a:cubicBezTo>
                    <a:pt x="7192" y="3036"/>
                    <a:pt x="6930" y="2774"/>
                    <a:pt x="6597" y="2774"/>
                  </a:cubicBezTo>
                  <a:cubicBezTo>
                    <a:pt x="6526" y="2774"/>
                    <a:pt x="6454" y="2845"/>
                    <a:pt x="6454" y="2917"/>
                  </a:cubicBezTo>
                  <a:cubicBezTo>
                    <a:pt x="6454" y="3012"/>
                    <a:pt x="6502" y="3060"/>
                    <a:pt x="6597" y="3083"/>
                  </a:cubicBezTo>
                  <a:cubicBezTo>
                    <a:pt x="6764" y="3107"/>
                    <a:pt x="6883" y="3250"/>
                    <a:pt x="6883" y="3417"/>
                  </a:cubicBezTo>
                  <a:lnTo>
                    <a:pt x="6883" y="4155"/>
                  </a:lnTo>
                  <a:cubicBezTo>
                    <a:pt x="6859" y="4203"/>
                    <a:pt x="6811" y="4250"/>
                    <a:pt x="6788" y="4322"/>
                  </a:cubicBezTo>
                  <a:cubicBezTo>
                    <a:pt x="6526" y="3917"/>
                    <a:pt x="6168" y="3607"/>
                    <a:pt x="5740" y="3393"/>
                  </a:cubicBezTo>
                  <a:lnTo>
                    <a:pt x="5787" y="3345"/>
                  </a:lnTo>
                  <a:cubicBezTo>
                    <a:pt x="6359" y="2774"/>
                    <a:pt x="6597" y="1964"/>
                    <a:pt x="6478" y="1178"/>
                  </a:cubicBezTo>
                  <a:cubicBezTo>
                    <a:pt x="6454" y="1107"/>
                    <a:pt x="6407" y="1059"/>
                    <a:pt x="6335" y="1059"/>
                  </a:cubicBezTo>
                  <a:cubicBezTo>
                    <a:pt x="6193" y="1033"/>
                    <a:pt x="6051" y="1021"/>
                    <a:pt x="5909" y="1021"/>
                  </a:cubicBezTo>
                  <a:cubicBezTo>
                    <a:pt x="5265" y="1021"/>
                    <a:pt x="4636" y="1281"/>
                    <a:pt x="4168" y="1750"/>
                  </a:cubicBezTo>
                  <a:cubicBezTo>
                    <a:pt x="4073" y="1845"/>
                    <a:pt x="4001" y="1940"/>
                    <a:pt x="3906" y="2059"/>
                  </a:cubicBezTo>
                  <a:lnTo>
                    <a:pt x="3906" y="607"/>
                  </a:lnTo>
                  <a:cubicBezTo>
                    <a:pt x="3906" y="464"/>
                    <a:pt x="3811" y="369"/>
                    <a:pt x="3692" y="321"/>
                  </a:cubicBezTo>
                  <a:lnTo>
                    <a:pt x="3049" y="202"/>
                  </a:lnTo>
                  <a:cubicBezTo>
                    <a:pt x="3023" y="195"/>
                    <a:pt x="2999" y="192"/>
                    <a:pt x="2977" y="192"/>
                  </a:cubicBezTo>
                  <a:cubicBezTo>
                    <a:pt x="2915" y="192"/>
                    <a:pt x="2863" y="215"/>
                    <a:pt x="2811" y="249"/>
                  </a:cubicBezTo>
                  <a:cubicBezTo>
                    <a:pt x="2763" y="297"/>
                    <a:pt x="2715" y="392"/>
                    <a:pt x="2715" y="464"/>
                  </a:cubicBezTo>
                  <a:lnTo>
                    <a:pt x="2715" y="1178"/>
                  </a:lnTo>
                  <a:cubicBezTo>
                    <a:pt x="2284" y="439"/>
                    <a:pt x="1499" y="1"/>
                    <a:pt x="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68"/>
            <p:cNvSpPr/>
            <p:nvPr/>
          </p:nvSpPr>
          <p:spPr>
            <a:xfrm>
              <a:off x="4686650" y="3328725"/>
              <a:ext cx="7775" cy="7750"/>
            </a:xfrm>
            <a:custGeom>
              <a:rect b="b" l="l" r="r" t="t"/>
              <a:pathLst>
                <a:path extrusionOk="0" h="310" w="311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38"/>
                    <a:pt x="72" y="310"/>
                    <a:pt x="168" y="310"/>
                  </a:cubicBezTo>
                  <a:cubicBezTo>
                    <a:pt x="239" y="310"/>
                    <a:pt x="310" y="238"/>
                    <a:pt x="310" y="167"/>
                  </a:cubicBezTo>
                  <a:cubicBezTo>
                    <a:pt x="310" y="72"/>
                    <a:pt x="239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68"/>
            <p:cNvSpPr/>
            <p:nvPr/>
          </p:nvSpPr>
          <p:spPr>
            <a:xfrm>
              <a:off x="4764650" y="3328725"/>
              <a:ext cx="7775" cy="7750"/>
            </a:xfrm>
            <a:custGeom>
              <a:rect b="b" l="l" r="r" t="t"/>
              <a:pathLst>
                <a:path extrusionOk="0" h="310" w="311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38"/>
                    <a:pt x="72" y="310"/>
                    <a:pt x="167" y="310"/>
                  </a:cubicBezTo>
                  <a:cubicBezTo>
                    <a:pt x="239" y="310"/>
                    <a:pt x="310" y="238"/>
                    <a:pt x="310" y="167"/>
                  </a:cubicBezTo>
                  <a:cubicBezTo>
                    <a:pt x="310" y="72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68"/>
            <p:cNvSpPr/>
            <p:nvPr/>
          </p:nvSpPr>
          <p:spPr>
            <a:xfrm>
              <a:off x="4697375" y="3373375"/>
              <a:ext cx="7775" cy="7750"/>
            </a:xfrm>
            <a:custGeom>
              <a:rect b="b" l="l" r="r" t="t"/>
              <a:pathLst>
                <a:path extrusionOk="0" h="310" w="311">
                  <a:moveTo>
                    <a:pt x="143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38"/>
                    <a:pt x="72" y="310"/>
                    <a:pt x="143" y="310"/>
                  </a:cubicBezTo>
                  <a:cubicBezTo>
                    <a:pt x="239" y="310"/>
                    <a:pt x="310" y="238"/>
                    <a:pt x="310" y="167"/>
                  </a:cubicBezTo>
                  <a:cubicBezTo>
                    <a:pt x="310" y="72"/>
                    <a:pt x="239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68"/>
            <p:cNvSpPr/>
            <p:nvPr/>
          </p:nvSpPr>
          <p:spPr>
            <a:xfrm>
              <a:off x="4754525" y="3373375"/>
              <a:ext cx="7775" cy="7750"/>
            </a:xfrm>
            <a:custGeom>
              <a:rect b="b" l="l" r="r" t="t"/>
              <a:pathLst>
                <a:path extrusionOk="0" h="310" w="311">
                  <a:moveTo>
                    <a:pt x="144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38"/>
                    <a:pt x="72" y="310"/>
                    <a:pt x="144" y="310"/>
                  </a:cubicBezTo>
                  <a:cubicBezTo>
                    <a:pt x="239" y="310"/>
                    <a:pt x="310" y="238"/>
                    <a:pt x="310" y="167"/>
                  </a:cubicBezTo>
                  <a:cubicBezTo>
                    <a:pt x="310" y="72"/>
                    <a:pt x="239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19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p69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infographics</a:t>
            </a:r>
            <a:endParaRPr/>
          </a:p>
        </p:txBody>
      </p:sp>
      <p:grpSp>
        <p:nvGrpSpPr>
          <p:cNvPr id="2421" name="Google Shape;2421;p69"/>
          <p:cNvGrpSpPr/>
          <p:nvPr/>
        </p:nvGrpSpPr>
        <p:grpSpPr>
          <a:xfrm>
            <a:off x="3394966" y="2945403"/>
            <a:ext cx="2354015" cy="1640831"/>
            <a:chOff x="3572413" y="2205632"/>
            <a:chExt cx="892958" cy="622423"/>
          </a:xfrm>
        </p:grpSpPr>
        <p:sp>
          <p:nvSpPr>
            <p:cNvPr id="2422" name="Google Shape;2422;p69"/>
            <p:cNvSpPr/>
            <p:nvPr/>
          </p:nvSpPr>
          <p:spPr>
            <a:xfrm>
              <a:off x="3695103" y="2426573"/>
              <a:ext cx="65923" cy="278188"/>
            </a:xfrm>
            <a:custGeom>
              <a:rect b="b" l="l" r="r" t="t"/>
              <a:pathLst>
                <a:path extrusionOk="0" h="13854" w="3283">
                  <a:moveTo>
                    <a:pt x="1933" y="1"/>
                  </a:moveTo>
                  <a:cubicBezTo>
                    <a:pt x="1388" y="1"/>
                    <a:pt x="806" y="220"/>
                    <a:pt x="578" y="571"/>
                  </a:cubicBezTo>
                  <a:cubicBezTo>
                    <a:pt x="0" y="1452"/>
                    <a:pt x="365" y="3732"/>
                    <a:pt x="395" y="4765"/>
                  </a:cubicBezTo>
                  <a:cubicBezTo>
                    <a:pt x="456" y="7805"/>
                    <a:pt x="821" y="10875"/>
                    <a:pt x="1489" y="13854"/>
                  </a:cubicBezTo>
                  <a:cubicBezTo>
                    <a:pt x="2979" y="12425"/>
                    <a:pt x="3283" y="10145"/>
                    <a:pt x="3161" y="8078"/>
                  </a:cubicBezTo>
                  <a:cubicBezTo>
                    <a:pt x="3040" y="5981"/>
                    <a:pt x="2584" y="3914"/>
                    <a:pt x="2979" y="1878"/>
                  </a:cubicBezTo>
                  <a:cubicBezTo>
                    <a:pt x="3070" y="1361"/>
                    <a:pt x="3192" y="814"/>
                    <a:pt x="2918" y="388"/>
                  </a:cubicBezTo>
                  <a:cubicBezTo>
                    <a:pt x="2712" y="118"/>
                    <a:pt x="2333" y="1"/>
                    <a:pt x="1933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69"/>
            <p:cNvSpPr/>
            <p:nvPr/>
          </p:nvSpPr>
          <p:spPr>
            <a:xfrm>
              <a:off x="3654199" y="2250912"/>
              <a:ext cx="147106" cy="155881"/>
            </a:xfrm>
            <a:custGeom>
              <a:rect b="b" l="l" r="r" t="t"/>
              <a:pathLst>
                <a:path extrusionOk="0" h="7763" w="7326">
                  <a:moveTo>
                    <a:pt x="6107" y="1"/>
                  </a:moveTo>
                  <a:cubicBezTo>
                    <a:pt x="5971" y="1"/>
                    <a:pt x="5837" y="34"/>
                    <a:pt x="5715" y="109"/>
                  </a:cubicBezTo>
                  <a:cubicBezTo>
                    <a:pt x="5837" y="838"/>
                    <a:pt x="5928" y="1568"/>
                    <a:pt x="5867" y="2297"/>
                  </a:cubicBezTo>
                  <a:cubicBezTo>
                    <a:pt x="5776" y="3027"/>
                    <a:pt x="5472" y="3756"/>
                    <a:pt x="4894" y="4212"/>
                  </a:cubicBezTo>
                  <a:cubicBezTo>
                    <a:pt x="4577" y="4463"/>
                    <a:pt x="4168" y="4603"/>
                    <a:pt x="3768" y="4603"/>
                  </a:cubicBezTo>
                  <a:cubicBezTo>
                    <a:pt x="3440" y="4603"/>
                    <a:pt x="3118" y="4509"/>
                    <a:pt x="2858" y="4304"/>
                  </a:cubicBezTo>
                  <a:cubicBezTo>
                    <a:pt x="2371" y="3908"/>
                    <a:pt x="2189" y="3209"/>
                    <a:pt x="2098" y="2571"/>
                  </a:cubicBezTo>
                  <a:cubicBezTo>
                    <a:pt x="2037" y="1933"/>
                    <a:pt x="1976" y="1264"/>
                    <a:pt x="1642" y="717"/>
                  </a:cubicBezTo>
                  <a:cubicBezTo>
                    <a:pt x="1392" y="342"/>
                    <a:pt x="943" y="81"/>
                    <a:pt x="528" y="81"/>
                  </a:cubicBezTo>
                  <a:cubicBezTo>
                    <a:pt x="337" y="81"/>
                    <a:pt x="154" y="136"/>
                    <a:pt x="1" y="261"/>
                  </a:cubicBezTo>
                  <a:cubicBezTo>
                    <a:pt x="92" y="382"/>
                    <a:pt x="213" y="504"/>
                    <a:pt x="335" y="626"/>
                  </a:cubicBezTo>
                  <a:lnTo>
                    <a:pt x="402" y="465"/>
                  </a:lnTo>
                  <a:lnTo>
                    <a:pt x="402" y="465"/>
                  </a:lnTo>
                  <a:cubicBezTo>
                    <a:pt x="186" y="1100"/>
                    <a:pt x="359" y="1865"/>
                    <a:pt x="852" y="2358"/>
                  </a:cubicBezTo>
                  <a:cubicBezTo>
                    <a:pt x="1034" y="2541"/>
                    <a:pt x="1277" y="2693"/>
                    <a:pt x="1429" y="2905"/>
                  </a:cubicBezTo>
                  <a:cubicBezTo>
                    <a:pt x="1642" y="3240"/>
                    <a:pt x="1672" y="3635"/>
                    <a:pt x="1672" y="4030"/>
                  </a:cubicBezTo>
                  <a:cubicBezTo>
                    <a:pt x="1703" y="4942"/>
                    <a:pt x="1733" y="5854"/>
                    <a:pt x="1764" y="6766"/>
                  </a:cubicBezTo>
                  <a:cubicBezTo>
                    <a:pt x="1764" y="7009"/>
                    <a:pt x="1794" y="7282"/>
                    <a:pt x="1946" y="7465"/>
                  </a:cubicBezTo>
                  <a:cubicBezTo>
                    <a:pt x="2128" y="7677"/>
                    <a:pt x="2432" y="7708"/>
                    <a:pt x="2736" y="7738"/>
                  </a:cubicBezTo>
                  <a:cubicBezTo>
                    <a:pt x="2937" y="7752"/>
                    <a:pt x="3147" y="7763"/>
                    <a:pt x="3358" y="7763"/>
                  </a:cubicBezTo>
                  <a:cubicBezTo>
                    <a:pt x="4074" y="7763"/>
                    <a:pt x="4799" y="7640"/>
                    <a:pt x="5198" y="7100"/>
                  </a:cubicBezTo>
                  <a:cubicBezTo>
                    <a:pt x="5745" y="6370"/>
                    <a:pt x="5441" y="5337"/>
                    <a:pt x="5654" y="4455"/>
                  </a:cubicBezTo>
                  <a:cubicBezTo>
                    <a:pt x="5837" y="3817"/>
                    <a:pt x="6262" y="3300"/>
                    <a:pt x="6627" y="2753"/>
                  </a:cubicBezTo>
                  <a:cubicBezTo>
                    <a:pt x="6992" y="2206"/>
                    <a:pt x="7326" y="1568"/>
                    <a:pt x="7174" y="930"/>
                  </a:cubicBezTo>
                  <a:cubicBezTo>
                    <a:pt x="7080" y="410"/>
                    <a:pt x="6581" y="1"/>
                    <a:pt x="6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69"/>
            <p:cNvSpPr/>
            <p:nvPr/>
          </p:nvSpPr>
          <p:spPr>
            <a:xfrm>
              <a:off x="3642613" y="2205632"/>
              <a:ext cx="172748" cy="522943"/>
            </a:xfrm>
            <a:custGeom>
              <a:rect b="b" l="l" r="r" t="t"/>
              <a:pathLst>
                <a:path extrusionOk="0" h="26043" w="8603">
                  <a:moveTo>
                    <a:pt x="3800" y="510"/>
                  </a:moveTo>
                  <a:cubicBezTo>
                    <a:pt x="4559" y="540"/>
                    <a:pt x="5350" y="540"/>
                    <a:pt x="6140" y="571"/>
                  </a:cubicBezTo>
                  <a:cubicBezTo>
                    <a:pt x="6383" y="571"/>
                    <a:pt x="6444" y="662"/>
                    <a:pt x="6414" y="905"/>
                  </a:cubicBezTo>
                  <a:cubicBezTo>
                    <a:pt x="6414" y="966"/>
                    <a:pt x="6383" y="1027"/>
                    <a:pt x="6383" y="1057"/>
                  </a:cubicBezTo>
                  <a:cubicBezTo>
                    <a:pt x="6262" y="1695"/>
                    <a:pt x="6262" y="1695"/>
                    <a:pt x="5654" y="1695"/>
                  </a:cubicBezTo>
                  <a:lnTo>
                    <a:pt x="4803" y="1695"/>
                  </a:lnTo>
                  <a:cubicBezTo>
                    <a:pt x="4407" y="1695"/>
                    <a:pt x="4012" y="1695"/>
                    <a:pt x="3617" y="1665"/>
                  </a:cubicBezTo>
                  <a:cubicBezTo>
                    <a:pt x="3435" y="1665"/>
                    <a:pt x="3313" y="1574"/>
                    <a:pt x="3283" y="1422"/>
                  </a:cubicBezTo>
                  <a:cubicBezTo>
                    <a:pt x="3252" y="1361"/>
                    <a:pt x="3252" y="1330"/>
                    <a:pt x="3222" y="1270"/>
                  </a:cubicBezTo>
                  <a:cubicBezTo>
                    <a:pt x="3100" y="571"/>
                    <a:pt x="3161" y="510"/>
                    <a:pt x="3800" y="510"/>
                  </a:cubicBezTo>
                  <a:close/>
                  <a:moveTo>
                    <a:pt x="2462" y="571"/>
                  </a:moveTo>
                  <a:cubicBezTo>
                    <a:pt x="2523" y="571"/>
                    <a:pt x="2644" y="631"/>
                    <a:pt x="2644" y="692"/>
                  </a:cubicBezTo>
                  <a:cubicBezTo>
                    <a:pt x="2736" y="966"/>
                    <a:pt x="2796" y="1270"/>
                    <a:pt x="2827" y="1513"/>
                  </a:cubicBezTo>
                  <a:cubicBezTo>
                    <a:pt x="2796" y="1665"/>
                    <a:pt x="2736" y="1726"/>
                    <a:pt x="2644" y="1726"/>
                  </a:cubicBezTo>
                  <a:cubicBezTo>
                    <a:pt x="2584" y="1726"/>
                    <a:pt x="2462" y="1695"/>
                    <a:pt x="2462" y="1665"/>
                  </a:cubicBezTo>
                  <a:cubicBezTo>
                    <a:pt x="2341" y="1361"/>
                    <a:pt x="2280" y="1087"/>
                    <a:pt x="2280" y="753"/>
                  </a:cubicBezTo>
                  <a:cubicBezTo>
                    <a:pt x="2280" y="631"/>
                    <a:pt x="2371" y="571"/>
                    <a:pt x="2462" y="571"/>
                  </a:cubicBezTo>
                  <a:close/>
                  <a:moveTo>
                    <a:pt x="874" y="2115"/>
                  </a:moveTo>
                  <a:cubicBezTo>
                    <a:pt x="904" y="2115"/>
                    <a:pt x="937" y="2117"/>
                    <a:pt x="973" y="2121"/>
                  </a:cubicBezTo>
                  <a:cubicBezTo>
                    <a:pt x="1611" y="2160"/>
                    <a:pt x="2255" y="2171"/>
                    <a:pt x="2900" y="2171"/>
                  </a:cubicBezTo>
                  <a:cubicBezTo>
                    <a:pt x="3759" y="2171"/>
                    <a:pt x="4620" y="2151"/>
                    <a:pt x="5471" y="2151"/>
                  </a:cubicBezTo>
                  <a:cubicBezTo>
                    <a:pt x="6201" y="2151"/>
                    <a:pt x="6930" y="2121"/>
                    <a:pt x="7660" y="2121"/>
                  </a:cubicBezTo>
                  <a:cubicBezTo>
                    <a:pt x="8055" y="2121"/>
                    <a:pt x="8146" y="2182"/>
                    <a:pt x="8177" y="2546"/>
                  </a:cubicBezTo>
                  <a:cubicBezTo>
                    <a:pt x="8207" y="3154"/>
                    <a:pt x="8085" y="3762"/>
                    <a:pt x="8025" y="4370"/>
                  </a:cubicBezTo>
                  <a:cubicBezTo>
                    <a:pt x="8025" y="4522"/>
                    <a:pt x="7873" y="4613"/>
                    <a:pt x="7690" y="4644"/>
                  </a:cubicBezTo>
                  <a:cubicBezTo>
                    <a:pt x="7417" y="4674"/>
                    <a:pt x="7113" y="4704"/>
                    <a:pt x="6839" y="4735"/>
                  </a:cubicBezTo>
                  <a:cubicBezTo>
                    <a:pt x="6718" y="4765"/>
                    <a:pt x="6626" y="4948"/>
                    <a:pt x="6718" y="5039"/>
                  </a:cubicBezTo>
                  <a:cubicBezTo>
                    <a:pt x="6900" y="5221"/>
                    <a:pt x="6900" y="5434"/>
                    <a:pt x="6870" y="5677"/>
                  </a:cubicBezTo>
                  <a:cubicBezTo>
                    <a:pt x="6748" y="6954"/>
                    <a:pt x="6687" y="8230"/>
                    <a:pt x="6657" y="9537"/>
                  </a:cubicBezTo>
                  <a:cubicBezTo>
                    <a:pt x="6626" y="12303"/>
                    <a:pt x="6626" y="15100"/>
                    <a:pt x="6566" y="17866"/>
                  </a:cubicBezTo>
                  <a:cubicBezTo>
                    <a:pt x="6566" y="19081"/>
                    <a:pt x="6535" y="20267"/>
                    <a:pt x="6444" y="21483"/>
                  </a:cubicBezTo>
                  <a:cubicBezTo>
                    <a:pt x="6383" y="22486"/>
                    <a:pt x="6231" y="23458"/>
                    <a:pt x="5866" y="24401"/>
                  </a:cubicBezTo>
                  <a:cubicBezTo>
                    <a:pt x="5714" y="24826"/>
                    <a:pt x="5502" y="25130"/>
                    <a:pt x="5107" y="25373"/>
                  </a:cubicBezTo>
                  <a:cubicBezTo>
                    <a:pt x="4855" y="25514"/>
                    <a:pt x="4587" y="25582"/>
                    <a:pt x="4326" y="25582"/>
                  </a:cubicBezTo>
                  <a:cubicBezTo>
                    <a:pt x="3797" y="25582"/>
                    <a:pt x="3294" y="25305"/>
                    <a:pt x="3009" y="24796"/>
                  </a:cubicBezTo>
                  <a:cubicBezTo>
                    <a:pt x="2888" y="24583"/>
                    <a:pt x="2766" y="24340"/>
                    <a:pt x="2705" y="24066"/>
                  </a:cubicBezTo>
                  <a:cubicBezTo>
                    <a:pt x="2432" y="23185"/>
                    <a:pt x="2249" y="22303"/>
                    <a:pt x="2219" y="21361"/>
                  </a:cubicBezTo>
                  <a:cubicBezTo>
                    <a:pt x="2158" y="18869"/>
                    <a:pt x="2037" y="16346"/>
                    <a:pt x="2097" y="13823"/>
                  </a:cubicBezTo>
                  <a:cubicBezTo>
                    <a:pt x="2067" y="11331"/>
                    <a:pt x="2067" y="8838"/>
                    <a:pt x="1885" y="6346"/>
                  </a:cubicBezTo>
                  <a:cubicBezTo>
                    <a:pt x="1885" y="6103"/>
                    <a:pt x="1854" y="5890"/>
                    <a:pt x="1824" y="5647"/>
                  </a:cubicBezTo>
                  <a:cubicBezTo>
                    <a:pt x="1793" y="5434"/>
                    <a:pt x="1793" y="5251"/>
                    <a:pt x="1976" y="5069"/>
                  </a:cubicBezTo>
                  <a:cubicBezTo>
                    <a:pt x="2097" y="4948"/>
                    <a:pt x="2006" y="4765"/>
                    <a:pt x="1824" y="4735"/>
                  </a:cubicBezTo>
                  <a:cubicBezTo>
                    <a:pt x="1550" y="4674"/>
                    <a:pt x="1246" y="4674"/>
                    <a:pt x="973" y="4644"/>
                  </a:cubicBezTo>
                  <a:cubicBezTo>
                    <a:pt x="790" y="4613"/>
                    <a:pt x="669" y="4492"/>
                    <a:pt x="669" y="4340"/>
                  </a:cubicBezTo>
                  <a:cubicBezTo>
                    <a:pt x="638" y="3732"/>
                    <a:pt x="486" y="3124"/>
                    <a:pt x="547" y="2516"/>
                  </a:cubicBezTo>
                  <a:cubicBezTo>
                    <a:pt x="574" y="2221"/>
                    <a:pt x="648" y="2115"/>
                    <a:pt x="874" y="2115"/>
                  </a:cubicBezTo>
                  <a:close/>
                  <a:moveTo>
                    <a:pt x="4362" y="1"/>
                  </a:moveTo>
                  <a:cubicBezTo>
                    <a:pt x="3678" y="1"/>
                    <a:pt x="2994" y="39"/>
                    <a:pt x="2310" y="115"/>
                  </a:cubicBezTo>
                  <a:cubicBezTo>
                    <a:pt x="1915" y="145"/>
                    <a:pt x="1763" y="297"/>
                    <a:pt x="1793" y="723"/>
                  </a:cubicBezTo>
                  <a:cubicBezTo>
                    <a:pt x="1824" y="996"/>
                    <a:pt x="2006" y="1330"/>
                    <a:pt x="1854" y="1574"/>
                  </a:cubicBezTo>
                  <a:cubicBezTo>
                    <a:pt x="1776" y="1674"/>
                    <a:pt x="1677" y="1705"/>
                    <a:pt x="1568" y="1705"/>
                  </a:cubicBezTo>
                  <a:cubicBezTo>
                    <a:pt x="1399" y="1705"/>
                    <a:pt x="1206" y="1632"/>
                    <a:pt x="1029" y="1632"/>
                  </a:cubicBezTo>
                  <a:cubicBezTo>
                    <a:pt x="1010" y="1632"/>
                    <a:pt x="991" y="1633"/>
                    <a:pt x="973" y="1634"/>
                  </a:cubicBezTo>
                  <a:lnTo>
                    <a:pt x="882" y="1634"/>
                  </a:lnTo>
                  <a:cubicBezTo>
                    <a:pt x="334" y="1634"/>
                    <a:pt x="182" y="1786"/>
                    <a:pt x="91" y="2303"/>
                  </a:cubicBezTo>
                  <a:cubicBezTo>
                    <a:pt x="0" y="3033"/>
                    <a:pt x="152" y="3793"/>
                    <a:pt x="213" y="4522"/>
                  </a:cubicBezTo>
                  <a:cubicBezTo>
                    <a:pt x="243" y="4796"/>
                    <a:pt x="426" y="5039"/>
                    <a:pt x="730" y="5039"/>
                  </a:cubicBezTo>
                  <a:cubicBezTo>
                    <a:pt x="1277" y="5069"/>
                    <a:pt x="1398" y="5434"/>
                    <a:pt x="1398" y="5890"/>
                  </a:cubicBezTo>
                  <a:cubicBezTo>
                    <a:pt x="1368" y="6133"/>
                    <a:pt x="1429" y="6346"/>
                    <a:pt x="1429" y="6589"/>
                  </a:cubicBezTo>
                  <a:cubicBezTo>
                    <a:pt x="1611" y="9021"/>
                    <a:pt x="1611" y="11483"/>
                    <a:pt x="1581" y="13914"/>
                  </a:cubicBezTo>
                  <a:cubicBezTo>
                    <a:pt x="1611" y="15708"/>
                    <a:pt x="1641" y="17471"/>
                    <a:pt x="1702" y="19264"/>
                  </a:cubicBezTo>
                  <a:cubicBezTo>
                    <a:pt x="1733" y="20388"/>
                    <a:pt x="1702" y="21513"/>
                    <a:pt x="1915" y="22638"/>
                  </a:cubicBezTo>
                  <a:cubicBezTo>
                    <a:pt x="2067" y="23428"/>
                    <a:pt x="2189" y="24188"/>
                    <a:pt x="2523" y="24917"/>
                  </a:cubicBezTo>
                  <a:cubicBezTo>
                    <a:pt x="2916" y="25645"/>
                    <a:pt x="3590" y="26042"/>
                    <a:pt x="4304" y="26042"/>
                  </a:cubicBezTo>
                  <a:cubicBezTo>
                    <a:pt x="4694" y="26042"/>
                    <a:pt x="5096" y="25924"/>
                    <a:pt x="5471" y="25677"/>
                  </a:cubicBezTo>
                  <a:cubicBezTo>
                    <a:pt x="5775" y="25495"/>
                    <a:pt x="6018" y="25252"/>
                    <a:pt x="6140" y="24948"/>
                  </a:cubicBezTo>
                  <a:cubicBezTo>
                    <a:pt x="6292" y="24583"/>
                    <a:pt x="6444" y="24218"/>
                    <a:pt x="6535" y="23823"/>
                  </a:cubicBezTo>
                  <a:cubicBezTo>
                    <a:pt x="6778" y="22911"/>
                    <a:pt x="6930" y="21969"/>
                    <a:pt x="6961" y="21027"/>
                  </a:cubicBezTo>
                  <a:cubicBezTo>
                    <a:pt x="7021" y="18382"/>
                    <a:pt x="7082" y="15738"/>
                    <a:pt x="7082" y="13094"/>
                  </a:cubicBezTo>
                  <a:cubicBezTo>
                    <a:pt x="7082" y="10935"/>
                    <a:pt x="7113" y="8777"/>
                    <a:pt x="7265" y="6619"/>
                  </a:cubicBezTo>
                  <a:cubicBezTo>
                    <a:pt x="7265" y="6285"/>
                    <a:pt x="7325" y="5951"/>
                    <a:pt x="7356" y="5616"/>
                  </a:cubicBezTo>
                  <a:cubicBezTo>
                    <a:pt x="7356" y="5312"/>
                    <a:pt x="7447" y="5130"/>
                    <a:pt x="7812" y="5100"/>
                  </a:cubicBezTo>
                  <a:cubicBezTo>
                    <a:pt x="8268" y="5069"/>
                    <a:pt x="8480" y="4765"/>
                    <a:pt x="8511" y="4309"/>
                  </a:cubicBezTo>
                  <a:cubicBezTo>
                    <a:pt x="8541" y="3944"/>
                    <a:pt x="8602" y="3580"/>
                    <a:pt x="8602" y="3215"/>
                  </a:cubicBezTo>
                  <a:cubicBezTo>
                    <a:pt x="8602" y="2881"/>
                    <a:pt x="8602" y="2516"/>
                    <a:pt x="8572" y="2182"/>
                  </a:cubicBezTo>
                  <a:cubicBezTo>
                    <a:pt x="8511" y="1786"/>
                    <a:pt x="8328" y="1665"/>
                    <a:pt x="7933" y="1665"/>
                  </a:cubicBezTo>
                  <a:cubicBezTo>
                    <a:pt x="7832" y="1655"/>
                    <a:pt x="7734" y="1651"/>
                    <a:pt x="7637" y="1651"/>
                  </a:cubicBezTo>
                  <a:cubicBezTo>
                    <a:pt x="7444" y="1651"/>
                    <a:pt x="7255" y="1665"/>
                    <a:pt x="7052" y="1665"/>
                  </a:cubicBezTo>
                  <a:cubicBezTo>
                    <a:pt x="6839" y="1665"/>
                    <a:pt x="6778" y="1604"/>
                    <a:pt x="6809" y="1391"/>
                  </a:cubicBezTo>
                  <a:cubicBezTo>
                    <a:pt x="6839" y="1148"/>
                    <a:pt x="6870" y="905"/>
                    <a:pt x="6900" y="662"/>
                  </a:cubicBezTo>
                  <a:cubicBezTo>
                    <a:pt x="6930" y="297"/>
                    <a:pt x="6778" y="145"/>
                    <a:pt x="6414" y="115"/>
                  </a:cubicBezTo>
                  <a:cubicBezTo>
                    <a:pt x="5730" y="39"/>
                    <a:pt x="5046" y="1"/>
                    <a:pt x="4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69"/>
            <p:cNvSpPr/>
            <p:nvPr/>
          </p:nvSpPr>
          <p:spPr>
            <a:xfrm>
              <a:off x="3686548" y="2308623"/>
              <a:ext cx="86685" cy="400556"/>
            </a:xfrm>
            <a:custGeom>
              <a:rect b="b" l="l" r="r" t="t"/>
              <a:pathLst>
                <a:path extrusionOk="0" h="19948" w="4317">
                  <a:moveTo>
                    <a:pt x="2159" y="5951"/>
                  </a:moveTo>
                  <a:cubicBezTo>
                    <a:pt x="2523" y="5951"/>
                    <a:pt x="2888" y="5974"/>
                    <a:pt x="3253" y="6019"/>
                  </a:cubicBezTo>
                  <a:cubicBezTo>
                    <a:pt x="3557" y="6019"/>
                    <a:pt x="3618" y="6110"/>
                    <a:pt x="3618" y="6384"/>
                  </a:cubicBezTo>
                  <a:cubicBezTo>
                    <a:pt x="3618" y="7630"/>
                    <a:pt x="3648" y="8876"/>
                    <a:pt x="3587" y="10092"/>
                  </a:cubicBezTo>
                  <a:cubicBezTo>
                    <a:pt x="3526" y="11308"/>
                    <a:pt x="3466" y="12524"/>
                    <a:pt x="3526" y="13709"/>
                  </a:cubicBezTo>
                  <a:cubicBezTo>
                    <a:pt x="3587" y="14834"/>
                    <a:pt x="3435" y="15898"/>
                    <a:pt x="3283" y="16992"/>
                  </a:cubicBezTo>
                  <a:cubicBezTo>
                    <a:pt x="3192" y="17478"/>
                    <a:pt x="3101" y="17934"/>
                    <a:pt x="3010" y="18390"/>
                  </a:cubicBezTo>
                  <a:cubicBezTo>
                    <a:pt x="2949" y="18633"/>
                    <a:pt x="2888" y="18846"/>
                    <a:pt x="2767" y="19059"/>
                  </a:cubicBezTo>
                  <a:cubicBezTo>
                    <a:pt x="2630" y="19287"/>
                    <a:pt x="2394" y="19401"/>
                    <a:pt x="2155" y="19401"/>
                  </a:cubicBezTo>
                  <a:cubicBezTo>
                    <a:pt x="1915" y="19401"/>
                    <a:pt x="1672" y="19287"/>
                    <a:pt x="1520" y="19059"/>
                  </a:cubicBezTo>
                  <a:cubicBezTo>
                    <a:pt x="1429" y="18877"/>
                    <a:pt x="1338" y="18664"/>
                    <a:pt x="1308" y="18481"/>
                  </a:cubicBezTo>
                  <a:cubicBezTo>
                    <a:pt x="1125" y="17478"/>
                    <a:pt x="973" y="16506"/>
                    <a:pt x="821" y="15533"/>
                  </a:cubicBezTo>
                  <a:cubicBezTo>
                    <a:pt x="700" y="14621"/>
                    <a:pt x="791" y="13740"/>
                    <a:pt x="791" y="12980"/>
                  </a:cubicBezTo>
                  <a:cubicBezTo>
                    <a:pt x="791" y="11855"/>
                    <a:pt x="760" y="10852"/>
                    <a:pt x="700" y="9849"/>
                  </a:cubicBezTo>
                  <a:cubicBezTo>
                    <a:pt x="639" y="8724"/>
                    <a:pt x="669" y="7539"/>
                    <a:pt x="669" y="6384"/>
                  </a:cubicBezTo>
                  <a:cubicBezTo>
                    <a:pt x="700" y="6080"/>
                    <a:pt x="760" y="6019"/>
                    <a:pt x="1064" y="6019"/>
                  </a:cubicBezTo>
                  <a:cubicBezTo>
                    <a:pt x="1429" y="5974"/>
                    <a:pt x="1794" y="5951"/>
                    <a:pt x="2159" y="5951"/>
                  </a:cubicBezTo>
                  <a:close/>
                  <a:moveTo>
                    <a:pt x="122" y="1"/>
                  </a:moveTo>
                  <a:cubicBezTo>
                    <a:pt x="61" y="1"/>
                    <a:pt x="31" y="31"/>
                    <a:pt x="31" y="92"/>
                  </a:cubicBezTo>
                  <a:cubicBezTo>
                    <a:pt x="1" y="244"/>
                    <a:pt x="1" y="396"/>
                    <a:pt x="1" y="548"/>
                  </a:cubicBezTo>
                  <a:cubicBezTo>
                    <a:pt x="31" y="1551"/>
                    <a:pt x="122" y="2554"/>
                    <a:pt x="153" y="3557"/>
                  </a:cubicBezTo>
                  <a:cubicBezTo>
                    <a:pt x="183" y="5016"/>
                    <a:pt x="183" y="6475"/>
                    <a:pt x="183" y="7934"/>
                  </a:cubicBezTo>
                  <a:cubicBezTo>
                    <a:pt x="213" y="8512"/>
                    <a:pt x="183" y="9089"/>
                    <a:pt x="213" y="9667"/>
                  </a:cubicBezTo>
                  <a:cubicBezTo>
                    <a:pt x="335" y="10943"/>
                    <a:pt x="365" y="12190"/>
                    <a:pt x="305" y="13436"/>
                  </a:cubicBezTo>
                  <a:cubicBezTo>
                    <a:pt x="244" y="15168"/>
                    <a:pt x="548" y="16840"/>
                    <a:pt x="852" y="18512"/>
                  </a:cubicBezTo>
                  <a:cubicBezTo>
                    <a:pt x="912" y="18937"/>
                    <a:pt x="1095" y="19302"/>
                    <a:pt x="1399" y="19606"/>
                  </a:cubicBezTo>
                  <a:cubicBezTo>
                    <a:pt x="1642" y="19834"/>
                    <a:pt x="1908" y="19948"/>
                    <a:pt x="2170" y="19948"/>
                  </a:cubicBezTo>
                  <a:cubicBezTo>
                    <a:pt x="2432" y="19948"/>
                    <a:pt x="2691" y="19834"/>
                    <a:pt x="2919" y="19606"/>
                  </a:cubicBezTo>
                  <a:cubicBezTo>
                    <a:pt x="3192" y="19332"/>
                    <a:pt x="3344" y="18998"/>
                    <a:pt x="3405" y="18633"/>
                  </a:cubicBezTo>
                  <a:cubicBezTo>
                    <a:pt x="3709" y="17022"/>
                    <a:pt x="4074" y="15411"/>
                    <a:pt x="3982" y="13740"/>
                  </a:cubicBezTo>
                  <a:cubicBezTo>
                    <a:pt x="3952" y="13071"/>
                    <a:pt x="3922" y="12402"/>
                    <a:pt x="3982" y="11764"/>
                  </a:cubicBezTo>
                  <a:cubicBezTo>
                    <a:pt x="4134" y="9545"/>
                    <a:pt x="4074" y="7357"/>
                    <a:pt x="4104" y="5168"/>
                  </a:cubicBezTo>
                  <a:cubicBezTo>
                    <a:pt x="4104" y="5077"/>
                    <a:pt x="4104" y="4986"/>
                    <a:pt x="4104" y="4925"/>
                  </a:cubicBezTo>
                  <a:cubicBezTo>
                    <a:pt x="4134" y="4378"/>
                    <a:pt x="4104" y="3831"/>
                    <a:pt x="4165" y="3284"/>
                  </a:cubicBezTo>
                  <a:cubicBezTo>
                    <a:pt x="4286" y="2281"/>
                    <a:pt x="4226" y="1278"/>
                    <a:pt x="4317" y="274"/>
                  </a:cubicBezTo>
                  <a:cubicBezTo>
                    <a:pt x="4317" y="244"/>
                    <a:pt x="4317" y="244"/>
                    <a:pt x="4317" y="214"/>
                  </a:cubicBezTo>
                  <a:cubicBezTo>
                    <a:pt x="4286" y="92"/>
                    <a:pt x="4256" y="1"/>
                    <a:pt x="4134" y="1"/>
                  </a:cubicBezTo>
                  <a:cubicBezTo>
                    <a:pt x="4043" y="1"/>
                    <a:pt x="3982" y="62"/>
                    <a:pt x="3952" y="122"/>
                  </a:cubicBezTo>
                  <a:cubicBezTo>
                    <a:pt x="3861" y="426"/>
                    <a:pt x="3830" y="700"/>
                    <a:pt x="3830" y="974"/>
                  </a:cubicBezTo>
                  <a:cubicBezTo>
                    <a:pt x="3770" y="2402"/>
                    <a:pt x="3709" y="3831"/>
                    <a:pt x="3618" y="5229"/>
                  </a:cubicBezTo>
                  <a:cubicBezTo>
                    <a:pt x="3618" y="5290"/>
                    <a:pt x="3587" y="5381"/>
                    <a:pt x="3587" y="5442"/>
                  </a:cubicBezTo>
                  <a:cubicBezTo>
                    <a:pt x="3049" y="5442"/>
                    <a:pt x="2510" y="5462"/>
                    <a:pt x="1955" y="5462"/>
                  </a:cubicBezTo>
                  <a:cubicBezTo>
                    <a:pt x="1538" y="5462"/>
                    <a:pt x="1112" y="5450"/>
                    <a:pt x="669" y="5411"/>
                  </a:cubicBezTo>
                  <a:cubicBezTo>
                    <a:pt x="608" y="4013"/>
                    <a:pt x="548" y="2615"/>
                    <a:pt x="487" y="1186"/>
                  </a:cubicBezTo>
                  <a:cubicBezTo>
                    <a:pt x="456" y="882"/>
                    <a:pt x="456" y="548"/>
                    <a:pt x="365" y="244"/>
                  </a:cubicBezTo>
                  <a:cubicBezTo>
                    <a:pt x="335" y="183"/>
                    <a:pt x="305" y="122"/>
                    <a:pt x="274" y="62"/>
                  </a:cubicBezTo>
                  <a:cubicBezTo>
                    <a:pt x="244" y="31"/>
                    <a:pt x="183" y="31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69"/>
            <p:cNvSpPr/>
            <p:nvPr/>
          </p:nvSpPr>
          <p:spPr>
            <a:xfrm>
              <a:off x="3695103" y="2301374"/>
              <a:ext cx="68372" cy="36264"/>
            </a:xfrm>
            <a:custGeom>
              <a:rect b="b" l="l" r="r" t="t"/>
              <a:pathLst>
                <a:path extrusionOk="0" h="1806" w="3405">
                  <a:moveTo>
                    <a:pt x="2310" y="514"/>
                  </a:moveTo>
                  <a:cubicBezTo>
                    <a:pt x="2736" y="514"/>
                    <a:pt x="2888" y="757"/>
                    <a:pt x="2705" y="1152"/>
                  </a:cubicBezTo>
                  <a:cubicBezTo>
                    <a:pt x="2705" y="1213"/>
                    <a:pt x="2614" y="1274"/>
                    <a:pt x="2553" y="1274"/>
                  </a:cubicBezTo>
                  <a:cubicBezTo>
                    <a:pt x="2306" y="1315"/>
                    <a:pt x="2059" y="1331"/>
                    <a:pt x="1812" y="1331"/>
                  </a:cubicBezTo>
                  <a:cubicBezTo>
                    <a:pt x="1512" y="1331"/>
                    <a:pt x="1212" y="1307"/>
                    <a:pt x="912" y="1274"/>
                  </a:cubicBezTo>
                  <a:cubicBezTo>
                    <a:pt x="821" y="1274"/>
                    <a:pt x="730" y="1213"/>
                    <a:pt x="730" y="1091"/>
                  </a:cubicBezTo>
                  <a:cubicBezTo>
                    <a:pt x="699" y="970"/>
                    <a:pt x="699" y="848"/>
                    <a:pt x="699" y="696"/>
                  </a:cubicBezTo>
                  <a:cubicBezTo>
                    <a:pt x="699" y="575"/>
                    <a:pt x="790" y="514"/>
                    <a:pt x="912" y="514"/>
                  </a:cubicBezTo>
                  <a:close/>
                  <a:moveTo>
                    <a:pt x="406" y="0"/>
                  </a:moveTo>
                  <a:cubicBezTo>
                    <a:pt x="327" y="0"/>
                    <a:pt x="252" y="19"/>
                    <a:pt x="182" y="88"/>
                  </a:cubicBezTo>
                  <a:cubicBezTo>
                    <a:pt x="0" y="240"/>
                    <a:pt x="213" y="423"/>
                    <a:pt x="213" y="575"/>
                  </a:cubicBezTo>
                  <a:cubicBezTo>
                    <a:pt x="213" y="787"/>
                    <a:pt x="243" y="1000"/>
                    <a:pt x="243" y="1213"/>
                  </a:cubicBezTo>
                  <a:cubicBezTo>
                    <a:pt x="304" y="1578"/>
                    <a:pt x="426" y="1730"/>
                    <a:pt x="790" y="1760"/>
                  </a:cubicBezTo>
                  <a:cubicBezTo>
                    <a:pt x="1110" y="1791"/>
                    <a:pt x="1421" y="1806"/>
                    <a:pt x="1733" y="1806"/>
                  </a:cubicBezTo>
                  <a:cubicBezTo>
                    <a:pt x="2044" y="1806"/>
                    <a:pt x="2356" y="1791"/>
                    <a:pt x="2675" y="1760"/>
                  </a:cubicBezTo>
                  <a:cubicBezTo>
                    <a:pt x="3040" y="1730"/>
                    <a:pt x="3161" y="1578"/>
                    <a:pt x="3192" y="1213"/>
                  </a:cubicBezTo>
                  <a:cubicBezTo>
                    <a:pt x="3252" y="909"/>
                    <a:pt x="3192" y="575"/>
                    <a:pt x="3344" y="271"/>
                  </a:cubicBezTo>
                  <a:cubicBezTo>
                    <a:pt x="3404" y="149"/>
                    <a:pt x="3283" y="28"/>
                    <a:pt x="3131" y="28"/>
                  </a:cubicBezTo>
                  <a:lnTo>
                    <a:pt x="699" y="28"/>
                  </a:lnTo>
                  <a:cubicBezTo>
                    <a:pt x="600" y="28"/>
                    <a:pt x="500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69"/>
            <p:cNvSpPr/>
            <p:nvPr/>
          </p:nvSpPr>
          <p:spPr>
            <a:xfrm>
              <a:off x="3689601" y="2271274"/>
              <a:ext cx="10401" cy="25783"/>
            </a:xfrm>
            <a:custGeom>
              <a:rect b="b" l="l" r="r" t="t"/>
              <a:pathLst>
                <a:path extrusionOk="0" h="1284" w="518">
                  <a:moveTo>
                    <a:pt x="147" y="1"/>
                  </a:moveTo>
                  <a:cubicBezTo>
                    <a:pt x="76" y="1"/>
                    <a:pt x="31" y="76"/>
                    <a:pt x="31" y="128"/>
                  </a:cubicBezTo>
                  <a:cubicBezTo>
                    <a:pt x="1" y="493"/>
                    <a:pt x="1" y="858"/>
                    <a:pt x="183" y="1192"/>
                  </a:cubicBezTo>
                  <a:cubicBezTo>
                    <a:pt x="213" y="1253"/>
                    <a:pt x="274" y="1283"/>
                    <a:pt x="365" y="1283"/>
                  </a:cubicBezTo>
                  <a:cubicBezTo>
                    <a:pt x="456" y="1253"/>
                    <a:pt x="487" y="1192"/>
                    <a:pt x="517" y="1101"/>
                  </a:cubicBezTo>
                  <a:cubicBezTo>
                    <a:pt x="517" y="1040"/>
                    <a:pt x="517" y="949"/>
                    <a:pt x="517" y="888"/>
                  </a:cubicBezTo>
                  <a:cubicBezTo>
                    <a:pt x="487" y="615"/>
                    <a:pt x="487" y="372"/>
                    <a:pt x="365" y="128"/>
                  </a:cubicBezTo>
                  <a:cubicBezTo>
                    <a:pt x="335" y="37"/>
                    <a:pt x="274" y="7"/>
                    <a:pt x="183" y="7"/>
                  </a:cubicBezTo>
                  <a:cubicBezTo>
                    <a:pt x="170" y="3"/>
                    <a:pt x="159" y="1"/>
                    <a:pt x="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69"/>
            <p:cNvSpPr/>
            <p:nvPr/>
          </p:nvSpPr>
          <p:spPr>
            <a:xfrm>
              <a:off x="3759178" y="2271274"/>
              <a:ext cx="11004" cy="26024"/>
            </a:xfrm>
            <a:custGeom>
              <a:rect b="b" l="l" r="r" t="t"/>
              <a:pathLst>
                <a:path extrusionOk="0" h="1296" w="548">
                  <a:moveTo>
                    <a:pt x="320" y="1"/>
                  </a:moveTo>
                  <a:cubicBezTo>
                    <a:pt x="228" y="1"/>
                    <a:pt x="179" y="80"/>
                    <a:pt x="153" y="159"/>
                  </a:cubicBezTo>
                  <a:cubicBezTo>
                    <a:pt x="31" y="493"/>
                    <a:pt x="1" y="827"/>
                    <a:pt x="61" y="1162"/>
                  </a:cubicBezTo>
                  <a:cubicBezTo>
                    <a:pt x="61" y="1223"/>
                    <a:pt x="122" y="1253"/>
                    <a:pt x="153" y="1283"/>
                  </a:cubicBezTo>
                  <a:cubicBezTo>
                    <a:pt x="177" y="1292"/>
                    <a:pt x="199" y="1295"/>
                    <a:pt x="220" y="1295"/>
                  </a:cubicBezTo>
                  <a:cubicBezTo>
                    <a:pt x="276" y="1295"/>
                    <a:pt x="321" y="1267"/>
                    <a:pt x="365" y="1223"/>
                  </a:cubicBezTo>
                  <a:cubicBezTo>
                    <a:pt x="548" y="949"/>
                    <a:pt x="487" y="675"/>
                    <a:pt x="517" y="402"/>
                  </a:cubicBezTo>
                  <a:cubicBezTo>
                    <a:pt x="517" y="341"/>
                    <a:pt x="548" y="280"/>
                    <a:pt x="517" y="220"/>
                  </a:cubicBezTo>
                  <a:cubicBezTo>
                    <a:pt x="517" y="128"/>
                    <a:pt x="517" y="7"/>
                    <a:pt x="365" y="7"/>
                  </a:cubicBezTo>
                  <a:cubicBezTo>
                    <a:pt x="349" y="3"/>
                    <a:pt x="334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69"/>
            <p:cNvSpPr/>
            <p:nvPr/>
          </p:nvSpPr>
          <p:spPr>
            <a:xfrm>
              <a:off x="3689601" y="2217640"/>
              <a:ext cx="66545" cy="112368"/>
            </a:xfrm>
            <a:custGeom>
              <a:rect b="b" l="l" r="r" t="t"/>
              <a:pathLst>
                <a:path extrusionOk="0" h="5596" w="3314">
                  <a:moveTo>
                    <a:pt x="1929" y="0"/>
                  </a:moveTo>
                  <a:cubicBezTo>
                    <a:pt x="1693" y="0"/>
                    <a:pt x="1461" y="26"/>
                    <a:pt x="1216" y="64"/>
                  </a:cubicBezTo>
                  <a:cubicBezTo>
                    <a:pt x="852" y="94"/>
                    <a:pt x="426" y="155"/>
                    <a:pt x="213" y="489"/>
                  </a:cubicBezTo>
                  <a:cubicBezTo>
                    <a:pt x="1" y="793"/>
                    <a:pt x="92" y="1219"/>
                    <a:pt x="183" y="1584"/>
                  </a:cubicBezTo>
                  <a:lnTo>
                    <a:pt x="1186" y="5596"/>
                  </a:lnTo>
                  <a:lnTo>
                    <a:pt x="1429" y="5018"/>
                  </a:lnTo>
                  <a:cubicBezTo>
                    <a:pt x="1481" y="5243"/>
                    <a:pt x="1710" y="5350"/>
                    <a:pt x="1953" y="5350"/>
                  </a:cubicBezTo>
                  <a:cubicBezTo>
                    <a:pt x="2138" y="5350"/>
                    <a:pt x="2331" y="5288"/>
                    <a:pt x="2463" y="5170"/>
                  </a:cubicBezTo>
                  <a:cubicBezTo>
                    <a:pt x="2767" y="4897"/>
                    <a:pt x="2827" y="4471"/>
                    <a:pt x="2888" y="4046"/>
                  </a:cubicBezTo>
                  <a:cubicBezTo>
                    <a:pt x="3010" y="3225"/>
                    <a:pt x="3131" y="2374"/>
                    <a:pt x="3253" y="1553"/>
                  </a:cubicBezTo>
                  <a:cubicBezTo>
                    <a:pt x="3283" y="1280"/>
                    <a:pt x="3314" y="976"/>
                    <a:pt x="3222" y="732"/>
                  </a:cubicBezTo>
                  <a:cubicBezTo>
                    <a:pt x="3101" y="368"/>
                    <a:pt x="2736" y="125"/>
                    <a:pt x="2371" y="33"/>
                  </a:cubicBezTo>
                  <a:cubicBezTo>
                    <a:pt x="2220" y="10"/>
                    <a:pt x="2074" y="0"/>
                    <a:pt x="192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69"/>
            <p:cNvSpPr/>
            <p:nvPr/>
          </p:nvSpPr>
          <p:spPr>
            <a:xfrm>
              <a:off x="3985019" y="2426573"/>
              <a:ext cx="65923" cy="278188"/>
            </a:xfrm>
            <a:custGeom>
              <a:rect b="b" l="l" r="r" t="t"/>
              <a:pathLst>
                <a:path extrusionOk="0" h="13854" w="3283">
                  <a:moveTo>
                    <a:pt x="1933" y="1"/>
                  </a:moveTo>
                  <a:cubicBezTo>
                    <a:pt x="1388" y="1"/>
                    <a:pt x="806" y="220"/>
                    <a:pt x="578" y="571"/>
                  </a:cubicBezTo>
                  <a:cubicBezTo>
                    <a:pt x="0" y="1452"/>
                    <a:pt x="365" y="3732"/>
                    <a:pt x="395" y="4765"/>
                  </a:cubicBezTo>
                  <a:cubicBezTo>
                    <a:pt x="456" y="7805"/>
                    <a:pt x="821" y="10875"/>
                    <a:pt x="1489" y="13854"/>
                  </a:cubicBezTo>
                  <a:cubicBezTo>
                    <a:pt x="2979" y="12425"/>
                    <a:pt x="3283" y="10145"/>
                    <a:pt x="3161" y="8078"/>
                  </a:cubicBezTo>
                  <a:cubicBezTo>
                    <a:pt x="3040" y="5981"/>
                    <a:pt x="2584" y="3914"/>
                    <a:pt x="2979" y="1878"/>
                  </a:cubicBezTo>
                  <a:cubicBezTo>
                    <a:pt x="3070" y="1361"/>
                    <a:pt x="3192" y="814"/>
                    <a:pt x="2918" y="388"/>
                  </a:cubicBezTo>
                  <a:cubicBezTo>
                    <a:pt x="2712" y="118"/>
                    <a:pt x="2333" y="1"/>
                    <a:pt x="1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69"/>
            <p:cNvSpPr/>
            <p:nvPr/>
          </p:nvSpPr>
          <p:spPr>
            <a:xfrm>
              <a:off x="3944116" y="2250912"/>
              <a:ext cx="147106" cy="155881"/>
            </a:xfrm>
            <a:custGeom>
              <a:rect b="b" l="l" r="r" t="t"/>
              <a:pathLst>
                <a:path extrusionOk="0" h="7763" w="7326">
                  <a:moveTo>
                    <a:pt x="6107" y="1"/>
                  </a:moveTo>
                  <a:cubicBezTo>
                    <a:pt x="5971" y="1"/>
                    <a:pt x="5837" y="34"/>
                    <a:pt x="5715" y="109"/>
                  </a:cubicBezTo>
                  <a:cubicBezTo>
                    <a:pt x="5837" y="838"/>
                    <a:pt x="5928" y="1568"/>
                    <a:pt x="5867" y="2297"/>
                  </a:cubicBezTo>
                  <a:cubicBezTo>
                    <a:pt x="5776" y="3027"/>
                    <a:pt x="5472" y="3756"/>
                    <a:pt x="4894" y="4212"/>
                  </a:cubicBezTo>
                  <a:cubicBezTo>
                    <a:pt x="4577" y="4463"/>
                    <a:pt x="4168" y="4603"/>
                    <a:pt x="3768" y="4603"/>
                  </a:cubicBezTo>
                  <a:cubicBezTo>
                    <a:pt x="3440" y="4603"/>
                    <a:pt x="3118" y="4509"/>
                    <a:pt x="2858" y="4304"/>
                  </a:cubicBezTo>
                  <a:cubicBezTo>
                    <a:pt x="2371" y="3908"/>
                    <a:pt x="2189" y="3209"/>
                    <a:pt x="2098" y="2571"/>
                  </a:cubicBezTo>
                  <a:cubicBezTo>
                    <a:pt x="2037" y="1933"/>
                    <a:pt x="1976" y="1264"/>
                    <a:pt x="1642" y="717"/>
                  </a:cubicBezTo>
                  <a:cubicBezTo>
                    <a:pt x="1392" y="342"/>
                    <a:pt x="942" y="81"/>
                    <a:pt x="528" y="81"/>
                  </a:cubicBezTo>
                  <a:cubicBezTo>
                    <a:pt x="337" y="81"/>
                    <a:pt x="154" y="136"/>
                    <a:pt x="1" y="261"/>
                  </a:cubicBezTo>
                  <a:cubicBezTo>
                    <a:pt x="92" y="382"/>
                    <a:pt x="213" y="504"/>
                    <a:pt x="335" y="626"/>
                  </a:cubicBezTo>
                  <a:lnTo>
                    <a:pt x="402" y="465"/>
                  </a:lnTo>
                  <a:lnTo>
                    <a:pt x="402" y="465"/>
                  </a:lnTo>
                  <a:cubicBezTo>
                    <a:pt x="186" y="1100"/>
                    <a:pt x="359" y="1865"/>
                    <a:pt x="852" y="2358"/>
                  </a:cubicBezTo>
                  <a:cubicBezTo>
                    <a:pt x="1034" y="2541"/>
                    <a:pt x="1277" y="2693"/>
                    <a:pt x="1429" y="2905"/>
                  </a:cubicBezTo>
                  <a:cubicBezTo>
                    <a:pt x="1642" y="3240"/>
                    <a:pt x="1672" y="3635"/>
                    <a:pt x="1672" y="4030"/>
                  </a:cubicBezTo>
                  <a:cubicBezTo>
                    <a:pt x="1703" y="4942"/>
                    <a:pt x="1733" y="5854"/>
                    <a:pt x="1763" y="6766"/>
                  </a:cubicBezTo>
                  <a:cubicBezTo>
                    <a:pt x="1763" y="7009"/>
                    <a:pt x="1794" y="7282"/>
                    <a:pt x="1946" y="7465"/>
                  </a:cubicBezTo>
                  <a:cubicBezTo>
                    <a:pt x="2128" y="7677"/>
                    <a:pt x="2432" y="7708"/>
                    <a:pt x="2736" y="7738"/>
                  </a:cubicBezTo>
                  <a:cubicBezTo>
                    <a:pt x="2937" y="7752"/>
                    <a:pt x="3147" y="7763"/>
                    <a:pt x="3358" y="7763"/>
                  </a:cubicBezTo>
                  <a:cubicBezTo>
                    <a:pt x="4074" y="7763"/>
                    <a:pt x="4799" y="7640"/>
                    <a:pt x="5198" y="7100"/>
                  </a:cubicBezTo>
                  <a:cubicBezTo>
                    <a:pt x="5745" y="6370"/>
                    <a:pt x="5441" y="5337"/>
                    <a:pt x="5654" y="4455"/>
                  </a:cubicBezTo>
                  <a:cubicBezTo>
                    <a:pt x="5837" y="3817"/>
                    <a:pt x="6262" y="3300"/>
                    <a:pt x="6627" y="2753"/>
                  </a:cubicBezTo>
                  <a:cubicBezTo>
                    <a:pt x="6992" y="2206"/>
                    <a:pt x="7326" y="1568"/>
                    <a:pt x="7174" y="930"/>
                  </a:cubicBezTo>
                  <a:cubicBezTo>
                    <a:pt x="7079" y="410"/>
                    <a:pt x="6581" y="1"/>
                    <a:pt x="6107" y="1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69"/>
            <p:cNvSpPr/>
            <p:nvPr/>
          </p:nvSpPr>
          <p:spPr>
            <a:xfrm>
              <a:off x="3932530" y="2205632"/>
              <a:ext cx="172728" cy="522943"/>
            </a:xfrm>
            <a:custGeom>
              <a:rect b="b" l="l" r="r" t="t"/>
              <a:pathLst>
                <a:path extrusionOk="0" h="26043" w="8602">
                  <a:moveTo>
                    <a:pt x="3799" y="510"/>
                  </a:moveTo>
                  <a:cubicBezTo>
                    <a:pt x="4559" y="540"/>
                    <a:pt x="5350" y="540"/>
                    <a:pt x="6140" y="571"/>
                  </a:cubicBezTo>
                  <a:cubicBezTo>
                    <a:pt x="6383" y="571"/>
                    <a:pt x="6444" y="662"/>
                    <a:pt x="6414" y="905"/>
                  </a:cubicBezTo>
                  <a:cubicBezTo>
                    <a:pt x="6414" y="966"/>
                    <a:pt x="6383" y="1027"/>
                    <a:pt x="6383" y="1057"/>
                  </a:cubicBezTo>
                  <a:cubicBezTo>
                    <a:pt x="6262" y="1695"/>
                    <a:pt x="6262" y="1695"/>
                    <a:pt x="5654" y="1695"/>
                  </a:cubicBezTo>
                  <a:lnTo>
                    <a:pt x="4803" y="1695"/>
                  </a:lnTo>
                  <a:cubicBezTo>
                    <a:pt x="4407" y="1695"/>
                    <a:pt x="4012" y="1695"/>
                    <a:pt x="3617" y="1665"/>
                  </a:cubicBezTo>
                  <a:cubicBezTo>
                    <a:pt x="3435" y="1665"/>
                    <a:pt x="3313" y="1574"/>
                    <a:pt x="3283" y="1422"/>
                  </a:cubicBezTo>
                  <a:cubicBezTo>
                    <a:pt x="3252" y="1361"/>
                    <a:pt x="3252" y="1330"/>
                    <a:pt x="3222" y="1270"/>
                  </a:cubicBezTo>
                  <a:cubicBezTo>
                    <a:pt x="3100" y="571"/>
                    <a:pt x="3161" y="510"/>
                    <a:pt x="3799" y="510"/>
                  </a:cubicBezTo>
                  <a:close/>
                  <a:moveTo>
                    <a:pt x="2462" y="571"/>
                  </a:moveTo>
                  <a:cubicBezTo>
                    <a:pt x="2523" y="571"/>
                    <a:pt x="2644" y="631"/>
                    <a:pt x="2644" y="692"/>
                  </a:cubicBezTo>
                  <a:cubicBezTo>
                    <a:pt x="2736" y="966"/>
                    <a:pt x="2796" y="1270"/>
                    <a:pt x="2827" y="1513"/>
                  </a:cubicBezTo>
                  <a:cubicBezTo>
                    <a:pt x="2796" y="1665"/>
                    <a:pt x="2736" y="1726"/>
                    <a:pt x="2644" y="1726"/>
                  </a:cubicBezTo>
                  <a:cubicBezTo>
                    <a:pt x="2584" y="1726"/>
                    <a:pt x="2462" y="1695"/>
                    <a:pt x="2462" y="1665"/>
                  </a:cubicBezTo>
                  <a:cubicBezTo>
                    <a:pt x="2340" y="1361"/>
                    <a:pt x="2280" y="1087"/>
                    <a:pt x="2280" y="753"/>
                  </a:cubicBezTo>
                  <a:cubicBezTo>
                    <a:pt x="2280" y="631"/>
                    <a:pt x="2371" y="571"/>
                    <a:pt x="2462" y="571"/>
                  </a:cubicBezTo>
                  <a:close/>
                  <a:moveTo>
                    <a:pt x="874" y="2115"/>
                  </a:moveTo>
                  <a:cubicBezTo>
                    <a:pt x="904" y="2115"/>
                    <a:pt x="937" y="2117"/>
                    <a:pt x="973" y="2121"/>
                  </a:cubicBezTo>
                  <a:cubicBezTo>
                    <a:pt x="1611" y="2160"/>
                    <a:pt x="2255" y="2171"/>
                    <a:pt x="2900" y="2171"/>
                  </a:cubicBezTo>
                  <a:cubicBezTo>
                    <a:pt x="3759" y="2171"/>
                    <a:pt x="4620" y="2151"/>
                    <a:pt x="5471" y="2151"/>
                  </a:cubicBezTo>
                  <a:cubicBezTo>
                    <a:pt x="6201" y="2151"/>
                    <a:pt x="6930" y="2121"/>
                    <a:pt x="7660" y="2121"/>
                  </a:cubicBezTo>
                  <a:cubicBezTo>
                    <a:pt x="8055" y="2121"/>
                    <a:pt x="8146" y="2182"/>
                    <a:pt x="8176" y="2546"/>
                  </a:cubicBezTo>
                  <a:cubicBezTo>
                    <a:pt x="8207" y="3154"/>
                    <a:pt x="8085" y="3762"/>
                    <a:pt x="8024" y="4370"/>
                  </a:cubicBezTo>
                  <a:cubicBezTo>
                    <a:pt x="8024" y="4522"/>
                    <a:pt x="7873" y="4613"/>
                    <a:pt x="7690" y="4644"/>
                  </a:cubicBezTo>
                  <a:cubicBezTo>
                    <a:pt x="7417" y="4674"/>
                    <a:pt x="7113" y="4704"/>
                    <a:pt x="6839" y="4735"/>
                  </a:cubicBezTo>
                  <a:cubicBezTo>
                    <a:pt x="6717" y="4765"/>
                    <a:pt x="6626" y="4948"/>
                    <a:pt x="6717" y="5039"/>
                  </a:cubicBezTo>
                  <a:cubicBezTo>
                    <a:pt x="6900" y="5221"/>
                    <a:pt x="6900" y="5434"/>
                    <a:pt x="6869" y="5677"/>
                  </a:cubicBezTo>
                  <a:cubicBezTo>
                    <a:pt x="6748" y="6954"/>
                    <a:pt x="6687" y="8230"/>
                    <a:pt x="6657" y="9537"/>
                  </a:cubicBezTo>
                  <a:cubicBezTo>
                    <a:pt x="6626" y="12303"/>
                    <a:pt x="6626" y="15100"/>
                    <a:pt x="6566" y="17866"/>
                  </a:cubicBezTo>
                  <a:cubicBezTo>
                    <a:pt x="6566" y="19081"/>
                    <a:pt x="6535" y="20267"/>
                    <a:pt x="6444" y="21483"/>
                  </a:cubicBezTo>
                  <a:cubicBezTo>
                    <a:pt x="6383" y="22486"/>
                    <a:pt x="6231" y="23458"/>
                    <a:pt x="5866" y="24401"/>
                  </a:cubicBezTo>
                  <a:cubicBezTo>
                    <a:pt x="5714" y="24826"/>
                    <a:pt x="5502" y="25130"/>
                    <a:pt x="5107" y="25373"/>
                  </a:cubicBezTo>
                  <a:cubicBezTo>
                    <a:pt x="4855" y="25514"/>
                    <a:pt x="4587" y="25582"/>
                    <a:pt x="4326" y="25582"/>
                  </a:cubicBezTo>
                  <a:cubicBezTo>
                    <a:pt x="3797" y="25582"/>
                    <a:pt x="3294" y="25305"/>
                    <a:pt x="3009" y="24796"/>
                  </a:cubicBezTo>
                  <a:cubicBezTo>
                    <a:pt x="2888" y="24583"/>
                    <a:pt x="2766" y="24340"/>
                    <a:pt x="2705" y="24066"/>
                  </a:cubicBezTo>
                  <a:cubicBezTo>
                    <a:pt x="2432" y="23185"/>
                    <a:pt x="2249" y="22303"/>
                    <a:pt x="2219" y="21361"/>
                  </a:cubicBezTo>
                  <a:cubicBezTo>
                    <a:pt x="2158" y="18869"/>
                    <a:pt x="2037" y="16346"/>
                    <a:pt x="2097" y="13823"/>
                  </a:cubicBezTo>
                  <a:cubicBezTo>
                    <a:pt x="2067" y="11331"/>
                    <a:pt x="2067" y="8838"/>
                    <a:pt x="1885" y="6346"/>
                  </a:cubicBezTo>
                  <a:cubicBezTo>
                    <a:pt x="1885" y="6103"/>
                    <a:pt x="1854" y="5890"/>
                    <a:pt x="1824" y="5647"/>
                  </a:cubicBezTo>
                  <a:cubicBezTo>
                    <a:pt x="1793" y="5434"/>
                    <a:pt x="1793" y="5251"/>
                    <a:pt x="1976" y="5069"/>
                  </a:cubicBezTo>
                  <a:cubicBezTo>
                    <a:pt x="2097" y="4948"/>
                    <a:pt x="2006" y="4765"/>
                    <a:pt x="1824" y="4735"/>
                  </a:cubicBezTo>
                  <a:cubicBezTo>
                    <a:pt x="1550" y="4674"/>
                    <a:pt x="1246" y="4674"/>
                    <a:pt x="973" y="4644"/>
                  </a:cubicBezTo>
                  <a:cubicBezTo>
                    <a:pt x="790" y="4613"/>
                    <a:pt x="669" y="4492"/>
                    <a:pt x="669" y="4340"/>
                  </a:cubicBezTo>
                  <a:cubicBezTo>
                    <a:pt x="638" y="3732"/>
                    <a:pt x="486" y="3124"/>
                    <a:pt x="547" y="2516"/>
                  </a:cubicBezTo>
                  <a:cubicBezTo>
                    <a:pt x="574" y="2221"/>
                    <a:pt x="648" y="2115"/>
                    <a:pt x="874" y="2115"/>
                  </a:cubicBezTo>
                  <a:close/>
                  <a:moveTo>
                    <a:pt x="4362" y="1"/>
                  </a:moveTo>
                  <a:cubicBezTo>
                    <a:pt x="3678" y="1"/>
                    <a:pt x="2994" y="39"/>
                    <a:pt x="2310" y="115"/>
                  </a:cubicBezTo>
                  <a:cubicBezTo>
                    <a:pt x="1915" y="145"/>
                    <a:pt x="1763" y="297"/>
                    <a:pt x="1793" y="723"/>
                  </a:cubicBezTo>
                  <a:cubicBezTo>
                    <a:pt x="1824" y="996"/>
                    <a:pt x="2006" y="1330"/>
                    <a:pt x="1854" y="1574"/>
                  </a:cubicBezTo>
                  <a:cubicBezTo>
                    <a:pt x="1776" y="1674"/>
                    <a:pt x="1677" y="1705"/>
                    <a:pt x="1568" y="1705"/>
                  </a:cubicBezTo>
                  <a:cubicBezTo>
                    <a:pt x="1399" y="1705"/>
                    <a:pt x="1206" y="1632"/>
                    <a:pt x="1029" y="1632"/>
                  </a:cubicBezTo>
                  <a:cubicBezTo>
                    <a:pt x="1010" y="1632"/>
                    <a:pt x="991" y="1633"/>
                    <a:pt x="973" y="1634"/>
                  </a:cubicBezTo>
                  <a:lnTo>
                    <a:pt x="882" y="1634"/>
                  </a:lnTo>
                  <a:cubicBezTo>
                    <a:pt x="334" y="1634"/>
                    <a:pt x="182" y="1786"/>
                    <a:pt x="91" y="2303"/>
                  </a:cubicBezTo>
                  <a:cubicBezTo>
                    <a:pt x="0" y="3033"/>
                    <a:pt x="152" y="3793"/>
                    <a:pt x="213" y="4522"/>
                  </a:cubicBezTo>
                  <a:cubicBezTo>
                    <a:pt x="243" y="4796"/>
                    <a:pt x="426" y="5039"/>
                    <a:pt x="730" y="5039"/>
                  </a:cubicBezTo>
                  <a:cubicBezTo>
                    <a:pt x="1277" y="5069"/>
                    <a:pt x="1398" y="5434"/>
                    <a:pt x="1398" y="5890"/>
                  </a:cubicBezTo>
                  <a:cubicBezTo>
                    <a:pt x="1368" y="6133"/>
                    <a:pt x="1429" y="6346"/>
                    <a:pt x="1429" y="6589"/>
                  </a:cubicBezTo>
                  <a:cubicBezTo>
                    <a:pt x="1611" y="9021"/>
                    <a:pt x="1611" y="11483"/>
                    <a:pt x="1581" y="13914"/>
                  </a:cubicBezTo>
                  <a:cubicBezTo>
                    <a:pt x="1611" y="15708"/>
                    <a:pt x="1641" y="17471"/>
                    <a:pt x="1702" y="19264"/>
                  </a:cubicBezTo>
                  <a:cubicBezTo>
                    <a:pt x="1733" y="20388"/>
                    <a:pt x="1702" y="21513"/>
                    <a:pt x="1915" y="22638"/>
                  </a:cubicBezTo>
                  <a:cubicBezTo>
                    <a:pt x="2067" y="23428"/>
                    <a:pt x="2189" y="24188"/>
                    <a:pt x="2523" y="24917"/>
                  </a:cubicBezTo>
                  <a:cubicBezTo>
                    <a:pt x="2916" y="25645"/>
                    <a:pt x="3590" y="26042"/>
                    <a:pt x="4304" y="26042"/>
                  </a:cubicBezTo>
                  <a:cubicBezTo>
                    <a:pt x="4694" y="26042"/>
                    <a:pt x="5096" y="25924"/>
                    <a:pt x="5471" y="25677"/>
                  </a:cubicBezTo>
                  <a:cubicBezTo>
                    <a:pt x="5775" y="25495"/>
                    <a:pt x="6018" y="25252"/>
                    <a:pt x="6140" y="24948"/>
                  </a:cubicBezTo>
                  <a:cubicBezTo>
                    <a:pt x="6292" y="24583"/>
                    <a:pt x="6444" y="24218"/>
                    <a:pt x="6535" y="23823"/>
                  </a:cubicBezTo>
                  <a:cubicBezTo>
                    <a:pt x="6778" y="22911"/>
                    <a:pt x="6930" y="21969"/>
                    <a:pt x="6961" y="21027"/>
                  </a:cubicBezTo>
                  <a:cubicBezTo>
                    <a:pt x="7021" y="18382"/>
                    <a:pt x="7082" y="15738"/>
                    <a:pt x="7082" y="13094"/>
                  </a:cubicBezTo>
                  <a:cubicBezTo>
                    <a:pt x="7082" y="10935"/>
                    <a:pt x="7113" y="8777"/>
                    <a:pt x="7265" y="6619"/>
                  </a:cubicBezTo>
                  <a:cubicBezTo>
                    <a:pt x="7265" y="6285"/>
                    <a:pt x="7325" y="5951"/>
                    <a:pt x="7356" y="5616"/>
                  </a:cubicBezTo>
                  <a:cubicBezTo>
                    <a:pt x="7356" y="5312"/>
                    <a:pt x="7447" y="5130"/>
                    <a:pt x="7812" y="5100"/>
                  </a:cubicBezTo>
                  <a:cubicBezTo>
                    <a:pt x="8268" y="5069"/>
                    <a:pt x="8480" y="4765"/>
                    <a:pt x="8511" y="4309"/>
                  </a:cubicBezTo>
                  <a:cubicBezTo>
                    <a:pt x="8541" y="3944"/>
                    <a:pt x="8602" y="3580"/>
                    <a:pt x="8602" y="3215"/>
                  </a:cubicBezTo>
                  <a:cubicBezTo>
                    <a:pt x="8602" y="2881"/>
                    <a:pt x="8602" y="2516"/>
                    <a:pt x="8572" y="2182"/>
                  </a:cubicBezTo>
                  <a:cubicBezTo>
                    <a:pt x="8511" y="1786"/>
                    <a:pt x="8328" y="1665"/>
                    <a:pt x="7933" y="1665"/>
                  </a:cubicBezTo>
                  <a:cubicBezTo>
                    <a:pt x="7832" y="1655"/>
                    <a:pt x="7734" y="1651"/>
                    <a:pt x="7637" y="1651"/>
                  </a:cubicBezTo>
                  <a:cubicBezTo>
                    <a:pt x="7444" y="1651"/>
                    <a:pt x="7254" y="1665"/>
                    <a:pt x="7052" y="1665"/>
                  </a:cubicBezTo>
                  <a:cubicBezTo>
                    <a:pt x="6839" y="1665"/>
                    <a:pt x="6778" y="1604"/>
                    <a:pt x="6809" y="1391"/>
                  </a:cubicBezTo>
                  <a:cubicBezTo>
                    <a:pt x="6839" y="1148"/>
                    <a:pt x="6869" y="905"/>
                    <a:pt x="6900" y="662"/>
                  </a:cubicBezTo>
                  <a:cubicBezTo>
                    <a:pt x="6930" y="297"/>
                    <a:pt x="6778" y="145"/>
                    <a:pt x="6414" y="115"/>
                  </a:cubicBezTo>
                  <a:cubicBezTo>
                    <a:pt x="5730" y="39"/>
                    <a:pt x="5046" y="1"/>
                    <a:pt x="4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69"/>
            <p:cNvSpPr/>
            <p:nvPr/>
          </p:nvSpPr>
          <p:spPr>
            <a:xfrm>
              <a:off x="3976465" y="2308623"/>
              <a:ext cx="86685" cy="400556"/>
            </a:xfrm>
            <a:custGeom>
              <a:rect b="b" l="l" r="r" t="t"/>
              <a:pathLst>
                <a:path extrusionOk="0" h="19948" w="4317">
                  <a:moveTo>
                    <a:pt x="2159" y="5951"/>
                  </a:moveTo>
                  <a:cubicBezTo>
                    <a:pt x="2523" y="5951"/>
                    <a:pt x="2888" y="5974"/>
                    <a:pt x="3253" y="6019"/>
                  </a:cubicBezTo>
                  <a:cubicBezTo>
                    <a:pt x="3557" y="6019"/>
                    <a:pt x="3618" y="6110"/>
                    <a:pt x="3618" y="6384"/>
                  </a:cubicBezTo>
                  <a:cubicBezTo>
                    <a:pt x="3618" y="7630"/>
                    <a:pt x="3648" y="8876"/>
                    <a:pt x="3587" y="10092"/>
                  </a:cubicBezTo>
                  <a:cubicBezTo>
                    <a:pt x="3526" y="11308"/>
                    <a:pt x="3466" y="12524"/>
                    <a:pt x="3526" y="13709"/>
                  </a:cubicBezTo>
                  <a:cubicBezTo>
                    <a:pt x="3587" y="14834"/>
                    <a:pt x="3435" y="15898"/>
                    <a:pt x="3283" y="16992"/>
                  </a:cubicBezTo>
                  <a:cubicBezTo>
                    <a:pt x="3192" y="17478"/>
                    <a:pt x="3101" y="17934"/>
                    <a:pt x="3010" y="18390"/>
                  </a:cubicBezTo>
                  <a:cubicBezTo>
                    <a:pt x="2949" y="18633"/>
                    <a:pt x="2888" y="18846"/>
                    <a:pt x="2767" y="19059"/>
                  </a:cubicBezTo>
                  <a:cubicBezTo>
                    <a:pt x="2630" y="19287"/>
                    <a:pt x="2394" y="19401"/>
                    <a:pt x="2155" y="19401"/>
                  </a:cubicBezTo>
                  <a:cubicBezTo>
                    <a:pt x="1915" y="19401"/>
                    <a:pt x="1672" y="19287"/>
                    <a:pt x="1520" y="19059"/>
                  </a:cubicBezTo>
                  <a:cubicBezTo>
                    <a:pt x="1429" y="18877"/>
                    <a:pt x="1338" y="18664"/>
                    <a:pt x="1308" y="18481"/>
                  </a:cubicBezTo>
                  <a:cubicBezTo>
                    <a:pt x="1125" y="17478"/>
                    <a:pt x="973" y="16506"/>
                    <a:pt x="821" y="15533"/>
                  </a:cubicBezTo>
                  <a:cubicBezTo>
                    <a:pt x="700" y="14621"/>
                    <a:pt x="791" y="13740"/>
                    <a:pt x="791" y="12980"/>
                  </a:cubicBezTo>
                  <a:cubicBezTo>
                    <a:pt x="791" y="11855"/>
                    <a:pt x="760" y="10852"/>
                    <a:pt x="700" y="9849"/>
                  </a:cubicBezTo>
                  <a:cubicBezTo>
                    <a:pt x="639" y="8724"/>
                    <a:pt x="669" y="7539"/>
                    <a:pt x="669" y="6384"/>
                  </a:cubicBezTo>
                  <a:cubicBezTo>
                    <a:pt x="700" y="6080"/>
                    <a:pt x="760" y="6019"/>
                    <a:pt x="1064" y="6019"/>
                  </a:cubicBezTo>
                  <a:cubicBezTo>
                    <a:pt x="1429" y="5974"/>
                    <a:pt x="1794" y="5951"/>
                    <a:pt x="2159" y="5951"/>
                  </a:cubicBezTo>
                  <a:close/>
                  <a:moveTo>
                    <a:pt x="122" y="1"/>
                  </a:moveTo>
                  <a:cubicBezTo>
                    <a:pt x="61" y="1"/>
                    <a:pt x="31" y="31"/>
                    <a:pt x="31" y="92"/>
                  </a:cubicBezTo>
                  <a:cubicBezTo>
                    <a:pt x="1" y="244"/>
                    <a:pt x="1" y="396"/>
                    <a:pt x="1" y="548"/>
                  </a:cubicBezTo>
                  <a:cubicBezTo>
                    <a:pt x="31" y="1551"/>
                    <a:pt x="122" y="2554"/>
                    <a:pt x="152" y="3557"/>
                  </a:cubicBezTo>
                  <a:cubicBezTo>
                    <a:pt x="183" y="5016"/>
                    <a:pt x="183" y="6475"/>
                    <a:pt x="183" y="7934"/>
                  </a:cubicBezTo>
                  <a:cubicBezTo>
                    <a:pt x="213" y="8512"/>
                    <a:pt x="183" y="9089"/>
                    <a:pt x="213" y="9667"/>
                  </a:cubicBezTo>
                  <a:cubicBezTo>
                    <a:pt x="335" y="10943"/>
                    <a:pt x="365" y="12190"/>
                    <a:pt x="304" y="13436"/>
                  </a:cubicBezTo>
                  <a:cubicBezTo>
                    <a:pt x="244" y="15168"/>
                    <a:pt x="548" y="16840"/>
                    <a:pt x="852" y="18512"/>
                  </a:cubicBezTo>
                  <a:cubicBezTo>
                    <a:pt x="912" y="18937"/>
                    <a:pt x="1095" y="19302"/>
                    <a:pt x="1399" y="19606"/>
                  </a:cubicBezTo>
                  <a:cubicBezTo>
                    <a:pt x="1642" y="19834"/>
                    <a:pt x="1908" y="19948"/>
                    <a:pt x="2170" y="19948"/>
                  </a:cubicBezTo>
                  <a:cubicBezTo>
                    <a:pt x="2432" y="19948"/>
                    <a:pt x="2691" y="19834"/>
                    <a:pt x="2919" y="19606"/>
                  </a:cubicBezTo>
                  <a:cubicBezTo>
                    <a:pt x="3192" y="19332"/>
                    <a:pt x="3344" y="18998"/>
                    <a:pt x="3405" y="18633"/>
                  </a:cubicBezTo>
                  <a:cubicBezTo>
                    <a:pt x="3709" y="17022"/>
                    <a:pt x="4074" y="15411"/>
                    <a:pt x="3982" y="13740"/>
                  </a:cubicBezTo>
                  <a:cubicBezTo>
                    <a:pt x="3952" y="13071"/>
                    <a:pt x="3922" y="12402"/>
                    <a:pt x="3982" y="11764"/>
                  </a:cubicBezTo>
                  <a:cubicBezTo>
                    <a:pt x="4134" y="9545"/>
                    <a:pt x="4074" y="7357"/>
                    <a:pt x="4104" y="5168"/>
                  </a:cubicBezTo>
                  <a:cubicBezTo>
                    <a:pt x="4104" y="5077"/>
                    <a:pt x="4104" y="4986"/>
                    <a:pt x="4104" y="4925"/>
                  </a:cubicBezTo>
                  <a:cubicBezTo>
                    <a:pt x="4134" y="4378"/>
                    <a:pt x="4104" y="3831"/>
                    <a:pt x="4165" y="3284"/>
                  </a:cubicBezTo>
                  <a:cubicBezTo>
                    <a:pt x="4286" y="2281"/>
                    <a:pt x="4226" y="1278"/>
                    <a:pt x="4317" y="274"/>
                  </a:cubicBezTo>
                  <a:cubicBezTo>
                    <a:pt x="4317" y="244"/>
                    <a:pt x="4317" y="244"/>
                    <a:pt x="4317" y="214"/>
                  </a:cubicBezTo>
                  <a:cubicBezTo>
                    <a:pt x="4286" y="92"/>
                    <a:pt x="4256" y="1"/>
                    <a:pt x="4134" y="1"/>
                  </a:cubicBezTo>
                  <a:cubicBezTo>
                    <a:pt x="4043" y="1"/>
                    <a:pt x="3982" y="62"/>
                    <a:pt x="3952" y="122"/>
                  </a:cubicBezTo>
                  <a:cubicBezTo>
                    <a:pt x="3861" y="426"/>
                    <a:pt x="3830" y="700"/>
                    <a:pt x="3830" y="974"/>
                  </a:cubicBezTo>
                  <a:cubicBezTo>
                    <a:pt x="3770" y="2402"/>
                    <a:pt x="3709" y="3831"/>
                    <a:pt x="3618" y="5229"/>
                  </a:cubicBezTo>
                  <a:cubicBezTo>
                    <a:pt x="3618" y="5290"/>
                    <a:pt x="3587" y="5381"/>
                    <a:pt x="3587" y="5442"/>
                  </a:cubicBezTo>
                  <a:cubicBezTo>
                    <a:pt x="3049" y="5442"/>
                    <a:pt x="2510" y="5462"/>
                    <a:pt x="1955" y="5462"/>
                  </a:cubicBezTo>
                  <a:cubicBezTo>
                    <a:pt x="1538" y="5462"/>
                    <a:pt x="1112" y="5450"/>
                    <a:pt x="669" y="5411"/>
                  </a:cubicBezTo>
                  <a:cubicBezTo>
                    <a:pt x="608" y="4013"/>
                    <a:pt x="548" y="2615"/>
                    <a:pt x="487" y="1186"/>
                  </a:cubicBezTo>
                  <a:cubicBezTo>
                    <a:pt x="456" y="882"/>
                    <a:pt x="456" y="548"/>
                    <a:pt x="365" y="244"/>
                  </a:cubicBezTo>
                  <a:cubicBezTo>
                    <a:pt x="335" y="183"/>
                    <a:pt x="304" y="122"/>
                    <a:pt x="274" y="62"/>
                  </a:cubicBezTo>
                  <a:cubicBezTo>
                    <a:pt x="244" y="31"/>
                    <a:pt x="183" y="31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69"/>
            <p:cNvSpPr/>
            <p:nvPr/>
          </p:nvSpPr>
          <p:spPr>
            <a:xfrm>
              <a:off x="3985019" y="2301374"/>
              <a:ext cx="68372" cy="36264"/>
            </a:xfrm>
            <a:custGeom>
              <a:rect b="b" l="l" r="r" t="t"/>
              <a:pathLst>
                <a:path extrusionOk="0" h="1806" w="3405">
                  <a:moveTo>
                    <a:pt x="2310" y="514"/>
                  </a:moveTo>
                  <a:cubicBezTo>
                    <a:pt x="2736" y="514"/>
                    <a:pt x="2888" y="757"/>
                    <a:pt x="2705" y="1152"/>
                  </a:cubicBezTo>
                  <a:cubicBezTo>
                    <a:pt x="2705" y="1213"/>
                    <a:pt x="2614" y="1274"/>
                    <a:pt x="2553" y="1274"/>
                  </a:cubicBezTo>
                  <a:cubicBezTo>
                    <a:pt x="2306" y="1315"/>
                    <a:pt x="2059" y="1331"/>
                    <a:pt x="1812" y="1331"/>
                  </a:cubicBezTo>
                  <a:cubicBezTo>
                    <a:pt x="1512" y="1331"/>
                    <a:pt x="1212" y="1307"/>
                    <a:pt x="912" y="1274"/>
                  </a:cubicBezTo>
                  <a:cubicBezTo>
                    <a:pt x="821" y="1274"/>
                    <a:pt x="730" y="1213"/>
                    <a:pt x="730" y="1091"/>
                  </a:cubicBezTo>
                  <a:cubicBezTo>
                    <a:pt x="699" y="970"/>
                    <a:pt x="699" y="848"/>
                    <a:pt x="699" y="696"/>
                  </a:cubicBezTo>
                  <a:cubicBezTo>
                    <a:pt x="699" y="575"/>
                    <a:pt x="790" y="514"/>
                    <a:pt x="912" y="514"/>
                  </a:cubicBezTo>
                  <a:close/>
                  <a:moveTo>
                    <a:pt x="406" y="0"/>
                  </a:moveTo>
                  <a:cubicBezTo>
                    <a:pt x="327" y="0"/>
                    <a:pt x="252" y="19"/>
                    <a:pt x="182" y="88"/>
                  </a:cubicBezTo>
                  <a:cubicBezTo>
                    <a:pt x="0" y="240"/>
                    <a:pt x="213" y="423"/>
                    <a:pt x="213" y="575"/>
                  </a:cubicBezTo>
                  <a:cubicBezTo>
                    <a:pt x="213" y="787"/>
                    <a:pt x="243" y="1000"/>
                    <a:pt x="243" y="1213"/>
                  </a:cubicBezTo>
                  <a:cubicBezTo>
                    <a:pt x="304" y="1578"/>
                    <a:pt x="426" y="1730"/>
                    <a:pt x="790" y="1760"/>
                  </a:cubicBezTo>
                  <a:cubicBezTo>
                    <a:pt x="1110" y="1791"/>
                    <a:pt x="1421" y="1806"/>
                    <a:pt x="1733" y="1806"/>
                  </a:cubicBezTo>
                  <a:cubicBezTo>
                    <a:pt x="2044" y="1806"/>
                    <a:pt x="2356" y="1791"/>
                    <a:pt x="2675" y="1760"/>
                  </a:cubicBezTo>
                  <a:cubicBezTo>
                    <a:pt x="3040" y="1730"/>
                    <a:pt x="3161" y="1578"/>
                    <a:pt x="3192" y="1213"/>
                  </a:cubicBezTo>
                  <a:cubicBezTo>
                    <a:pt x="3252" y="909"/>
                    <a:pt x="3192" y="575"/>
                    <a:pt x="3344" y="271"/>
                  </a:cubicBezTo>
                  <a:cubicBezTo>
                    <a:pt x="3404" y="149"/>
                    <a:pt x="3283" y="28"/>
                    <a:pt x="3131" y="28"/>
                  </a:cubicBezTo>
                  <a:lnTo>
                    <a:pt x="699" y="28"/>
                  </a:lnTo>
                  <a:cubicBezTo>
                    <a:pt x="600" y="28"/>
                    <a:pt x="500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69"/>
            <p:cNvSpPr/>
            <p:nvPr/>
          </p:nvSpPr>
          <p:spPr>
            <a:xfrm>
              <a:off x="3979518" y="2271274"/>
              <a:ext cx="10401" cy="25783"/>
            </a:xfrm>
            <a:custGeom>
              <a:rect b="b" l="l" r="r" t="t"/>
              <a:pathLst>
                <a:path extrusionOk="0" h="1284" w="518">
                  <a:moveTo>
                    <a:pt x="147" y="1"/>
                  </a:moveTo>
                  <a:cubicBezTo>
                    <a:pt x="76" y="1"/>
                    <a:pt x="31" y="76"/>
                    <a:pt x="31" y="128"/>
                  </a:cubicBezTo>
                  <a:cubicBezTo>
                    <a:pt x="0" y="493"/>
                    <a:pt x="0" y="858"/>
                    <a:pt x="183" y="1192"/>
                  </a:cubicBezTo>
                  <a:cubicBezTo>
                    <a:pt x="213" y="1253"/>
                    <a:pt x="274" y="1283"/>
                    <a:pt x="365" y="1283"/>
                  </a:cubicBezTo>
                  <a:cubicBezTo>
                    <a:pt x="456" y="1253"/>
                    <a:pt x="487" y="1192"/>
                    <a:pt x="517" y="1101"/>
                  </a:cubicBezTo>
                  <a:cubicBezTo>
                    <a:pt x="517" y="1040"/>
                    <a:pt x="517" y="949"/>
                    <a:pt x="517" y="888"/>
                  </a:cubicBezTo>
                  <a:cubicBezTo>
                    <a:pt x="487" y="615"/>
                    <a:pt x="487" y="372"/>
                    <a:pt x="365" y="128"/>
                  </a:cubicBezTo>
                  <a:cubicBezTo>
                    <a:pt x="335" y="37"/>
                    <a:pt x="274" y="7"/>
                    <a:pt x="183" y="7"/>
                  </a:cubicBezTo>
                  <a:cubicBezTo>
                    <a:pt x="170" y="3"/>
                    <a:pt x="159" y="1"/>
                    <a:pt x="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69"/>
            <p:cNvSpPr/>
            <p:nvPr/>
          </p:nvSpPr>
          <p:spPr>
            <a:xfrm>
              <a:off x="4049095" y="2271274"/>
              <a:ext cx="11004" cy="26024"/>
            </a:xfrm>
            <a:custGeom>
              <a:rect b="b" l="l" r="r" t="t"/>
              <a:pathLst>
                <a:path extrusionOk="0" h="1296" w="548">
                  <a:moveTo>
                    <a:pt x="320" y="1"/>
                  </a:moveTo>
                  <a:cubicBezTo>
                    <a:pt x="228" y="1"/>
                    <a:pt x="179" y="80"/>
                    <a:pt x="153" y="159"/>
                  </a:cubicBezTo>
                  <a:cubicBezTo>
                    <a:pt x="31" y="493"/>
                    <a:pt x="1" y="827"/>
                    <a:pt x="61" y="1162"/>
                  </a:cubicBezTo>
                  <a:cubicBezTo>
                    <a:pt x="61" y="1223"/>
                    <a:pt x="122" y="1253"/>
                    <a:pt x="153" y="1283"/>
                  </a:cubicBezTo>
                  <a:cubicBezTo>
                    <a:pt x="177" y="1292"/>
                    <a:pt x="199" y="1295"/>
                    <a:pt x="220" y="1295"/>
                  </a:cubicBezTo>
                  <a:cubicBezTo>
                    <a:pt x="276" y="1295"/>
                    <a:pt x="321" y="1267"/>
                    <a:pt x="365" y="1223"/>
                  </a:cubicBezTo>
                  <a:cubicBezTo>
                    <a:pt x="548" y="949"/>
                    <a:pt x="487" y="675"/>
                    <a:pt x="517" y="402"/>
                  </a:cubicBezTo>
                  <a:cubicBezTo>
                    <a:pt x="517" y="341"/>
                    <a:pt x="548" y="280"/>
                    <a:pt x="517" y="220"/>
                  </a:cubicBezTo>
                  <a:cubicBezTo>
                    <a:pt x="517" y="128"/>
                    <a:pt x="517" y="7"/>
                    <a:pt x="365" y="7"/>
                  </a:cubicBezTo>
                  <a:cubicBezTo>
                    <a:pt x="349" y="3"/>
                    <a:pt x="334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69"/>
            <p:cNvSpPr/>
            <p:nvPr/>
          </p:nvSpPr>
          <p:spPr>
            <a:xfrm>
              <a:off x="3979518" y="2217640"/>
              <a:ext cx="66545" cy="112368"/>
            </a:xfrm>
            <a:custGeom>
              <a:rect b="b" l="l" r="r" t="t"/>
              <a:pathLst>
                <a:path extrusionOk="0" h="5596" w="3314">
                  <a:moveTo>
                    <a:pt x="1928" y="0"/>
                  </a:moveTo>
                  <a:cubicBezTo>
                    <a:pt x="1693" y="0"/>
                    <a:pt x="1461" y="26"/>
                    <a:pt x="1216" y="64"/>
                  </a:cubicBezTo>
                  <a:cubicBezTo>
                    <a:pt x="852" y="94"/>
                    <a:pt x="426" y="155"/>
                    <a:pt x="213" y="489"/>
                  </a:cubicBezTo>
                  <a:cubicBezTo>
                    <a:pt x="0" y="793"/>
                    <a:pt x="92" y="1219"/>
                    <a:pt x="183" y="1584"/>
                  </a:cubicBezTo>
                  <a:lnTo>
                    <a:pt x="1186" y="5596"/>
                  </a:lnTo>
                  <a:lnTo>
                    <a:pt x="1429" y="5018"/>
                  </a:lnTo>
                  <a:cubicBezTo>
                    <a:pt x="1481" y="5243"/>
                    <a:pt x="1710" y="5350"/>
                    <a:pt x="1953" y="5350"/>
                  </a:cubicBezTo>
                  <a:cubicBezTo>
                    <a:pt x="2138" y="5350"/>
                    <a:pt x="2331" y="5288"/>
                    <a:pt x="2463" y="5170"/>
                  </a:cubicBezTo>
                  <a:cubicBezTo>
                    <a:pt x="2767" y="4897"/>
                    <a:pt x="2827" y="4471"/>
                    <a:pt x="2888" y="4046"/>
                  </a:cubicBezTo>
                  <a:cubicBezTo>
                    <a:pt x="3010" y="3225"/>
                    <a:pt x="3131" y="2374"/>
                    <a:pt x="3253" y="1553"/>
                  </a:cubicBezTo>
                  <a:cubicBezTo>
                    <a:pt x="3283" y="1280"/>
                    <a:pt x="3314" y="976"/>
                    <a:pt x="3222" y="732"/>
                  </a:cubicBezTo>
                  <a:cubicBezTo>
                    <a:pt x="3101" y="368"/>
                    <a:pt x="2736" y="125"/>
                    <a:pt x="2371" y="33"/>
                  </a:cubicBezTo>
                  <a:cubicBezTo>
                    <a:pt x="2220" y="10"/>
                    <a:pt x="2074" y="0"/>
                    <a:pt x="1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69"/>
            <p:cNvSpPr/>
            <p:nvPr/>
          </p:nvSpPr>
          <p:spPr>
            <a:xfrm>
              <a:off x="4290177" y="2426573"/>
              <a:ext cx="65943" cy="278188"/>
            </a:xfrm>
            <a:custGeom>
              <a:rect b="b" l="l" r="r" t="t"/>
              <a:pathLst>
                <a:path extrusionOk="0" h="13854" w="3284">
                  <a:moveTo>
                    <a:pt x="1934" y="1"/>
                  </a:moveTo>
                  <a:cubicBezTo>
                    <a:pt x="1389" y="1"/>
                    <a:pt x="806" y="220"/>
                    <a:pt x="578" y="571"/>
                  </a:cubicBezTo>
                  <a:cubicBezTo>
                    <a:pt x="1" y="1452"/>
                    <a:pt x="366" y="3732"/>
                    <a:pt x="396" y="4765"/>
                  </a:cubicBezTo>
                  <a:cubicBezTo>
                    <a:pt x="457" y="7805"/>
                    <a:pt x="822" y="10875"/>
                    <a:pt x="1490" y="13854"/>
                  </a:cubicBezTo>
                  <a:cubicBezTo>
                    <a:pt x="2980" y="12425"/>
                    <a:pt x="3284" y="10145"/>
                    <a:pt x="3162" y="8078"/>
                  </a:cubicBezTo>
                  <a:cubicBezTo>
                    <a:pt x="3040" y="5981"/>
                    <a:pt x="2585" y="3914"/>
                    <a:pt x="2980" y="1878"/>
                  </a:cubicBezTo>
                  <a:cubicBezTo>
                    <a:pt x="3071" y="1361"/>
                    <a:pt x="3192" y="814"/>
                    <a:pt x="2919" y="388"/>
                  </a:cubicBezTo>
                  <a:cubicBezTo>
                    <a:pt x="2713" y="118"/>
                    <a:pt x="2334" y="1"/>
                    <a:pt x="1934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69"/>
            <p:cNvSpPr/>
            <p:nvPr/>
          </p:nvSpPr>
          <p:spPr>
            <a:xfrm>
              <a:off x="4249294" y="2250912"/>
              <a:ext cx="147106" cy="155881"/>
            </a:xfrm>
            <a:custGeom>
              <a:rect b="b" l="l" r="r" t="t"/>
              <a:pathLst>
                <a:path extrusionOk="0" h="7763" w="7326">
                  <a:moveTo>
                    <a:pt x="6107" y="1"/>
                  </a:moveTo>
                  <a:cubicBezTo>
                    <a:pt x="5971" y="1"/>
                    <a:pt x="5837" y="34"/>
                    <a:pt x="5715" y="109"/>
                  </a:cubicBezTo>
                  <a:cubicBezTo>
                    <a:pt x="5836" y="838"/>
                    <a:pt x="5928" y="1568"/>
                    <a:pt x="5867" y="2297"/>
                  </a:cubicBezTo>
                  <a:cubicBezTo>
                    <a:pt x="5776" y="3027"/>
                    <a:pt x="5472" y="3756"/>
                    <a:pt x="4894" y="4212"/>
                  </a:cubicBezTo>
                  <a:cubicBezTo>
                    <a:pt x="4577" y="4463"/>
                    <a:pt x="4168" y="4603"/>
                    <a:pt x="3768" y="4603"/>
                  </a:cubicBezTo>
                  <a:cubicBezTo>
                    <a:pt x="3440" y="4603"/>
                    <a:pt x="3118" y="4509"/>
                    <a:pt x="2858" y="4304"/>
                  </a:cubicBezTo>
                  <a:cubicBezTo>
                    <a:pt x="2371" y="3908"/>
                    <a:pt x="2189" y="3209"/>
                    <a:pt x="2098" y="2571"/>
                  </a:cubicBezTo>
                  <a:cubicBezTo>
                    <a:pt x="2037" y="1933"/>
                    <a:pt x="1976" y="1264"/>
                    <a:pt x="1642" y="717"/>
                  </a:cubicBezTo>
                  <a:cubicBezTo>
                    <a:pt x="1392" y="342"/>
                    <a:pt x="942" y="81"/>
                    <a:pt x="528" y="81"/>
                  </a:cubicBezTo>
                  <a:cubicBezTo>
                    <a:pt x="337" y="81"/>
                    <a:pt x="154" y="136"/>
                    <a:pt x="0" y="261"/>
                  </a:cubicBezTo>
                  <a:cubicBezTo>
                    <a:pt x="92" y="382"/>
                    <a:pt x="213" y="504"/>
                    <a:pt x="335" y="626"/>
                  </a:cubicBezTo>
                  <a:lnTo>
                    <a:pt x="402" y="465"/>
                  </a:lnTo>
                  <a:lnTo>
                    <a:pt x="402" y="465"/>
                  </a:lnTo>
                  <a:cubicBezTo>
                    <a:pt x="186" y="1100"/>
                    <a:pt x="358" y="1865"/>
                    <a:pt x="851" y="2358"/>
                  </a:cubicBezTo>
                  <a:cubicBezTo>
                    <a:pt x="1034" y="2541"/>
                    <a:pt x="1277" y="2693"/>
                    <a:pt x="1429" y="2905"/>
                  </a:cubicBezTo>
                  <a:cubicBezTo>
                    <a:pt x="1642" y="3240"/>
                    <a:pt x="1672" y="3635"/>
                    <a:pt x="1672" y="4030"/>
                  </a:cubicBezTo>
                  <a:cubicBezTo>
                    <a:pt x="1703" y="4942"/>
                    <a:pt x="1733" y="5854"/>
                    <a:pt x="1763" y="6766"/>
                  </a:cubicBezTo>
                  <a:cubicBezTo>
                    <a:pt x="1763" y="7009"/>
                    <a:pt x="1794" y="7282"/>
                    <a:pt x="1946" y="7465"/>
                  </a:cubicBezTo>
                  <a:cubicBezTo>
                    <a:pt x="2128" y="7677"/>
                    <a:pt x="2432" y="7708"/>
                    <a:pt x="2736" y="7738"/>
                  </a:cubicBezTo>
                  <a:cubicBezTo>
                    <a:pt x="2937" y="7752"/>
                    <a:pt x="3147" y="7763"/>
                    <a:pt x="3358" y="7763"/>
                  </a:cubicBezTo>
                  <a:cubicBezTo>
                    <a:pt x="4074" y="7763"/>
                    <a:pt x="4799" y="7640"/>
                    <a:pt x="5198" y="7100"/>
                  </a:cubicBezTo>
                  <a:cubicBezTo>
                    <a:pt x="5745" y="6370"/>
                    <a:pt x="5441" y="5337"/>
                    <a:pt x="5654" y="4455"/>
                  </a:cubicBezTo>
                  <a:cubicBezTo>
                    <a:pt x="5836" y="3817"/>
                    <a:pt x="6262" y="3300"/>
                    <a:pt x="6627" y="2753"/>
                  </a:cubicBezTo>
                  <a:cubicBezTo>
                    <a:pt x="6991" y="2206"/>
                    <a:pt x="7326" y="1568"/>
                    <a:pt x="7174" y="930"/>
                  </a:cubicBezTo>
                  <a:cubicBezTo>
                    <a:pt x="7079" y="410"/>
                    <a:pt x="6581" y="1"/>
                    <a:pt x="6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69"/>
            <p:cNvSpPr/>
            <p:nvPr/>
          </p:nvSpPr>
          <p:spPr>
            <a:xfrm>
              <a:off x="4237688" y="2205632"/>
              <a:ext cx="172748" cy="522943"/>
            </a:xfrm>
            <a:custGeom>
              <a:rect b="b" l="l" r="r" t="t"/>
              <a:pathLst>
                <a:path extrusionOk="0" h="26043" w="8603">
                  <a:moveTo>
                    <a:pt x="3800" y="510"/>
                  </a:moveTo>
                  <a:cubicBezTo>
                    <a:pt x="4560" y="540"/>
                    <a:pt x="5351" y="540"/>
                    <a:pt x="6141" y="571"/>
                  </a:cubicBezTo>
                  <a:cubicBezTo>
                    <a:pt x="6384" y="571"/>
                    <a:pt x="6445" y="662"/>
                    <a:pt x="6414" y="905"/>
                  </a:cubicBezTo>
                  <a:cubicBezTo>
                    <a:pt x="6414" y="966"/>
                    <a:pt x="6384" y="1027"/>
                    <a:pt x="6384" y="1057"/>
                  </a:cubicBezTo>
                  <a:cubicBezTo>
                    <a:pt x="6262" y="1695"/>
                    <a:pt x="6262" y="1695"/>
                    <a:pt x="5654" y="1695"/>
                  </a:cubicBezTo>
                  <a:lnTo>
                    <a:pt x="4803" y="1695"/>
                  </a:lnTo>
                  <a:cubicBezTo>
                    <a:pt x="4408" y="1695"/>
                    <a:pt x="4013" y="1695"/>
                    <a:pt x="3618" y="1665"/>
                  </a:cubicBezTo>
                  <a:cubicBezTo>
                    <a:pt x="3436" y="1665"/>
                    <a:pt x="3314" y="1574"/>
                    <a:pt x="3284" y="1422"/>
                  </a:cubicBezTo>
                  <a:cubicBezTo>
                    <a:pt x="3253" y="1361"/>
                    <a:pt x="3253" y="1330"/>
                    <a:pt x="3223" y="1270"/>
                  </a:cubicBezTo>
                  <a:cubicBezTo>
                    <a:pt x="3101" y="571"/>
                    <a:pt x="3162" y="510"/>
                    <a:pt x="3800" y="510"/>
                  </a:cubicBezTo>
                  <a:close/>
                  <a:moveTo>
                    <a:pt x="2463" y="571"/>
                  </a:moveTo>
                  <a:cubicBezTo>
                    <a:pt x="2524" y="571"/>
                    <a:pt x="2645" y="631"/>
                    <a:pt x="2645" y="692"/>
                  </a:cubicBezTo>
                  <a:cubicBezTo>
                    <a:pt x="2736" y="966"/>
                    <a:pt x="2797" y="1270"/>
                    <a:pt x="2828" y="1513"/>
                  </a:cubicBezTo>
                  <a:cubicBezTo>
                    <a:pt x="2797" y="1665"/>
                    <a:pt x="2736" y="1726"/>
                    <a:pt x="2645" y="1726"/>
                  </a:cubicBezTo>
                  <a:cubicBezTo>
                    <a:pt x="2585" y="1726"/>
                    <a:pt x="2463" y="1695"/>
                    <a:pt x="2463" y="1665"/>
                  </a:cubicBezTo>
                  <a:cubicBezTo>
                    <a:pt x="2341" y="1361"/>
                    <a:pt x="2281" y="1087"/>
                    <a:pt x="2281" y="753"/>
                  </a:cubicBezTo>
                  <a:cubicBezTo>
                    <a:pt x="2281" y="631"/>
                    <a:pt x="2372" y="571"/>
                    <a:pt x="2463" y="571"/>
                  </a:cubicBezTo>
                  <a:close/>
                  <a:moveTo>
                    <a:pt x="875" y="2115"/>
                  </a:moveTo>
                  <a:cubicBezTo>
                    <a:pt x="905" y="2115"/>
                    <a:pt x="938" y="2117"/>
                    <a:pt x="974" y="2121"/>
                  </a:cubicBezTo>
                  <a:cubicBezTo>
                    <a:pt x="1612" y="2160"/>
                    <a:pt x="2256" y="2171"/>
                    <a:pt x="2900" y="2171"/>
                  </a:cubicBezTo>
                  <a:cubicBezTo>
                    <a:pt x="3760" y="2171"/>
                    <a:pt x="4621" y="2151"/>
                    <a:pt x="5472" y="2151"/>
                  </a:cubicBezTo>
                  <a:cubicBezTo>
                    <a:pt x="6202" y="2151"/>
                    <a:pt x="6931" y="2121"/>
                    <a:pt x="7661" y="2121"/>
                  </a:cubicBezTo>
                  <a:cubicBezTo>
                    <a:pt x="8056" y="2121"/>
                    <a:pt x="8147" y="2182"/>
                    <a:pt x="8177" y="2546"/>
                  </a:cubicBezTo>
                  <a:cubicBezTo>
                    <a:pt x="8208" y="3154"/>
                    <a:pt x="8086" y="3762"/>
                    <a:pt x="8025" y="4370"/>
                  </a:cubicBezTo>
                  <a:cubicBezTo>
                    <a:pt x="8025" y="4522"/>
                    <a:pt x="7873" y="4613"/>
                    <a:pt x="7691" y="4644"/>
                  </a:cubicBezTo>
                  <a:cubicBezTo>
                    <a:pt x="7417" y="4674"/>
                    <a:pt x="7113" y="4704"/>
                    <a:pt x="6840" y="4735"/>
                  </a:cubicBezTo>
                  <a:cubicBezTo>
                    <a:pt x="6718" y="4765"/>
                    <a:pt x="6627" y="4948"/>
                    <a:pt x="6718" y="5039"/>
                  </a:cubicBezTo>
                  <a:cubicBezTo>
                    <a:pt x="6901" y="5221"/>
                    <a:pt x="6901" y="5434"/>
                    <a:pt x="6870" y="5677"/>
                  </a:cubicBezTo>
                  <a:cubicBezTo>
                    <a:pt x="6749" y="6954"/>
                    <a:pt x="6688" y="8230"/>
                    <a:pt x="6658" y="9537"/>
                  </a:cubicBezTo>
                  <a:cubicBezTo>
                    <a:pt x="6627" y="12303"/>
                    <a:pt x="6627" y="15100"/>
                    <a:pt x="6566" y="17866"/>
                  </a:cubicBezTo>
                  <a:cubicBezTo>
                    <a:pt x="6566" y="19081"/>
                    <a:pt x="6536" y="20267"/>
                    <a:pt x="6445" y="21483"/>
                  </a:cubicBezTo>
                  <a:cubicBezTo>
                    <a:pt x="6384" y="22486"/>
                    <a:pt x="6232" y="23458"/>
                    <a:pt x="5867" y="24401"/>
                  </a:cubicBezTo>
                  <a:cubicBezTo>
                    <a:pt x="5715" y="24826"/>
                    <a:pt x="5503" y="25130"/>
                    <a:pt x="5107" y="25373"/>
                  </a:cubicBezTo>
                  <a:cubicBezTo>
                    <a:pt x="4856" y="25514"/>
                    <a:pt x="4588" y="25582"/>
                    <a:pt x="4327" y="25582"/>
                  </a:cubicBezTo>
                  <a:cubicBezTo>
                    <a:pt x="3798" y="25582"/>
                    <a:pt x="3295" y="25305"/>
                    <a:pt x="3010" y="24796"/>
                  </a:cubicBezTo>
                  <a:cubicBezTo>
                    <a:pt x="2888" y="24583"/>
                    <a:pt x="2767" y="24340"/>
                    <a:pt x="2706" y="24066"/>
                  </a:cubicBezTo>
                  <a:cubicBezTo>
                    <a:pt x="2433" y="23185"/>
                    <a:pt x="2250" y="22303"/>
                    <a:pt x="2220" y="21361"/>
                  </a:cubicBezTo>
                  <a:cubicBezTo>
                    <a:pt x="2159" y="18869"/>
                    <a:pt x="2037" y="16346"/>
                    <a:pt x="2098" y="13823"/>
                  </a:cubicBezTo>
                  <a:cubicBezTo>
                    <a:pt x="2068" y="11331"/>
                    <a:pt x="2068" y="8838"/>
                    <a:pt x="1885" y="6346"/>
                  </a:cubicBezTo>
                  <a:cubicBezTo>
                    <a:pt x="1885" y="6103"/>
                    <a:pt x="1855" y="5890"/>
                    <a:pt x="1825" y="5647"/>
                  </a:cubicBezTo>
                  <a:cubicBezTo>
                    <a:pt x="1794" y="5434"/>
                    <a:pt x="1794" y="5251"/>
                    <a:pt x="1977" y="5069"/>
                  </a:cubicBezTo>
                  <a:cubicBezTo>
                    <a:pt x="2098" y="4948"/>
                    <a:pt x="2007" y="4765"/>
                    <a:pt x="1825" y="4735"/>
                  </a:cubicBezTo>
                  <a:cubicBezTo>
                    <a:pt x="1551" y="4674"/>
                    <a:pt x="1247" y="4674"/>
                    <a:pt x="974" y="4644"/>
                  </a:cubicBezTo>
                  <a:cubicBezTo>
                    <a:pt x="791" y="4613"/>
                    <a:pt x="670" y="4492"/>
                    <a:pt x="670" y="4340"/>
                  </a:cubicBezTo>
                  <a:cubicBezTo>
                    <a:pt x="639" y="3732"/>
                    <a:pt x="487" y="3124"/>
                    <a:pt x="548" y="2516"/>
                  </a:cubicBezTo>
                  <a:cubicBezTo>
                    <a:pt x="575" y="2221"/>
                    <a:pt x="649" y="2115"/>
                    <a:pt x="875" y="2115"/>
                  </a:cubicBezTo>
                  <a:close/>
                  <a:moveTo>
                    <a:pt x="4363" y="1"/>
                  </a:moveTo>
                  <a:cubicBezTo>
                    <a:pt x="3679" y="1"/>
                    <a:pt x="2995" y="39"/>
                    <a:pt x="2311" y="115"/>
                  </a:cubicBezTo>
                  <a:cubicBezTo>
                    <a:pt x="1916" y="145"/>
                    <a:pt x="1764" y="297"/>
                    <a:pt x="1794" y="723"/>
                  </a:cubicBezTo>
                  <a:cubicBezTo>
                    <a:pt x="1825" y="996"/>
                    <a:pt x="2007" y="1330"/>
                    <a:pt x="1855" y="1574"/>
                  </a:cubicBezTo>
                  <a:cubicBezTo>
                    <a:pt x="1777" y="1674"/>
                    <a:pt x="1678" y="1705"/>
                    <a:pt x="1568" y="1705"/>
                  </a:cubicBezTo>
                  <a:cubicBezTo>
                    <a:pt x="1400" y="1705"/>
                    <a:pt x="1207" y="1632"/>
                    <a:pt x="1030" y="1632"/>
                  </a:cubicBezTo>
                  <a:cubicBezTo>
                    <a:pt x="1011" y="1632"/>
                    <a:pt x="992" y="1633"/>
                    <a:pt x="974" y="1634"/>
                  </a:cubicBezTo>
                  <a:lnTo>
                    <a:pt x="882" y="1634"/>
                  </a:lnTo>
                  <a:cubicBezTo>
                    <a:pt x="335" y="1634"/>
                    <a:pt x="183" y="1786"/>
                    <a:pt x="92" y="2303"/>
                  </a:cubicBezTo>
                  <a:cubicBezTo>
                    <a:pt x="1" y="3033"/>
                    <a:pt x="153" y="3793"/>
                    <a:pt x="214" y="4522"/>
                  </a:cubicBezTo>
                  <a:cubicBezTo>
                    <a:pt x="244" y="4796"/>
                    <a:pt x="426" y="5039"/>
                    <a:pt x="730" y="5039"/>
                  </a:cubicBezTo>
                  <a:cubicBezTo>
                    <a:pt x="1278" y="5069"/>
                    <a:pt x="1399" y="5434"/>
                    <a:pt x="1399" y="5890"/>
                  </a:cubicBezTo>
                  <a:cubicBezTo>
                    <a:pt x="1369" y="6133"/>
                    <a:pt x="1429" y="6346"/>
                    <a:pt x="1429" y="6589"/>
                  </a:cubicBezTo>
                  <a:cubicBezTo>
                    <a:pt x="1612" y="9021"/>
                    <a:pt x="1612" y="11483"/>
                    <a:pt x="1581" y="13914"/>
                  </a:cubicBezTo>
                  <a:cubicBezTo>
                    <a:pt x="1612" y="15708"/>
                    <a:pt x="1642" y="17471"/>
                    <a:pt x="1703" y="19264"/>
                  </a:cubicBezTo>
                  <a:cubicBezTo>
                    <a:pt x="1733" y="20388"/>
                    <a:pt x="1703" y="21513"/>
                    <a:pt x="1916" y="22638"/>
                  </a:cubicBezTo>
                  <a:cubicBezTo>
                    <a:pt x="2068" y="23428"/>
                    <a:pt x="2189" y="24188"/>
                    <a:pt x="2524" y="24917"/>
                  </a:cubicBezTo>
                  <a:cubicBezTo>
                    <a:pt x="2917" y="25645"/>
                    <a:pt x="3591" y="26042"/>
                    <a:pt x="4305" y="26042"/>
                  </a:cubicBezTo>
                  <a:cubicBezTo>
                    <a:pt x="4695" y="26042"/>
                    <a:pt x="5097" y="25924"/>
                    <a:pt x="5472" y="25677"/>
                  </a:cubicBezTo>
                  <a:cubicBezTo>
                    <a:pt x="5776" y="25495"/>
                    <a:pt x="6019" y="25252"/>
                    <a:pt x="6141" y="24948"/>
                  </a:cubicBezTo>
                  <a:cubicBezTo>
                    <a:pt x="6293" y="24583"/>
                    <a:pt x="6445" y="24218"/>
                    <a:pt x="6536" y="23823"/>
                  </a:cubicBezTo>
                  <a:cubicBezTo>
                    <a:pt x="6779" y="22911"/>
                    <a:pt x="6931" y="21969"/>
                    <a:pt x="6961" y="21027"/>
                  </a:cubicBezTo>
                  <a:cubicBezTo>
                    <a:pt x="7022" y="18382"/>
                    <a:pt x="7083" y="15738"/>
                    <a:pt x="7083" y="13094"/>
                  </a:cubicBezTo>
                  <a:cubicBezTo>
                    <a:pt x="7083" y="10935"/>
                    <a:pt x="7113" y="8777"/>
                    <a:pt x="7265" y="6619"/>
                  </a:cubicBezTo>
                  <a:cubicBezTo>
                    <a:pt x="7265" y="6285"/>
                    <a:pt x="7326" y="5951"/>
                    <a:pt x="7357" y="5616"/>
                  </a:cubicBezTo>
                  <a:cubicBezTo>
                    <a:pt x="7357" y="5312"/>
                    <a:pt x="7448" y="5130"/>
                    <a:pt x="7813" y="5100"/>
                  </a:cubicBezTo>
                  <a:cubicBezTo>
                    <a:pt x="8269" y="5069"/>
                    <a:pt x="8481" y="4765"/>
                    <a:pt x="8512" y="4309"/>
                  </a:cubicBezTo>
                  <a:cubicBezTo>
                    <a:pt x="8542" y="3944"/>
                    <a:pt x="8603" y="3580"/>
                    <a:pt x="8603" y="3215"/>
                  </a:cubicBezTo>
                  <a:cubicBezTo>
                    <a:pt x="8603" y="2881"/>
                    <a:pt x="8603" y="2516"/>
                    <a:pt x="8572" y="2182"/>
                  </a:cubicBezTo>
                  <a:cubicBezTo>
                    <a:pt x="8512" y="1786"/>
                    <a:pt x="8329" y="1665"/>
                    <a:pt x="7934" y="1665"/>
                  </a:cubicBezTo>
                  <a:cubicBezTo>
                    <a:pt x="7833" y="1655"/>
                    <a:pt x="7735" y="1651"/>
                    <a:pt x="7638" y="1651"/>
                  </a:cubicBezTo>
                  <a:cubicBezTo>
                    <a:pt x="7444" y="1651"/>
                    <a:pt x="7255" y="1665"/>
                    <a:pt x="7053" y="1665"/>
                  </a:cubicBezTo>
                  <a:cubicBezTo>
                    <a:pt x="6840" y="1665"/>
                    <a:pt x="6779" y="1604"/>
                    <a:pt x="6810" y="1391"/>
                  </a:cubicBezTo>
                  <a:cubicBezTo>
                    <a:pt x="6840" y="1148"/>
                    <a:pt x="6870" y="905"/>
                    <a:pt x="6901" y="662"/>
                  </a:cubicBezTo>
                  <a:cubicBezTo>
                    <a:pt x="6931" y="297"/>
                    <a:pt x="6779" y="145"/>
                    <a:pt x="6414" y="115"/>
                  </a:cubicBezTo>
                  <a:cubicBezTo>
                    <a:pt x="5730" y="39"/>
                    <a:pt x="5047" y="1"/>
                    <a:pt x="4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69"/>
            <p:cNvSpPr/>
            <p:nvPr/>
          </p:nvSpPr>
          <p:spPr>
            <a:xfrm>
              <a:off x="4281643" y="2308623"/>
              <a:ext cx="86685" cy="400556"/>
            </a:xfrm>
            <a:custGeom>
              <a:rect b="b" l="l" r="r" t="t"/>
              <a:pathLst>
                <a:path extrusionOk="0" h="19948" w="4317">
                  <a:moveTo>
                    <a:pt x="2158" y="5951"/>
                  </a:moveTo>
                  <a:cubicBezTo>
                    <a:pt x="2523" y="5951"/>
                    <a:pt x="2888" y="5974"/>
                    <a:pt x="3253" y="6019"/>
                  </a:cubicBezTo>
                  <a:cubicBezTo>
                    <a:pt x="3557" y="6019"/>
                    <a:pt x="3617" y="6110"/>
                    <a:pt x="3617" y="6384"/>
                  </a:cubicBezTo>
                  <a:cubicBezTo>
                    <a:pt x="3617" y="7630"/>
                    <a:pt x="3648" y="8876"/>
                    <a:pt x="3587" y="10092"/>
                  </a:cubicBezTo>
                  <a:cubicBezTo>
                    <a:pt x="3526" y="11308"/>
                    <a:pt x="3465" y="12524"/>
                    <a:pt x="3526" y="13709"/>
                  </a:cubicBezTo>
                  <a:cubicBezTo>
                    <a:pt x="3587" y="14834"/>
                    <a:pt x="3435" y="15898"/>
                    <a:pt x="3283" y="16992"/>
                  </a:cubicBezTo>
                  <a:cubicBezTo>
                    <a:pt x="3192" y="17478"/>
                    <a:pt x="3101" y="17934"/>
                    <a:pt x="3010" y="18390"/>
                  </a:cubicBezTo>
                  <a:cubicBezTo>
                    <a:pt x="2949" y="18633"/>
                    <a:pt x="2888" y="18846"/>
                    <a:pt x="2766" y="19059"/>
                  </a:cubicBezTo>
                  <a:cubicBezTo>
                    <a:pt x="2630" y="19287"/>
                    <a:pt x="2394" y="19401"/>
                    <a:pt x="2155" y="19401"/>
                  </a:cubicBezTo>
                  <a:cubicBezTo>
                    <a:pt x="1915" y="19401"/>
                    <a:pt x="1672" y="19287"/>
                    <a:pt x="1520" y="19059"/>
                  </a:cubicBezTo>
                  <a:cubicBezTo>
                    <a:pt x="1429" y="18877"/>
                    <a:pt x="1338" y="18664"/>
                    <a:pt x="1307" y="18481"/>
                  </a:cubicBezTo>
                  <a:cubicBezTo>
                    <a:pt x="1125" y="17478"/>
                    <a:pt x="973" y="16506"/>
                    <a:pt x="821" y="15533"/>
                  </a:cubicBezTo>
                  <a:cubicBezTo>
                    <a:pt x="699" y="14621"/>
                    <a:pt x="791" y="13740"/>
                    <a:pt x="791" y="12980"/>
                  </a:cubicBezTo>
                  <a:cubicBezTo>
                    <a:pt x="791" y="11855"/>
                    <a:pt x="760" y="10852"/>
                    <a:pt x="699" y="9849"/>
                  </a:cubicBezTo>
                  <a:cubicBezTo>
                    <a:pt x="639" y="8724"/>
                    <a:pt x="669" y="7539"/>
                    <a:pt x="669" y="6384"/>
                  </a:cubicBezTo>
                  <a:cubicBezTo>
                    <a:pt x="699" y="6080"/>
                    <a:pt x="760" y="6019"/>
                    <a:pt x="1064" y="6019"/>
                  </a:cubicBezTo>
                  <a:cubicBezTo>
                    <a:pt x="1429" y="5974"/>
                    <a:pt x="1794" y="5951"/>
                    <a:pt x="2158" y="5951"/>
                  </a:cubicBezTo>
                  <a:close/>
                  <a:moveTo>
                    <a:pt x="122" y="1"/>
                  </a:moveTo>
                  <a:cubicBezTo>
                    <a:pt x="61" y="1"/>
                    <a:pt x="31" y="31"/>
                    <a:pt x="31" y="92"/>
                  </a:cubicBezTo>
                  <a:cubicBezTo>
                    <a:pt x="0" y="244"/>
                    <a:pt x="0" y="396"/>
                    <a:pt x="0" y="548"/>
                  </a:cubicBezTo>
                  <a:cubicBezTo>
                    <a:pt x="31" y="1551"/>
                    <a:pt x="122" y="2554"/>
                    <a:pt x="152" y="3557"/>
                  </a:cubicBezTo>
                  <a:cubicBezTo>
                    <a:pt x="183" y="5016"/>
                    <a:pt x="183" y="6475"/>
                    <a:pt x="183" y="7934"/>
                  </a:cubicBezTo>
                  <a:cubicBezTo>
                    <a:pt x="213" y="8512"/>
                    <a:pt x="183" y="9089"/>
                    <a:pt x="213" y="9667"/>
                  </a:cubicBezTo>
                  <a:cubicBezTo>
                    <a:pt x="335" y="10943"/>
                    <a:pt x="365" y="12190"/>
                    <a:pt x="304" y="13436"/>
                  </a:cubicBezTo>
                  <a:cubicBezTo>
                    <a:pt x="244" y="15168"/>
                    <a:pt x="547" y="16840"/>
                    <a:pt x="851" y="18512"/>
                  </a:cubicBezTo>
                  <a:cubicBezTo>
                    <a:pt x="912" y="18937"/>
                    <a:pt x="1095" y="19302"/>
                    <a:pt x="1399" y="19606"/>
                  </a:cubicBezTo>
                  <a:cubicBezTo>
                    <a:pt x="1642" y="19834"/>
                    <a:pt x="1908" y="19948"/>
                    <a:pt x="2170" y="19948"/>
                  </a:cubicBezTo>
                  <a:cubicBezTo>
                    <a:pt x="2432" y="19948"/>
                    <a:pt x="2690" y="19834"/>
                    <a:pt x="2918" y="19606"/>
                  </a:cubicBezTo>
                  <a:cubicBezTo>
                    <a:pt x="3192" y="19332"/>
                    <a:pt x="3344" y="18998"/>
                    <a:pt x="3405" y="18633"/>
                  </a:cubicBezTo>
                  <a:cubicBezTo>
                    <a:pt x="3709" y="17022"/>
                    <a:pt x="4073" y="15411"/>
                    <a:pt x="3982" y="13740"/>
                  </a:cubicBezTo>
                  <a:cubicBezTo>
                    <a:pt x="3952" y="13071"/>
                    <a:pt x="3921" y="12402"/>
                    <a:pt x="3982" y="11764"/>
                  </a:cubicBezTo>
                  <a:cubicBezTo>
                    <a:pt x="4134" y="9545"/>
                    <a:pt x="4073" y="7357"/>
                    <a:pt x="4104" y="5168"/>
                  </a:cubicBezTo>
                  <a:cubicBezTo>
                    <a:pt x="4104" y="5077"/>
                    <a:pt x="4104" y="4986"/>
                    <a:pt x="4104" y="4925"/>
                  </a:cubicBezTo>
                  <a:cubicBezTo>
                    <a:pt x="4134" y="4378"/>
                    <a:pt x="4104" y="3831"/>
                    <a:pt x="4165" y="3284"/>
                  </a:cubicBezTo>
                  <a:cubicBezTo>
                    <a:pt x="4286" y="2281"/>
                    <a:pt x="4225" y="1278"/>
                    <a:pt x="4317" y="274"/>
                  </a:cubicBezTo>
                  <a:cubicBezTo>
                    <a:pt x="4317" y="244"/>
                    <a:pt x="4317" y="244"/>
                    <a:pt x="4317" y="214"/>
                  </a:cubicBezTo>
                  <a:cubicBezTo>
                    <a:pt x="4286" y="92"/>
                    <a:pt x="4256" y="1"/>
                    <a:pt x="4134" y="1"/>
                  </a:cubicBezTo>
                  <a:cubicBezTo>
                    <a:pt x="4043" y="1"/>
                    <a:pt x="3982" y="62"/>
                    <a:pt x="3952" y="122"/>
                  </a:cubicBezTo>
                  <a:cubicBezTo>
                    <a:pt x="3861" y="426"/>
                    <a:pt x="3830" y="700"/>
                    <a:pt x="3830" y="974"/>
                  </a:cubicBezTo>
                  <a:cubicBezTo>
                    <a:pt x="3769" y="2402"/>
                    <a:pt x="3709" y="3831"/>
                    <a:pt x="3617" y="5229"/>
                  </a:cubicBezTo>
                  <a:cubicBezTo>
                    <a:pt x="3617" y="5290"/>
                    <a:pt x="3587" y="5381"/>
                    <a:pt x="3587" y="5442"/>
                  </a:cubicBezTo>
                  <a:cubicBezTo>
                    <a:pt x="3049" y="5442"/>
                    <a:pt x="2510" y="5462"/>
                    <a:pt x="1955" y="5462"/>
                  </a:cubicBezTo>
                  <a:cubicBezTo>
                    <a:pt x="1538" y="5462"/>
                    <a:pt x="1112" y="5450"/>
                    <a:pt x="669" y="5411"/>
                  </a:cubicBezTo>
                  <a:cubicBezTo>
                    <a:pt x="608" y="4013"/>
                    <a:pt x="547" y="2615"/>
                    <a:pt x="487" y="1186"/>
                  </a:cubicBezTo>
                  <a:cubicBezTo>
                    <a:pt x="456" y="882"/>
                    <a:pt x="456" y="548"/>
                    <a:pt x="365" y="244"/>
                  </a:cubicBezTo>
                  <a:cubicBezTo>
                    <a:pt x="335" y="183"/>
                    <a:pt x="304" y="122"/>
                    <a:pt x="274" y="62"/>
                  </a:cubicBezTo>
                  <a:cubicBezTo>
                    <a:pt x="244" y="31"/>
                    <a:pt x="183" y="31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69"/>
            <p:cNvSpPr/>
            <p:nvPr/>
          </p:nvSpPr>
          <p:spPr>
            <a:xfrm>
              <a:off x="4290177" y="2301374"/>
              <a:ext cx="68392" cy="36264"/>
            </a:xfrm>
            <a:custGeom>
              <a:rect b="b" l="l" r="r" t="t"/>
              <a:pathLst>
                <a:path extrusionOk="0" h="1806" w="3406">
                  <a:moveTo>
                    <a:pt x="2311" y="514"/>
                  </a:moveTo>
                  <a:cubicBezTo>
                    <a:pt x="2737" y="514"/>
                    <a:pt x="2889" y="757"/>
                    <a:pt x="2706" y="1152"/>
                  </a:cubicBezTo>
                  <a:cubicBezTo>
                    <a:pt x="2706" y="1213"/>
                    <a:pt x="2615" y="1274"/>
                    <a:pt x="2554" y="1274"/>
                  </a:cubicBezTo>
                  <a:cubicBezTo>
                    <a:pt x="2307" y="1315"/>
                    <a:pt x="2060" y="1331"/>
                    <a:pt x="1813" y="1331"/>
                  </a:cubicBezTo>
                  <a:cubicBezTo>
                    <a:pt x="1513" y="1331"/>
                    <a:pt x="1213" y="1307"/>
                    <a:pt x="913" y="1274"/>
                  </a:cubicBezTo>
                  <a:cubicBezTo>
                    <a:pt x="822" y="1274"/>
                    <a:pt x="730" y="1213"/>
                    <a:pt x="730" y="1091"/>
                  </a:cubicBezTo>
                  <a:cubicBezTo>
                    <a:pt x="700" y="970"/>
                    <a:pt x="700" y="848"/>
                    <a:pt x="700" y="696"/>
                  </a:cubicBezTo>
                  <a:cubicBezTo>
                    <a:pt x="700" y="575"/>
                    <a:pt x="791" y="514"/>
                    <a:pt x="913" y="514"/>
                  </a:cubicBezTo>
                  <a:close/>
                  <a:moveTo>
                    <a:pt x="407" y="0"/>
                  </a:moveTo>
                  <a:cubicBezTo>
                    <a:pt x="328" y="0"/>
                    <a:pt x="252" y="19"/>
                    <a:pt x="183" y="88"/>
                  </a:cubicBezTo>
                  <a:cubicBezTo>
                    <a:pt x="1" y="240"/>
                    <a:pt x="214" y="423"/>
                    <a:pt x="214" y="575"/>
                  </a:cubicBezTo>
                  <a:cubicBezTo>
                    <a:pt x="214" y="787"/>
                    <a:pt x="244" y="1000"/>
                    <a:pt x="244" y="1213"/>
                  </a:cubicBezTo>
                  <a:cubicBezTo>
                    <a:pt x="305" y="1578"/>
                    <a:pt x="426" y="1730"/>
                    <a:pt x="791" y="1760"/>
                  </a:cubicBezTo>
                  <a:cubicBezTo>
                    <a:pt x="1110" y="1791"/>
                    <a:pt x="1422" y="1806"/>
                    <a:pt x="1733" y="1806"/>
                  </a:cubicBezTo>
                  <a:cubicBezTo>
                    <a:pt x="2045" y="1806"/>
                    <a:pt x="2357" y="1791"/>
                    <a:pt x="2676" y="1760"/>
                  </a:cubicBezTo>
                  <a:cubicBezTo>
                    <a:pt x="3040" y="1730"/>
                    <a:pt x="3162" y="1578"/>
                    <a:pt x="3192" y="1213"/>
                  </a:cubicBezTo>
                  <a:cubicBezTo>
                    <a:pt x="3253" y="909"/>
                    <a:pt x="3192" y="575"/>
                    <a:pt x="3344" y="271"/>
                  </a:cubicBezTo>
                  <a:cubicBezTo>
                    <a:pt x="3405" y="149"/>
                    <a:pt x="3284" y="28"/>
                    <a:pt x="3132" y="28"/>
                  </a:cubicBezTo>
                  <a:lnTo>
                    <a:pt x="700" y="28"/>
                  </a:lnTo>
                  <a:cubicBezTo>
                    <a:pt x="601" y="28"/>
                    <a:pt x="501" y="0"/>
                    <a:pt x="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69"/>
            <p:cNvSpPr/>
            <p:nvPr/>
          </p:nvSpPr>
          <p:spPr>
            <a:xfrm>
              <a:off x="4284695" y="2271274"/>
              <a:ext cx="10401" cy="25783"/>
            </a:xfrm>
            <a:custGeom>
              <a:rect b="b" l="l" r="r" t="t"/>
              <a:pathLst>
                <a:path extrusionOk="0" h="1284" w="518">
                  <a:moveTo>
                    <a:pt x="147" y="1"/>
                  </a:moveTo>
                  <a:cubicBezTo>
                    <a:pt x="76" y="1"/>
                    <a:pt x="31" y="76"/>
                    <a:pt x="31" y="128"/>
                  </a:cubicBezTo>
                  <a:cubicBezTo>
                    <a:pt x="0" y="493"/>
                    <a:pt x="0" y="858"/>
                    <a:pt x="183" y="1192"/>
                  </a:cubicBezTo>
                  <a:cubicBezTo>
                    <a:pt x="213" y="1253"/>
                    <a:pt x="274" y="1283"/>
                    <a:pt x="365" y="1283"/>
                  </a:cubicBezTo>
                  <a:cubicBezTo>
                    <a:pt x="456" y="1253"/>
                    <a:pt x="487" y="1192"/>
                    <a:pt x="517" y="1101"/>
                  </a:cubicBezTo>
                  <a:cubicBezTo>
                    <a:pt x="517" y="1040"/>
                    <a:pt x="517" y="949"/>
                    <a:pt x="517" y="888"/>
                  </a:cubicBezTo>
                  <a:cubicBezTo>
                    <a:pt x="487" y="615"/>
                    <a:pt x="487" y="372"/>
                    <a:pt x="365" y="128"/>
                  </a:cubicBezTo>
                  <a:cubicBezTo>
                    <a:pt x="335" y="37"/>
                    <a:pt x="274" y="7"/>
                    <a:pt x="183" y="7"/>
                  </a:cubicBezTo>
                  <a:cubicBezTo>
                    <a:pt x="170" y="3"/>
                    <a:pt x="158" y="1"/>
                    <a:pt x="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69"/>
            <p:cNvSpPr/>
            <p:nvPr/>
          </p:nvSpPr>
          <p:spPr>
            <a:xfrm>
              <a:off x="4354273" y="2271274"/>
              <a:ext cx="11004" cy="26024"/>
            </a:xfrm>
            <a:custGeom>
              <a:rect b="b" l="l" r="r" t="t"/>
              <a:pathLst>
                <a:path extrusionOk="0" h="1296" w="548">
                  <a:moveTo>
                    <a:pt x="320" y="1"/>
                  </a:moveTo>
                  <a:cubicBezTo>
                    <a:pt x="228" y="1"/>
                    <a:pt x="179" y="80"/>
                    <a:pt x="152" y="159"/>
                  </a:cubicBezTo>
                  <a:cubicBezTo>
                    <a:pt x="31" y="493"/>
                    <a:pt x="0" y="827"/>
                    <a:pt x="61" y="1162"/>
                  </a:cubicBezTo>
                  <a:cubicBezTo>
                    <a:pt x="61" y="1223"/>
                    <a:pt x="122" y="1253"/>
                    <a:pt x="152" y="1283"/>
                  </a:cubicBezTo>
                  <a:cubicBezTo>
                    <a:pt x="177" y="1292"/>
                    <a:pt x="199" y="1295"/>
                    <a:pt x="220" y="1295"/>
                  </a:cubicBezTo>
                  <a:cubicBezTo>
                    <a:pt x="276" y="1295"/>
                    <a:pt x="321" y="1267"/>
                    <a:pt x="365" y="1223"/>
                  </a:cubicBezTo>
                  <a:cubicBezTo>
                    <a:pt x="548" y="949"/>
                    <a:pt x="487" y="675"/>
                    <a:pt x="517" y="402"/>
                  </a:cubicBezTo>
                  <a:cubicBezTo>
                    <a:pt x="517" y="341"/>
                    <a:pt x="548" y="280"/>
                    <a:pt x="517" y="220"/>
                  </a:cubicBezTo>
                  <a:cubicBezTo>
                    <a:pt x="517" y="128"/>
                    <a:pt x="517" y="7"/>
                    <a:pt x="365" y="7"/>
                  </a:cubicBezTo>
                  <a:cubicBezTo>
                    <a:pt x="349" y="3"/>
                    <a:pt x="334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69"/>
            <p:cNvSpPr/>
            <p:nvPr/>
          </p:nvSpPr>
          <p:spPr>
            <a:xfrm>
              <a:off x="4284695" y="2217640"/>
              <a:ext cx="66545" cy="112368"/>
            </a:xfrm>
            <a:custGeom>
              <a:rect b="b" l="l" r="r" t="t"/>
              <a:pathLst>
                <a:path extrusionOk="0" h="5596" w="3314">
                  <a:moveTo>
                    <a:pt x="1928" y="0"/>
                  </a:moveTo>
                  <a:cubicBezTo>
                    <a:pt x="1693" y="0"/>
                    <a:pt x="1460" y="26"/>
                    <a:pt x="1216" y="64"/>
                  </a:cubicBezTo>
                  <a:cubicBezTo>
                    <a:pt x="851" y="94"/>
                    <a:pt x="426" y="155"/>
                    <a:pt x="213" y="489"/>
                  </a:cubicBezTo>
                  <a:cubicBezTo>
                    <a:pt x="0" y="793"/>
                    <a:pt x="92" y="1219"/>
                    <a:pt x="183" y="1584"/>
                  </a:cubicBezTo>
                  <a:lnTo>
                    <a:pt x="1186" y="5596"/>
                  </a:lnTo>
                  <a:lnTo>
                    <a:pt x="1429" y="5018"/>
                  </a:lnTo>
                  <a:cubicBezTo>
                    <a:pt x="1481" y="5243"/>
                    <a:pt x="1710" y="5350"/>
                    <a:pt x="1953" y="5350"/>
                  </a:cubicBezTo>
                  <a:cubicBezTo>
                    <a:pt x="2138" y="5350"/>
                    <a:pt x="2331" y="5288"/>
                    <a:pt x="2462" y="5170"/>
                  </a:cubicBezTo>
                  <a:cubicBezTo>
                    <a:pt x="2766" y="4897"/>
                    <a:pt x="2827" y="4471"/>
                    <a:pt x="2888" y="4046"/>
                  </a:cubicBezTo>
                  <a:cubicBezTo>
                    <a:pt x="3010" y="3225"/>
                    <a:pt x="3131" y="2374"/>
                    <a:pt x="3253" y="1553"/>
                  </a:cubicBezTo>
                  <a:cubicBezTo>
                    <a:pt x="3283" y="1280"/>
                    <a:pt x="3313" y="976"/>
                    <a:pt x="3222" y="732"/>
                  </a:cubicBezTo>
                  <a:cubicBezTo>
                    <a:pt x="3101" y="368"/>
                    <a:pt x="2736" y="125"/>
                    <a:pt x="2371" y="33"/>
                  </a:cubicBezTo>
                  <a:cubicBezTo>
                    <a:pt x="2220" y="10"/>
                    <a:pt x="2074" y="0"/>
                    <a:pt x="1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69"/>
            <p:cNvSpPr/>
            <p:nvPr/>
          </p:nvSpPr>
          <p:spPr>
            <a:xfrm>
              <a:off x="3585847" y="2314426"/>
              <a:ext cx="867918" cy="49758"/>
            </a:xfrm>
            <a:custGeom>
              <a:rect b="b" l="l" r="r" t="t"/>
              <a:pathLst>
                <a:path extrusionOk="0" h="2478" w="43223">
                  <a:moveTo>
                    <a:pt x="41973" y="1"/>
                  </a:moveTo>
                  <a:cubicBezTo>
                    <a:pt x="41924" y="1"/>
                    <a:pt x="41870" y="16"/>
                    <a:pt x="41825" y="46"/>
                  </a:cubicBezTo>
                  <a:cubicBezTo>
                    <a:pt x="41764" y="137"/>
                    <a:pt x="41764" y="259"/>
                    <a:pt x="41825" y="320"/>
                  </a:cubicBezTo>
                  <a:lnTo>
                    <a:pt x="42554" y="1080"/>
                  </a:lnTo>
                  <a:lnTo>
                    <a:pt x="16444" y="1840"/>
                  </a:lnTo>
                  <a:cubicBezTo>
                    <a:pt x="13642" y="1922"/>
                    <a:pt x="10777" y="2004"/>
                    <a:pt x="7908" y="2004"/>
                  </a:cubicBezTo>
                  <a:cubicBezTo>
                    <a:pt x="5486" y="2004"/>
                    <a:pt x="3062" y="1946"/>
                    <a:pt x="669" y="1779"/>
                  </a:cubicBezTo>
                  <a:cubicBezTo>
                    <a:pt x="608" y="1779"/>
                    <a:pt x="517" y="1809"/>
                    <a:pt x="487" y="1870"/>
                  </a:cubicBezTo>
                  <a:cubicBezTo>
                    <a:pt x="487" y="1840"/>
                    <a:pt x="487" y="1779"/>
                    <a:pt x="456" y="1688"/>
                  </a:cubicBezTo>
                  <a:cubicBezTo>
                    <a:pt x="426" y="1262"/>
                    <a:pt x="851" y="867"/>
                    <a:pt x="1307" y="776"/>
                  </a:cubicBezTo>
                  <a:cubicBezTo>
                    <a:pt x="1456" y="744"/>
                    <a:pt x="1600" y="731"/>
                    <a:pt x="1745" y="731"/>
                  </a:cubicBezTo>
                  <a:cubicBezTo>
                    <a:pt x="2016" y="731"/>
                    <a:pt x="2287" y="777"/>
                    <a:pt x="2584" y="837"/>
                  </a:cubicBezTo>
                  <a:cubicBezTo>
                    <a:pt x="2675" y="837"/>
                    <a:pt x="2797" y="867"/>
                    <a:pt x="2918" y="897"/>
                  </a:cubicBezTo>
                  <a:cubicBezTo>
                    <a:pt x="3101" y="919"/>
                    <a:pt x="3273" y="931"/>
                    <a:pt x="3435" y="931"/>
                  </a:cubicBezTo>
                  <a:cubicBezTo>
                    <a:pt x="3945" y="931"/>
                    <a:pt x="4351" y="817"/>
                    <a:pt x="4651" y="563"/>
                  </a:cubicBezTo>
                  <a:cubicBezTo>
                    <a:pt x="4742" y="502"/>
                    <a:pt x="4742" y="381"/>
                    <a:pt x="4681" y="320"/>
                  </a:cubicBezTo>
                  <a:cubicBezTo>
                    <a:pt x="4646" y="267"/>
                    <a:pt x="4590" y="234"/>
                    <a:pt x="4532" y="234"/>
                  </a:cubicBezTo>
                  <a:cubicBezTo>
                    <a:pt x="4489" y="234"/>
                    <a:pt x="4446" y="251"/>
                    <a:pt x="4408" y="289"/>
                  </a:cubicBezTo>
                  <a:cubicBezTo>
                    <a:pt x="4192" y="462"/>
                    <a:pt x="3885" y="542"/>
                    <a:pt x="3487" y="542"/>
                  </a:cubicBezTo>
                  <a:cubicBezTo>
                    <a:pt x="3323" y="542"/>
                    <a:pt x="3144" y="529"/>
                    <a:pt x="2949" y="502"/>
                  </a:cubicBezTo>
                  <a:cubicBezTo>
                    <a:pt x="2857" y="502"/>
                    <a:pt x="2736" y="472"/>
                    <a:pt x="2645" y="472"/>
                  </a:cubicBezTo>
                  <a:cubicBezTo>
                    <a:pt x="2348" y="412"/>
                    <a:pt x="2038" y="366"/>
                    <a:pt x="1732" y="366"/>
                  </a:cubicBezTo>
                  <a:cubicBezTo>
                    <a:pt x="1568" y="366"/>
                    <a:pt x="1405" y="379"/>
                    <a:pt x="1246" y="411"/>
                  </a:cubicBezTo>
                  <a:cubicBezTo>
                    <a:pt x="639" y="533"/>
                    <a:pt x="0" y="1080"/>
                    <a:pt x="91" y="1748"/>
                  </a:cubicBezTo>
                  <a:cubicBezTo>
                    <a:pt x="152" y="2204"/>
                    <a:pt x="213" y="2448"/>
                    <a:pt x="426" y="2478"/>
                  </a:cubicBezTo>
                  <a:lnTo>
                    <a:pt x="456" y="2478"/>
                  </a:lnTo>
                  <a:cubicBezTo>
                    <a:pt x="608" y="2478"/>
                    <a:pt x="699" y="2326"/>
                    <a:pt x="760" y="2174"/>
                  </a:cubicBezTo>
                  <a:cubicBezTo>
                    <a:pt x="3066" y="2321"/>
                    <a:pt x="5389" y="2374"/>
                    <a:pt x="7706" y="2374"/>
                  </a:cubicBezTo>
                  <a:cubicBezTo>
                    <a:pt x="10644" y="2374"/>
                    <a:pt x="13573" y="2289"/>
                    <a:pt x="16444" y="2204"/>
                  </a:cubicBezTo>
                  <a:lnTo>
                    <a:pt x="43010" y="1444"/>
                  </a:lnTo>
                  <a:cubicBezTo>
                    <a:pt x="43101" y="1444"/>
                    <a:pt x="43162" y="1414"/>
                    <a:pt x="43193" y="1323"/>
                  </a:cubicBezTo>
                  <a:cubicBezTo>
                    <a:pt x="43223" y="1262"/>
                    <a:pt x="43193" y="1171"/>
                    <a:pt x="43132" y="1141"/>
                  </a:cubicBezTo>
                  <a:lnTo>
                    <a:pt x="42098" y="46"/>
                  </a:lnTo>
                  <a:cubicBezTo>
                    <a:pt x="42068" y="16"/>
                    <a:pt x="42022" y="1"/>
                    <a:pt x="4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69"/>
            <p:cNvSpPr/>
            <p:nvPr/>
          </p:nvSpPr>
          <p:spPr>
            <a:xfrm>
              <a:off x="3572413" y="2300591"/>
              <a:ext cx="892958" cy="80079"/>
            </a:xfrm>
            <a:custGeom>
              <a:rect b="b" l="l" r="r" t="t"/>
              <a:pathLst>
                <a:path extrusionOk="0" h="3988" w="44470">
                  <a:moveTo>
                    <a:pt x="42804" y="1"/>
                  </a:moveTo>
                  <a:cubicBezTo>
                    <a:pt x="41956" y="1"/>
                    <a:pt x="41237" y="494"/>
                    <a:pt x="40518" y="1070"/>
                  </a:cubicBezTo>
                  <a:cubicBezTo>
                    <a:pt x="40427" y="1130"/>
                    <a:pt x="40427" y="1252"/>
                    <a:pt x="40488" y="1343"/>
                  </a:cubicBezTo>
                  <a:cubicBezTo>
                    <a:pt x="40525" y="1381"/>
                    <a:pt x="40586" y="1407"/>
                    <a:pt x="40648" y="1407"/>
                  </a:cubicBezTo>
                  <a:cubicBezTo>
                    <a:pt x="40687" y="1407"/>
                    <a:pt x="40726" y="1397"/>
                    <a:pt x="40761" y="1374"/>
                  </a:cubicBezTo>
                  <a:cubicBezTo>
                    <a:pt x="41439" y="843"/>
                    <a:pt x="42118" y="369"/>
                    <a:pt x="42852" y="369"/>
                  </a:cubicBezTo>
                  <a:cubicBezTo>
                    <a:pt x="42874" y="369"/>
                    <a:pt x="42897" y="370"/>
                    <a:pt x="42919" y="371"/>
                  </a:cubicBezTo>
                  <a:cubicBezTo>
                    <a:pt x="43345" y="401"/>
                    <a:pt x="43770" y="735"/>
                    <a:pt x="43953" y="1130"/>
                  </a:cubicBezTo>
                  <a:cubicBezTo>
                    <a:pt x="44014" y="1282"/>
                    <a:pt x="44105" y="1586"/>
                    <a:pt x="43892" y="1860"/>
                  </a:cubicBezTo>
                  <a:cubicBezTo>
                    <a:pt x="43618" y="2194"/>
                    <a:pt x="43102" y="2255"/>
                    <a:pt x="42615" y="2255"/>
                  </a:cubicBezTo>
                  <a:lnTo>
                    <a:pt x="4165" y="3562"/>
                  </a:lnTo>
                  <a:cubicBezTo>
                    <a:pt x="3863" y="3578"/>
                    <a:pt x="3539" y="3591"/>
                    <a:pt x="3206" y="3591"/>
                  </a:cubicBezTo>
                  <a:cubicBezTo>
                    <a:pt x="2231" y="3591"/>
                    <a:pt x="1173" y="3475"/>
                    <a:pt x="335" y="2954"/>
                  </a:cubicBezTo>
                  <a:cubicBezTo>
                    <a:pt x="302" y="2943"/>
                    <a:pt x="264" y="2936"/>
                    <a:pt x="227" y="2936"/>
                  </a:cubicBezTo>
                  <a:cubicBezTo>
                    <a:pt x="163" y="2936"/>
                    <a:pt x="100" y="2957"/>
                    <a:pt x="61" y="3015"/>
                  </a:cubicBezTo>
                  <a:cubicBezTo>
                    <a:pt x="1" y="3106"/>
                    <a:pt x="31" y="3228"/>
                    <a:pt x="122" y="3288"/>
                  </a:cubicBezTo>
                  <a:cubicBezTo>
                    <a:pt x="1064" y="3866"/>
                    <a:pt x="2189" y="3988"/>
                    <a:pt x="3223" y="3988"/>
                  </a:cubicBezTo>
                  <a:cubicBezTo>
                    <a:pt x="3557" y="3988"/>
                    <a:pt x="3891" y="3957"/>
                    <a:pt x="4165" y="3957"/>
                  </a:cubicBezTo>
                  <a:lnTo>
                    <a:pt x="42615" y="2650"/>
                  </a:lnTo>
                  <a:cubicBezTo>
                    <a:pt x="43193" y="2620"/>
                    <a:pt x="43831" y="2559"/>
                    <a:pt x="44196" y="2103"/>
                  </a:cubicBezTo>
                  <a:cubicBezTo>
                    <a:pt x="44439" y="1799"/>
                    <a:pt x="44469" y="1374"/>
                    <a:pt x="44287" y="978"/>
                  </a:cubicBezTo>
                  <a:cubicBezTo>
                    <a:pt x="44044" y="431"/>
                    <a:pt x="43497" y="36"/>
                    <a:pt x="42950" y="6"/>
                  </a:cubicBezTo>
                  <a:cubicBezTo>
                    <a:pt x="42901" y="2"/>
                    <a:pt x="42852" y="1"/>
                    <a:pt x="428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69"/>
            <p:cNvSpPr/>
            <p:nvPr/>
          </p:nvSpPr>
          <p:spPr>
            <a:xfrm>
              <a:off x="3598658" y="2390409"/>
              <a:ext cx="50682" cy="427885"/>
            </a:xfrm>
            <a:custGeom>
              <a:rect b="b" l="l" r="r" t="t"/>
              <a:pathLst>
                <a:path extrusionOk="0" h="21309" w="2524">
                  <a:moveTo>
                    <a:pt x="213" y="1"/>
                  </a:moveTo>
                  <a:cubicBezTo>
                    <a:pt x="92" y="1"/>
                    <a:pt x="1" y="92"/>
                    <a:pt x="1" y="214"/>
                  </a:cubicBezTo>
                  <a:cubicBezTo>
                    <a:pt x="457" y="7174"/>
                    <a:pt x="1034" y="14196"/>
                    <a:pt x="1764" y="21126"/>
                  </a:cubicBezTo>
                  <a:cubicBezTo>
                    <a:pt x="1764" y="21217"/>
                    <a:pt x="1855" y="21308"/>
                    <a:pt x="1946" y="21308"/>
                  </a:cubicBezTo>
                  <a:lnTo>
                    <a:pt x="1976" y="21308"/>
                  </a:lnTo>
                  <a:cubicBezTo>
                    <a:pt x="2067" y="21308"/>
                    <a:pt x="2159" y="21247"/>
                    <a:pt x="2189" y="21156"/>
                  </a:cubicBezTo>
                  <a:lnTo>
                    <a:pt x="2493" y="20153"/>
                  </a:lnTo>
                  <a:cubicBezTo>
                    <a:pt x="2523" y="20032"/>
                    <a:pt x="2463" y="19910"/>
                    <a:pt x="2341" y="19880"/>
                  </a:cubicBezTo>
                  <a:cubicBezTo>
                    <a:pt x="2325" y="19874"/>
                    <a:pt x="2309" y="19872"/>
                    <a:pt x="2292" y="19872"/>
                  </a:cubicBezTo>
                  <a:cubicBezTo>
                    <a:pt x="2211" y="19872"/>
                    <a:pt x="2123" y="19931"/>
                    <a:pt x="2098" y="20032"/>
                  </a:cubicBezTo>
                  <a:lnTo>
                    <a:pt x="2067" y="20032"/>
                  </a:lnTo>
                  <a:cubicBezTo>
                    <a:pt x="1399" y="13466"/>
                    <a:pt x="852" y="6779"/>
                    <a:pt x="426" y="183"/>
                  </a:cubicBezTo>
                  <a:cubicBezTo>
                    <a:pt x="426" y="62"/>
                    <a:pt x="305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69"/>
            <p:cNvSpPr/>
            <p:nvPr/>
          </p:nvSpPr>
          <p:spPr>
            <a:xfrm>
              <a:off x="3616971" y="2380650"/>
              <a:ext cx="37248" cy="418708"/>
            </a:xfrm>
            <a:custGeom>
              <a:rect b="b" l="l" r="r" t="t"/>
              <a:pathLst>
                <a:path extrusionOk="0" h="20852" w="1855">
                  <a:moveTo>
                    <a:pt x="183" y="1"/>
                  </a:moveTo>
                  <a:cubicBezTo>
                    <a:pt x="92" y="1"/>
                    <a:pt x="0" y="92"/>
                    <a:pt x="0" y="213"/>
                  </a:cubicBezTo>
                  <a:cubicBezTo>
                    <a:pt x="244" y="7022"/>
                    <a:pt x="700" y="13891"/>
                    <a:pt x="1429" y="20639"/>
                  </a:cubicBezTo>
                  <a:cubicBezTo>
                    <a:pt x="1429" y="20761"/>
                    <a:pt x="1520" y="20852"/>
                    <a:pt x="1642" y="20852"/>
                  </a:cubicBezTo>
                  <a:cubicBezTo>
                    <a:pt x="1763" y="20822"/>
                    <a:pt x="1855" y="20730"/>
                    <a:pt x="1855" y="20609"/>
                  </a:cubicBezTo>
                  <a:cubicBezTo>
                    <a:pt x="1125" y="13861"/>
                    <a:pt x="669" y="6992"/>
                    <a:pt x="426" y="213"/>
                  </a:cubicBezTo>
                  <a:cubicBezTo>
                    <a:pt x="426" y="92"/>
                    <a:pt x="304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69"/>
            <p:cNvSpPr/>
            <p:nvPr/>
          </p:nvSpPr>
          <p:spPr>
            <a:xfrm>
              <a:off x="4423248" y="2356233"/>
              <a:ext cx="15883" cy="441921"/>
            </a:xfrm>
            <a:custGeom>
              <a:rect b="b" l="l" r="r" t="t"/>
              <a:pathLst>
                <a:path extrusionOk="0" h="22008" w="791">
                  <a:moveTo>
                    <a:pt x="395" y="1"/>
                  </a:moveTo>
                  <a:cubicBezTo>
                    <a:pt x="274" y="1"/>
                    <a:pt x="183" y="92"/>
                    <a:pt x="183" y="214"/>
                  </a:cubicBezTo>
                  <a:cubicBezTo>
                    <a:pt x="0" y="7387"/>
                    <a:pt x="61" y="14651"/>
                    <a:pt x="365" y="21794"/>
                  </a:cubicBezTo>
                  <a:cubicBezTo>
                    <a:pt x="365" y="21916"/>
                    <a:pt x="456" y="22007"/>
                    <a:pt x="578" y="22007"/>
                  </a:cubicBezTo>
                  <a:cubicBezTo>
                    <a:pt x="699" y="22007"/>
                    <a:pt x="790" y="21916"/>
                    <a:pt x="790" y="21794"/>
                  </a:cubicBezTo>
                  <a:cubicBezTo>
                    <a:pt x="487" y="14651"/>
                    <a:pt x="426" y="7387"/>
                    <a:pt x="608" y="214"/>
                  </a:cubicBezTo>
                  <a:cubicBezTo>
                    <a:pt x="608" y="92"/>
                    <a:pt x="517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69"/>
            <p:cNvSpPr/>
            <p:nvPr/>
          </p:nvSpPr>
          <p:spPr>
            <a:xfrm>
              <a:off x="4436662" y="2336715"/>
              <a:ext cx="20783" cy="490735"/>
            </a:xfrm>
            <a:custGeom>
              <a:rect b="b" l="l" r="r" t="t"/>
              <a:pathLst>
                <a:path extrusionOk="0" h="24439" w="1035">
                  <a:moveTo>
                    <a:pt x="518" y="0"/>
                  </a:moveTo>
                  <a:cubicBezTo>
                    <a:pt x="396" y="0"/>
                    <a:pt x="305" y="91"/>
                    <a:pt x="305" y="213"/>
                  </a:cubicBezTo>
                  <a:cubicBezTo>
                    <a:pt x="1" y="8207"/>
                    <a:pt x="122" y="16292"/>
                    <a:pt x="609" y="24256"/>
                  </a:cubicBezTo>
                  <a:cubicBezTo>
                    <a:pt x="609" y="24377"/>
                    <a:pt x="700" y="24438"/>
                    <a:pt x="822" y="24438"/>
                  </a:cubicBezTo>
                  <a:cubicBezTo>
                    <a:pt x="943" y="24438"/>
                    <a:pt x="1034" y="24347"/>
                    <a:pt x="1034" y="24225"/>
                  </a:cubicBezTo>
                  <a:cubicBezTo>
                    <a:pt x="548" y="16262"/>
                    <a:pt x="426" y="8207"/>
                    <a:pt x="730" y="213"/>
                  </a:cubicBezTo>
                  <a:cubicBezTo>
                    <a:pt x="730" y="122"/>
                    <a:pt x="639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69"/>
            <p:cNvSpPr/>
            <p:nvPr/>
          </p:nvSpPr>
          <p:spPr>
            <a:xfrm>
              <a:off x="3594381" y="2793236"/>
              <a:ext cx="844143" cy="34819"/>
            </a:xfrm>
            <a:custGeom>
              <a:rect b="b" l="l" r="r" t="t"/>
              <a:pathLst>
                <a:path extrusionOk="0" h="1734" w="42039">
                  <a:moveTo>
                    <a:pt x="214" y="1"/>
                  </a:moveTo>
                  <a:cubicBezTo>
                    <a:pt x="92" y="31"/>
                    <a:pt x="1" y="123"/>
                    <a:pt x="1" y="244"/>
                  </a:cubicBezTo>
                  <a:lnTo>
                    <a:pt x="31" y="1308"/>
                  </a:lnTo>
                  <a:cubicBezTo>
                    <a:pt x="62" y="1430"/>
                    <a:pt x="153" y="1521"/>
                    <a:pt x="244" y="1521"/>
                  </a:cubicBezTo>
                  <a:lnTo>
                    <a:pt x="31369" y="1734"/>
                  </a:lnTo>
                  <a:lnTo>
                    <a:pt x="32676" y="1734"/>
                  </a:lnTo>
                  <a:cubicBezTo>
                    <a:pt x="35685" y="1734"/>
                    <a:pt x="38938" y="1612"/>
                    <a:pt x="41886" y="427"/>
                  </a:cubicBezTo>
                  <a:cubicBezTo>
                    <a:pt x="41977" y="396"/>
                    <a:pt x="42038" y="275"/>
                    <a:pt x="42008" y="153"/>
                  </a:cubicBezTo>
                  <a:cubicBezTo>
                    <a:pt x="41958" y="78"/>
                    <a:pt x="41866" y="23"/>
                    <a:pt x="41785" y="23"/>
                  </a:cubicBezTo>
                  <a:cubicBezTo>
                    <a:pt x="41767" y="23"/>
                    <a:pt x="41750" y="26"/>
                    <a:pt x="41734" y="31"/>
                  </a:cubicBezTo>
                  <a:cubicBezTo>
                    <a:pt x="38568" y="1280"/>
                    <a:pt x="35014" y="1308"/>
                    <a:pt x="31813" y="1308"/>
                  </a:cubicBezTo>
                  <a:cubicBezTo>
                    <a:pt x="31665" y="1308"/>
                    <a:pt x="31516" y="1308"/>
                    <a:pt x="31369" y="1308"/>
                  </a:cubicBezTo>
                  <a:lnTo>
                    <a:pt x="457" y="1095"/>
                  </a:lnTo>
                  <a:lnTo>
                    <a:pt x="426" y="214"/>
                  </a:lnTo>
                  <a:cubicBezTo>
                    <a:pt x="426" y="92"/>
                    <a:pt x="335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69"/>
            <p:cNvSpPr/>
            <p:nvPr/>
          </p:nvSpPr>
          <p:spPr>
            <a:xfrm>
              <a:off x="3613919" y="2793236"/>
              <a:ext cx="812999" cy="14076"/>
            </a:xfrm>
            <a:custGeom>
              <a:rect b="b" l="l" r="r" t="t"/>
              <a:pathLst>
                <a:path extrusionOk="0" h="701" w="40488">
                  <a:moveTo>
                    <a:pt x="40275" y="1"/>
                  </a:moveTo>
                  <a:lnTo>
                    <a:pt x="213" y="275"/>
                  </a:lnTo>
                  <a:cubicBezTo>
                    <a:pt x="92" y="275"/>
                    <a:pt x="0" y="366"/>
                    <a:pt x="0" y="487"/>
                  </a:cubicBezTo>
                  <a:cubicBezTo>
                    <a:pt x="0" y="609"/>
                    <a:pt x="92" y="700"/>
                    <a:pt x="213" y="700"/>
                  </a:cubicBezTo>
                  <a:lnTo>
                    <a:pt x="40275" y="427"/>
                  </a:lnTo>
                  <a:cubicBezTo>
                    <a:pt x="40396" y="427"/>
                    <a:pt x="40488" y="305"/>
                    <a:pt x="40488" y="214"/>
                  </a:cubicBezTo>
                  <a:cubicBezTo>
                    <a:pt x="40488" y="92"/>
                    <a:pt x="40396" y="1"/>
                    <a:pt x="40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69"/>
            <p:cNvSpPr/>
            <p:nvPr/>
          </p:nvSpPr>
          <p:spPr>
            <a:xfrm>
              <a:off x="3789098" y="2319747"/>
              <a:ext cx="184334" cy="13313"/>
            </a:xfrm>
            <a:custGeom>
              <a:rect b="b" l="l" r="r" t="t"/>
              <a:pathLst>
                <a:path extrusionOk="0" h="663" w="9180">
                  <a:moveTo>
                    <a:pt x="4329" y="1"/>
                  </a:moveTo>
                  <a:cubicBezTo>
                    <a:pt x="2945" y="1"/>
                    <a:pt x="1560" y="62"/>
                    <a:pt x="182" y="176"/>
                  </a:cubicBezTo>
                  <a:cubicBezTo>
                    <a:pt x="61" y="207"/>
                    <a:pt x="0" y="298"/>
                    <a:pt x="0" y="420"/>
                  </a:cubicBezTo>
                  <a:cubicBezTo>
                    <a:pt x="0" y="525"/>
                    <a:pt x="92" y="608"/>
                    <a:pt x="196" y="608"/>
                  </a:cubicBezTo>
                  <a:cubicBezTo>
                    <a:pt x="211" y="608"/>
                    <a:pt x="227" y="606"/>
                    <a:pt x="243" y="602"/>
                  </a:cubicBezTo>
                  <a:cubicBezTo>
                    <a:pt x="1607" y="487"/>
                    <a:pt x="2977" y="427"/>
                    <a:pt x="4347" y="427"/>
                  </a:cubicBezTo>
                  <a:cubicBezTo>
                    <a:pt x="5879" y="427"/>
                    <a:pt x="7412" y="502"/>
                    <a:pt x="8936" y="663"/>
                  </a:cubicBezTo>
                  <a:lnTo>
                    <a:pt x="8967" y="663"/>
                  </a:lnTo>
                  <a:cubicBezTo>
                    <a:pt x="9058" y="663"/>
                    <a:pt x="9149" y="572"/>
                    <a:pt x="9180" y="480"/>
                  </a:cubicBezTo>
                  <a:cubicBezTo>
                    <a:pt x="9180" y="359"/>
                    <a:pt x="9088" y="237"/>
                    <a:pt x="8967" y="237"/>
                  </a:cubicBezTo>
                  <a:cubicBezTo>
                    <a:pt x="7426" y="77"/>
                    <a:pt x="5878" y="1"/>
                    <a:pt x="4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69"/>
            <p:cNvSpPr/>
            <p:nvPr/>
          </p:nvSpPr>
          <p:spPr>
            <a:xfrm>
              <a:off x="4067408" y="2317659"/>
              <a:ext cx="207547" cy="19678"/>
            </a:xfrm>
            <a:custGeom>
              <a:rect b="b" l="l" r="r" t="t"/>
              <a:pathLst>
                <a:path extrusionOk="0" h="980" w="10336">
                  <a:moveTo>
                    <a:pt x="10129" y="1"/>
                  </a:moveTo>
                  <a:cubicBezTo>
                    <a:pt x="10116" y="1"/>
                    <a:pt x="10104" y="3"/>
                    <a:pt x="10092" y="7"/>
                  </a:cubicBezTo>
                  <a:cubicBezTo>
                    <a:pt x="7595" y="357"/>
                    <a:pt x="5062" y="546"/>
                    <a:pt x="2534" y="546"/>
                  </a:cubicBezTo>
                  <a:cubicBezTo>
                    <a:pt x="1770" y="546"/>
                    <a:pt x="1006" y="528"/>
                    <a:pt x="244" y="493"/>
                  </a:cubicBezTo>
                  <a:cubicBezTo>
                    <a:pt x="122" y="524"/>
                    <a:pt x="0" y="584"/>
                    <a:pt x="0" y="706"/>
                  </a:cubicBezTo>
                  <a:cubicBezTo>
                    <a:pt x="0" y="828"/>
                    <a:pt x="92" y="919"/>
                    <a:pt x="213" y="949"/>
                  </a:cubicBezTo>
                  <a:cubicBezTo>
                    <a:pt x="943" y="980"/>
                    <a:pt x="1703" y="980"/>
                    <a:pt x="2432" y="980"/>
                  </a:cubicBezTo>
                  <a:cubicBezTo>
                    <a:pt x="5016" y="980"/>
                    <a:pt x="7599" y="797"/>
                    <a:pt x="10153" y="432"/>
                  </a:cubicBezTo>
                  <a:cubicBezTo>
                    <a:pt x="10244" y="402"/>
                    <a:pt x="10335" y="311"/>
                    <a:pt x="10335" y="189"/>
                  </a:cubicBezTo>
                  <a:cubicBezTo>
                    <a:pt x="10309" y="84"/>
                    <a:pt x="10213" y="1"/>
                    <a:pt x="1012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6" name="Google Shape;2456;p69"/>
          <p:cNvSpPr/>
          <p:nvPr/>
        </p:nvSpPr>
        <p:spPr>
          <a:xfrm>
            <a:off x="4145502" y="1187202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02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457" name="Google Shape;2457;p69"/>
          <p:cNvSpPr txBox="1"/>
          <p:nvPr/>
        </p:nvSpPr>
        <p:spPr>
          <a:xfrm>
            <a:off x="3332945" y="1736200"/>
            <a:ext cx="247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Animal cells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458" name="Google Shape;2458;p69"/>
          <p:cNvSpPr txBox="1"/>
          <p:nvPr/>
        </p:nvSpPr>
        <p:spPr>
          <a:xfrm>
            <a:off x="3332979" y="2045829"/>
            <a:ext cx="2478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Jupiter is the biggest planet of them all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459" name="Google Shape;2459;p69"/>
          <p:cNvSpPr/>
          <p:nvPr/>
        </p:nvSpPr>
        <p:spPr>
          <a:xfrm>
            <a:off x="1525825" y="3257202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01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460" name="Google Shape;2460;p69"/>
          <p:cNvSpPr txBox="1"/>
          <p:nvPr/>
        </p:nvSpPr>
        <p:spPr>
          <a:xfrm>
            <a:off x="713275" y="3816026"/>
            <a:ext cx="247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Plant cells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461" name="Google Shape;2461;p69"/>
          <p:cNvSpPr txBox="1"/>
          <p:nvPr/>
        </p:nvSpPr>
        <p:spPr>
          <a:xfrm>
            <a:off x="713275" y="4120801"/>
            <a:ext cx="2478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Mercury is the closest planet to the Sun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462" name="Google Shape;2462;p69"/>
          <p:cNvSpPr txBox="1"/>
          <p:nvPr/>
        </p:nvSpPr>
        <p:spPr>
          <a:xfrm>
            <a:off x="5952724" y="3806200"/>
            <a:ext cx="247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Mutation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463" name="Google Shape;2463;p69"/>
          <p:cNvSpPr txBox="1"/>
          <p:nvPr/>
        </p:nvSpPr>
        <p:spPr>
          <a:xfrm>
            <a:off x="5952750" y="4115830"/>
            <a:ext cx="24780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Neptune is the farthest planet from the Sun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464" name="Google Shape;2464;p69"/>
          <p:cNvSpPr/>
          <p:nvPr/>
        </p:nvSpPr>
        <p:spPr>
          <a:xfrm>
            <a:off x="6765165" y="3257200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03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465" name="Google Shape;2465;p69"/>
          <p:cNvSpPr/>
          <p:nvPr/>
        </p:nvSpPr>
        <p:spPr>
          <a:xfrm>
            <a:off x="4449700" y="2609763"/>
            <a:ext cx="244500" cy="244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2466" name="Google Shape;2466;p69"/>
          <p:cNvCxnSpPr>
            <a:stCxn id="2456" idx="3"/>
            <a:endCxn id="2465" idx="6"/>
          </p:cNvCxnSpPr>
          <p:nvPr/>
        </p:nvCxnSpPr>
        <p:spPr>
          <a:xfrm flipH="1">
            <a:off x="4694202" y="1385502"/>
            <a:ext cx="304200" cy="1346400"/>
          </a:xfrm>
          <a:prstGeom prst="curvedConnector3">
            <a:avLst>
              <a:gd fmla="val -392767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67" name="Google Shape;2467;p69"/>
          <p:cNvSpPr/>
          <p:nvPr/>
        </p:nvSpPr>
        <p:spPr>
          <a:xfrm>
            <a:off x="5597125" y="2784713"/>
            <a:ext cx="244500" cy="244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8" name="Google Shape;2468;p69"/>
          <p:cNvSpPr/>
          <p:nvPr/>
        </p:nvSpPr>
        <p:spPr>
          <a:xfrm>
            <a:off x="3302375" y="2784713"/>
            <a:ext cx="244500" cy="244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69" name="Google Shape;2469;p69"/>
          <p:cNvCxnSpPr>
            <a:stCxn id="2459" idx="0"/>
            <a:endCxn id="2468" idx="1"/>
          </p:cNvCxnSpPr>
          <p:nvPr/>
        </p:nvCxnSpPr>
        <p:spPr>
          <a:xfrm rot="-5400000">
            <a:off x="2426875" y="2345802"/>
            <a:ext cx="436800" cy="1386000"/>
          </a:xfrm>
          <a:prstGeom prst="curvedConnector3">
            <a:avLst>
              <a:gd fmla="val 162686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0" name="Google Shape;2470;p69"/>
          <p:cNvCxnSpPr>
            <a:stCxn id="2464" idx="0"/>
            <a:endCxn id="2467" idx="7"/>
          </p:cNvCxnSpPr>
          <p:nvPr/>
        </p:nvCxnSpPr>
        <p:spPr>
          <a:xfrm flipH="1" rot="5400000">
            <a:off x="6280365" y="2345950"/>
            <a:ext cx="436800" cy="1385700"/>
          </a:xfrm>
          <a:prstGeom prst="curvedConnector3">
            <a:avLst>
              <a:gd fmla="val 162686" name="adj1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74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70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infographics</a:t>
            </a:r>
            <a:endParaRPr/>
          </a:p>
        </p:txBody>
      </p:sp>
      <p:sp>
        <p:nvSpPr>
          <p:cNvPr id="2476" name="Google Shape;2476;p70"/>
          <p:cNvSpPr/>
          <p:nvPr/>
        </p:nvSpPr>
        <p:spPr>
          <a:xfrm>
            <a:off x="5876250" y="1251450"/>
            <a:ext cx="2449500" cy="396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Germ cells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477" name="Google Shape;2477;p70"/>
          <p:cNvSpPr txBox="1"/>
          <p:nvPr/>
        </p:nvSpPr>
        <p:spPr>
          <a:xfrm>
            <a:off x="5981224" y="1648050"/>
            <a:ext cx="24495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Saturn is composed of hydrogen and helium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478" name="Google Shape;2478;p70"/>
          <p:cNvSpPr/>
          <p:nvPr/>
        </p:nvSpPr>
        <p:spPr>
          <a:xfrm>
            <a:off x="794750" y="3487000"/>
            <a:ext cx="2449500" cy="396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Reproduction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479" name="Google Shape;2479;p70"/>
          <p:cNvSpPr txBox="1"/>
          <p:nvPr/>
        </p:nvSpPr>
        <p:spPr>
          <a:xfrm>
            <a:off x="713075" y="3883600"/>
            <a:ext cx="24495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Neptune is the farthest planet from the Sun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480" name="Google Shape;2480;p70"/>
          <p:cNvSpPr/>
          <p:nvPr/>
        </p:nvSpPr>
        <p:spPr>
          <a:xfrm>
            <a:off x="794850" y="1251450"/>
            <a:ext cx="2449500" cy="396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8 stages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481" name="Google Shape;2481;p70"/>
          <p:cNvSpPr txBox="1"/>
          <p:nvPr/>
        </p:nvSpPr>
        <p:spPr>
          <a:xfrm>
            <a:off x="713075" y="1648050"/>
            <a:ext cx="24495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Jupiter is the biggest planet of them all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482" name="Google Shape;2482;p70"/>
          <p:cNvSpPr/>
          <p:nvPr/>
        </p:nvSpPr>
        <p:spPr>
          <a:xfrm>
            <a:off x="5876250" y="3487000"/>
            <a:ext cx="2449500" cy="396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4 haploid cells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483" name="Google Shape;2483;p70"/>
          <p:cNvSpPr txBox="1"/>
          <p:nvPr/>
        </p:nvSpPr>
        <p:spPr>
          <a:xfrm>
            <a:off x="5981224" y="3883600"/>
            <a:ext cx="24495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Despite being red, Mars is a very cold planet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484" name="Google Shape;2484;p70"/>
          <p:cNvSpPr/>
          <p:nvPr/>
        </p:nvSpPr>
        <p:spPr>
          <a:xfrm>
            <a:off x="3388037" y="2369225"/>
            <a:ext cx="2449500" cy="396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5"/>
                </a:solidFill>
                <a:latin typeface="Fredoka"/>
                <a:ea typeface="Fredoka"/>
                <a:cs typeface="Fredoka"/>
                <a:sym typeface="Fredoka"/>
              </a:rPr>
              <a:t>Meiosis</a:t>
            </a:r>
            <a:endParaRPr b="1" sz="2200">
              <a:solidFill>
                <a:schemeClr val="accent5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485" name="Google Shape;2485;p70"/>
          <p:cNvSpPr txBox="1"/>
          <p:nvPr/>
        </p:nvSpPr>
        <p:spPr>
          <a:xfrm>
            <a:off x="3388037" y="2765825"/>
            <a:ext cx="24495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Mercury is the closest planet to the Sun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cxnSp>
        <p:nvCxnSpPr>
          <p:cNvPr id="2486" name="Google Shape;2486;p70"/>
          <p:cNvCxnSpPr>
            <a:stCxn id="2484" idx="0"/>
            <a:endCxn id="2476" idx="1"/>
          </p:cNvCxnSpPr>
          <p:nvPr/>
        </p:nvCxnSpPr>
        <p:spPr>
          <a:xfrm rot="-5400000">
            <a:off x="4784837" y="1277675"/>
            <a:ext cx="919500" cy="1263600"/>
          </a:xfrm>
          <a:prstGeom prst="curvedConnector2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7" name="Google Shape;2487;p70"/>
          <p:cNvCxnSpPr>
            <a:stCxn id="2480" idx="3"/>
            <a:endCxn id="2484" idx="0"/>
          </p:cNvCxnSpPr>
          <p:nvPr/>
        </p:nvCxnSpPr>
        <p:spPr>
          <a:xfrm>
            <a:off x="3244350" y="1449750"/>
            <a:ext cx="1368300" cy="9195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8" name="Google Shape;2488;p70"/>
          <p:cNvCxnSpPr>
            <a:stCxn id="2485" idx="2"/>
            <a:endCxn id="2479" idx="3"/>
          </p:cNvCxnSpPr>
          <p:nvPr/>
        </p:nvCxnSpPr>
        <p:spPr>
          <a:xfrm rot="5400000">
            <a:off x="3485387" y="3069425"/>
            <a:ext cx="804600" cy="1450200"/>
          </a:xfrm>
          <a:prstGeom prst="curvedConnector2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9" name="Google Shape;2489;p70"/>
          <p:cNvCxnSpPr>
            <a:stCxn id="2485" idx="2"/>
            <a:endCxn id="2483" idx="1"/>
          </p:cNvCxnSpPr>
          <p:nvPr/>
        </p:nvCxnSpPr>
        <p:spPr>
          <a:xfrm flipH="1" rot="-5400000">
            <a:off x="4894637" y="3110375"/>
            <a:ext cx="804600" cy="1368300"/>
          </a:xfrm>
          <a:prstGeom prst="curvedConnector2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44"/>
          <p:cNvSpPr txBox="1"/>
          <p:nvPr>
            <p:ph type="title"/>
          </p:nvPr>
        </p:nvSpPr>
        <p:spPr>
          <a:xfrm>
            <a:off x="1420250" y="379325"/>
            <a:ext cx="491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go stepwise!</a:t>
            </a:r>
            <a:endParaRPr/>
          </a:p>
        </p:txBody>
      </p:sp>
      <p:sp>
        <p:nvSpPr>
          <p:cNvPr id="1228" name="Google Shape;1228;p44"/>
          <p:cNvSpPr txBox="1"/>
          <p:nvPr/>
        </p:nvSpPr>
        <p:spPr>
          <a:xfrm>
            <a:off x="480123" y="2786887"/>
            <a:ext cx="23076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DEVELOP</a:t>
            </a:r>
            <a:endParaRPr b="1" sz="28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29" name="Google Shape;1229;p44"/>
          <p:cNvSpPr txBox="1"/>
          <p:nvPr/>
        </p:nvSpPr>
        <p:spPr>
          <a:xfrm>
            <a:off x="5448160" y="2758765"/>
            <a:ext cx="29142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Production</a:t>
            </a:r>
            <a:endParaRPr sz="22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230" name="Google Shape;1230;p44"/>
          <p:cNvSpPr/>
          <p:nvPr/>
        </p:nvSpPr>
        <p:spPr>
          <a:xfrm>
            <a:off x="3133655" y="2737051"/>
            <a:ext cx="852600" cy="397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03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31" name="Google Shape;1231;p44"/>
          <p:cNvSpPr txBox="1"/>
          <p:nvPr/>
        </p:nvSpPr>
        <p:spPr>
          <a:xfrm>
            <a:off x="480123" y="3543824"/>
            <a:ext cx="23076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IMPLEMENT</a:t>
            </a:r>
            <a:endParaRPr b="1" sz="28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32" name="Google Shape;1232;p44"/>
          <p:cNvSpPr txBox="1"/>
          <p:nvPr/>
        </p:nvSpPr>
        <p:spPr>
          <a:xfrm>
            <a:off x="5448136" y="3514999"/>
            <a:ext cx="26736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Put to Action</a:t>
            </a:r>
            <a:endParaRPr sz="22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233" name="Google Shape;1233;p44"/>
          <p:cNvSpPr/>
          <p:nvPr/>
        </p:nvSpPr>
        <p:spPr>
          <a:xfrm>
            <a:off x="3209816" y="3566372"/>
            <a:ext cx="852600" cy="3978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04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34" name="Google Shape;1234;p44"/>
          <p:cNvSpPr txBox="1"/>
          <p:nvPr/>
        </p:nvSpPr>
        <p:spPr>
          <a:xfrm>
            <a:off x="483722" y="1208103"/>
            <a:ext cx="23076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ANALYZE</a:t>
            </a:r>
            <a:endParaRPr b="1" sz="28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35" name="Google Shape;1235;p44"/>
          <p:cNvSpPr txBox="1"/>
          <p:nvPr/>
        </p:nvSpPr>
        <p:spPr>
          <a:xfrm>
            <a:off x="5449660" y="1170225"/>
            <a:ext cx="32274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Needs &amp; Constraints</a:t>
            </a:r>
            <a:endParaRPr sz="22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236" name="Google Shape;1236;p44"/>
          <p:cNvSpPr/>
          <p:nvPr/>
        </p:nvSpPr>
        <p:spPr>
          <a:xfrm>
            <a:off x="3096475" y="1224959"/>
            <a:ext cx="852600" cy="3978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01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37" name="Google Shape;1237;p44"/>
          <p:cNvSpPr txBox="1"/>
          <p:nvPr/>
        </p:nvSpPr>
        <p:spPr>
          <a:xfrm>
            <a:off x="483722" y="1932923"/>
            <a:ext cx="23076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DESIGN</a:t>
            </a:r>
            <a:endParaRPr b="1" sz="28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38" name="Google Shape;1238;p44"/>
          <p:cNvSpPr txBox="1"/>
          <p:nvPr/>
        </p:nvSpPr>
        <p:spPr>
          <a:xfrm>
            <a:off x="5449635" y="2008200"/>
            <a:ext cx="32976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Outcome based Activities</a:t>
            </a:r>
            <a:endParaRPr sz="22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239" name="Google Shape;1239;p44"/>
          <p:cNvSpPr/>
          <p:nvPr/>
        </p:nvSpPr>
        <p:spPr>
          <a:xfrm>
            <a:off x="3096475" y="1983123"/>
            <a:ext cx="852600" cy="3978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02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40" name="Google Shape;1240;p44"/>
          <p:cNvSpPr/>
          <p:nvPr/>
        </p:nvSpPr>
        <p:spPr>
          <a:xfrm>
            <a:off x="4447474" y="1055206"/>
            <a:ext cx="396300" cy="397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1" name="Google Shape;1241;p44"/>
          <p:cNvSpPr/>
          <p:nvPr/>
        </p:nvSpPr>
        <p:spPr>
          <a:xfrm>
            <a:off x="4310445" y="1861691"/>
            <a:ext cx="396300" cy="397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Google Shape;1242;p44"/>
          <p:cNvSpPr/>
          <p:nvPr/>
        </p:nvSpPr>
        <p:spPr>
          <a:xfrm>
            <a:off x="4282959" y="2739583"/>
            <a:ext cx="396300" cy="39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44"/>
          <p:cNvSpPr/>
          <p:nvPr/>
        </p:nvSpPr>
        <p:spPr>
          <a:xfrm>
            <a:off x="4431158" y="3619845"/>
            <a:ext cx="396300" cy="397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44" name="Google Shape;1244;p44"/>
          <p:cNvCxnSpPr>
            <a:stCxn id="1236" idx="3"/>
            <a:endCxn id="1240" idx="2"/>
          </p:cNvCxnSpPr>
          <p:nvPr/>
        </p:nvCxnSpPr>
        <p:spPr>
          <a:xfrm flipH="1" rot="10800000">
            <a:off x="3949075" y="1254059"/>
            <a:ext cx="498300" cy="169800"/>
          </a:xfrm>
          <a:prstGeom prst="curvedConnector3">
            <a:avLst>
              <a:gd fmla="val 4999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5" name="Google Shape;1245;p44"/>
          <p:cNvCxnSpPr>
            <a:stCxn id="1239" idx="3"/>
            <a:endCxn id="1241" idx="2"/>
          </p:cNvCxnSpPr>
          <p:nvPr/>
        </p:nvCxnSpPr>
        <p:spPr>
          <a:xfrm flipH="1" rot="10800000">
            <a:off x="3949075" y="2060523"/>
            <a:ext cx="361500" cy="121500"/>
          </a:xfrm>
          <a:prstGeom prst="curvedConnector3">
            <a:avLst>
              <a:gd fmla="val 49986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6" name="Google Shape;1246;p44"/>
          <p:cNvCxnSpPr>
            <a:stCxn id="1230" idx="1"/>
            <a:endCxn id="1242" idx="6"/>
          </p:cNvCxnSpPr>
          <p:nvPr/>
        </p:nvCxnSpPr>
        <p:spPr>
          <a:xfrm>
            <a:off x="3133655" y="2935951"/>
            <a:ext cx="1545600" cy="2400"/>
          </a:xfrm>
          <a:prstGeom prst="curvedConnector5">
            <a:avLst>
              <a:gd fmla="val -15398" name="adj1"/>
              <a:gd fmla="val -18184375" name="adj2"/>
              <a:gd fmla="val 115398" name="adj3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7" name="Google Shape;1247;p44"/>
          <p:cNvCxnSpPr>
            <a:stCxn id="1233" idx="1"/>
            <a:endCxn id="1243" idx="6"/>
          </p:cNvCxnSpPr>
          <p:nvPr/>
        </p:nvCxnSpPr>
        <p:spPr>
          <a:xfrm>
            <a:off x="3209816" y="3765272"/>
            <a:ext cx="1617600" cy="53400"/>
          </a:xfrm>
          <a:prstGeom prst="curvedConnector5">
            <a:avLst>
              <a:gd fmla="val -14713" name="adj1"/>
              <a:gd fmla="val -817275" name="adj2"/>
              <a:gd fmla="val 114717" name="adj3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8" name="Google Shape;1248;p44"/>
          <p:cNvSpPr/>
          <p:nvPr/>
        </p:nvSpPr>
        <p:spPr>
          <a:xfrm flipH="1" rot="10007100">
            <a:off x="3918654" y="958999"/>
            <a:ext cx="1454221" cy="3417126"/>
          </a:xfrm>
          <a:custGeom>
            <a:rect b="b" l="l" r="r" t="t"/>
            <a:pathLst>
              <a:path extrusionOk="0" h="203825" w="87027">
                <a:moveTo>
                  <a:pt x="37877" y="13864"/>
                </a:moveTo>
                <a:cubicBezTo>
                  <a:pt x="38677" y="13864"/>
                  <a:pt x="39472" y="14320"/>
                  <a:pt x="39792" y="15172"/>
                </a:cubicBezTo>
                <a:cubicBezTo>
                  <a:pt x="40222" y="15888"/>
                  <a:pt x="40651" y="16747"/>
                  <a:pt x="40937" y="17606"/>
                </a:cubicBezTo>
                <a:cubicBezTo>
                  <a:pt x="41939" y="20325"/>
                  <a:pt x="41796" y="20611"/>
                  <a:pt x="39076" y="21327"/>
                </a:cubicBezTo>
                <a:cubicBezTo>
                  <a:pt x="32492" y="23331"/>
                  <a:pt x="25765" y="24619"/>
                  <a:pt x="19038" y="26051"/>
                </a:cubicBezTo>
                <a:cubicBezTo>
                  <a:pt x="17320" y="26480"/>
                  <a:pt x="15459" y="26909"/>
                  <a:pt x="13742" y="27482"/>
                </a:cubicBezTo>
                <a:cubicBezTo>
                  <a:pt x="13029" y="27686"/>
                  <a:pt x="12243" y="28252"/>
                  <a:pt x="11591" y="28252"/>
                </a:cubicBezTo>
                <a:cubicBezTo>
                  <a:pt x="11327" y="28252"/>
                  <a:pt x="11085" y="28159"/>
                  <a:pt x="10879" y="27911"/>
                </a:cubicBezTo>
                <a:cubicBezTo>
                  <a:pt x="10163" y="27053"/>
                  <a:pt x="10879" y="25764"/>
                  <a:pt x="11022" y="24762"/>
                </a:cubicBezTo>
                <a:cubicBezTo>
                  <a:pt x="11165" y="22759"/>
                  <a:pt x="12740" y="21041"/>
                  <a:pt x="14744" y="20755"/>
                </a:cubicBezTo>
                <a:cubicBezTo>
                  <a:pt x="17463" y="20039"/>
                  <a:pt x="20183" y="19037"/>
                  <a:pt x="23045" y="18178"/>
                </a:cubicBezTo>
                <a:lnTo>
                  <a:pt x="36929" y="14027"/>
                </a:lnTo>
                <a:lnTo>
                  <a:pt x="37073" y="14027"/>
                </a:lnTo>
                <a:cubicBezTo>
                  <a:pt x="37328" y="13918"/>
                  <a:pt x="37603" y="13864"/>
                  <a:pt x="37877" y="13864"/>
                </a:cubicBezTo>
                <a:close/>
                <a:moveTo>
                  <a:pt x="40039" y="24032"/>
                </a:moveTo>
                <a:cubicBezTo>
                  <a:pt x="42300" y="24032"/>
                  <a:pt x="42778" y="24960"/>
                  <a:pt x="42512" y="27625"/>
                </a:cubicBezTo>
                <a:cubicBezTo>
                  <a:pt x="42512" y="28341"/>
                  <a:pt x="42082" y="28770"/>
                  <a:pt x="41510" y="29056"/>
                </a:cubicBezTo>
                <a:cubicBezTo>
                  <a:pt x="40365" y="29343"/>
                  <a:pt x="39220" y="29772"/>
                  <a:pt x="38074" y="30202"/>
                </a:cubicBezTo>
                <a:cubicBezTo>
                  <a:pt x="30775" y="32635"/>
                  <a:pt x="23188" y="34639"/>
                  <a:pt x="15602" y="36213"/>
                </a:cubicBezTo>
                <a:cubicBezTo>
                  <a:pt x="15159" y="36302"/>
                  <a:pt x="14747" y="36346"/>
                  <a:pt x="14365" y="36346"/>
                </a:cubicBezTo>
                <a:cubicBezTo>
                  <a:pt x="12280" y="36346"/>
                  <a:pt x="11099" y="35032"/>
                  <a:pt x="10736" y="32492"/>
                </a:cubicBezTo>
                <a:cubicBezTo>
                  <a:pt x="10879" y="32062"/>
                  <a:pt x="11022" y="31633"/>
                  <a:pt x="11308" y="31347"/>
                </a:cubicBezTo>
                <a:cubicBezTo>
                  <a:pt x="12740" y="30488"/>
                  <a:pt x="14314" y="29772"/>
                  <a:pt x="15889" y="29486"/>
                </a:cubicBezTo>
                <a:cubicBezTo>
                  <a:pt x="19896" y="28770"/>
                  <a:pt x="23761" y="27911"/>
                  <a:pt x="27626" y="27196"/>
                </a:cubicBezTo>
                <a:lnTo>
                  <a:pt x="27626" y="26909"/>
                </a:lnTo>
                <a:lnTo>
                  <a:pt x="36357" y="24619"/>
                </a:lnTo>
                <a:cubicBezTo>
                  <a:pt x="37359" y="24333"/>
                  <a:pt x="38361" y="24047"/>
                  <a:pt x="39506" y="24047"/>
                </a:cubicBezTo>
                <a:cubicBezTo>
                  <a:pt x="39694" y="24037"/>
                  <a:pt x="39871" y="24032"/>
                  <a:pt x="40039" y="24032"/>
                </a:cubicBezTo>
                <a:close/>
                <a:moveTo>
                  <a:pt x="41223" y="31919"/>
                </a:moveTo>
                <a:cubicBezTo>
                  <a:pt x="42225" y="32635"/>
                  <a:pt x="41796" y="33494"/>
                  <a:pt x="41653" y="34066"/>
                </a:cubicBezTo>
                <a:cubicBezTo>
                  <a:pt x="40651" y="38217"/>
                  <a:pt x="38647" y="42082"/>
                  <a:pt x="35927" y="45374"/>
                </a:cubicBezTo>
                <a:cubicBezTo>
                  <a:pt x="35355" y="46090"/>
                  <a:pt x="34353" y="46376"/>
                  <a:pt x="33494" y="46376"/>
                </a:cubicBezTo>
                <a:cubicBezTo>
                  <a:pt x="29916" y="46090"/>
                  <a:pt x="19610" y="41939"/>
                  <a:pt x="15745" y="38933"/>
                </a:cubicBezTo>
                <a:cubicBezTo>
                  <a:pt x="24334" y="37072"/>
                  <a:pt x="32922" y="34782"/>
                  <a:pt x="41223" y="31919"/>
                </a:cubicBezTo>
                <a:close/>
                <a:moveTo>
                  <a:pt x="35641" y="54535"/>
                </a:moveTo>
                <a:cubicBezTo>
                  <a:pt x="39363" y="54821"/>
                  <a:pt x="43084" y="55680"/>
                  <a:pt x="46663" y="57254"/>
                </a:cubicBezTo>
                <a:cubicBezTo>
                  <a:pt x="46806" y="57397"/>
                  <a:pt x="46949" y="57540"/>
                  <a:pt x="47092" y="57970"/>
                </a:cubicBezTo>
                <a:cubicBezTo>
                  <a:pt x="47092" y="58113"/>
                  <a:pt x="46806" y="58399"/>
                  <a:pt x="46663" y="58685"/>
                </a:cubicBezTo>
                <a:cubicBezTo>
                  <a:pt x="46519" y="58685"/>
                  <a:pt x="46376" y="58829"/>
                  <a:pt x="46233" y="58829"/>
                </a:cubicBezTo>
                <a:lnTo>
                  <a:pt x="24620" y="64125"/>
                </a:lnTo>
                <a:cubicBezTo>
                  <a:pt x="24477" y="64125"/>
                  <a:pt x="24334" y="64125"/>
                  <a:pt x="23761" y="63838"/>
                </a:cubicBezTo>
                <a:cubicBezTo>
                  <a:pt x="26624" y="60403"/>
                  <a:pt x="30059" y="57397"/>
                  <a:pt x="33924" y="55107"/>
                </a:cubicBezTo>
                <a:cubicBezTo>
                  <a:pt x="34353" y="54678"/>
                  <a:pt x="34926" y="54535"/>
                  <a:pt x="35641" y="54535"/>
                </a:cubicBezTo>
                <a:close/>
                <a:moveTo>
                  <a:pt x="33324" y="49304"/>
                </a:moveTo>
                <a:cubicBezTo>
                  <a:pt x="34059" y="49304"/>
                  <a:pt x="34660" y="49723"/>
                  <a:pt x="35355" y="49954"/>
                </a:cubicBezTo>
                <a:cubicBezTo>
                  <a:pt x="35861" y="49853"/>
                  <a:pt x="36439" y="49752"/>
                  <a:pt x="36987" y="49752"/>
                </a:cubicBezTo>
                <a:cubicBezTo>
                  <a:pt x="37214" y="49752"/>
                  <a:pt x="37435" y="49769"/>
                  <a:pt x="37645" y="49811"/>
                </a:cubicBezTo>
                <a:cubicBezTo>
                  <a:pt x="49096" y="51099"/>
                  <a:pt x="59402" y="57684"/>
                  <a:pt x="65556" y="67417"/>
                </a:cubicBezTo>
                <a:cubicBezTo>
                  <a:pt x="65700" y="67703"/>
                  <a:pt x="65700" y="67989"/>
                  <a:pt x="65700" y="68562"/>
                </a:cubicBezTo>
                <a:cubicBezTo>
                  <a:pt x="64841" y="68419"/>
                  <a:pt x="64411" y="67560"/>
                  <a:pt x="63982" y="66987"/>
                </a:cubicBezTo>
                <a:cubicBezTo>
                  <a:pt x="57970" y="59115"/>
                  <a:pt x="49239" y="53962"/>
                  <a:pt x="39363" y="52388"/>
                </a:cubicBezTo>
                <a:cubicBezTo>
                  <a:pt x="38074" y="52244"/>
                  <a:pt x="36786" y="51815"/>
                  <a:pt x="35498" y="51386"/>
                </a:cubicBezTo>
                <a:cubicBezTo>
                  <a:pt x="35302" y="51410"/>
                  <a:pt x="35109" y="51422"/>
                  <a:pt x="34921" y="51422"/>
                </a:cubicBezTo>
                <a:cubicBezTo>
                  <a:pt x="34013" y="51422"/>
                  <a:pt x="33204" y="51144"/>
                  <a:pt x="32492" y="50670"/>
                </a:cubicBezTo>
                <a:cubicBezTo>
                  <a:pt x="32206" y="50527"/>
                  <a:pt x="32206" y="50240"/>
                  <a:pt x="32206" y="49954"/>
                </a:cubicBezTo>
                <a:cubicBezTo>
                  <a:pt x="32349" y="49668"/>
                  <a:pt x="32492" y="49525"/>
                  <a:pt x="32779" y="49382"/>
                </a:cubicBezTo>
                <a:cubicBezTo>
                  <a:pt x="32970" y="49327"/>
                  <a:pt x="33151" y="49304"/>
                  <a:pt x="33324" y="49304"/>
                </a:cubicBezTo>
                <a:close/>
                <a:moveTo>
                  <a:pt x="66845" y="70279"/>
                </a:moveTo>
                <a:cubicBezTo>
                  <a:pt x="66988" y="70423"/>
                  <a:pt x="67131" y="70709"/>
                  <a:pt x="67274" y="70995"/>
                </a:cubicBezTo>
                <a:lnTo>
                  <a:pt x="67274" y="71711"/>
                </a:lnTo>
                <a:cubicBezTo>
                  <a:pt x="67131" y="71568"/>
                  <a:pt x="66988" y="71281"/>
                  <a:pt x="66845" y="70995"/>
                </a:cubicBezTo>
                <a:cubicBezTo>
                  <a:pt x="66845" y="70709"/>
                  <a:pt x="66845" y="70423"/>
                  <a:pt x="66845" y="70279"/>
                </a:cubicBezTo>
                <a:close/>
                <a:moveTo>
                  <a:pt x="50794" y="60350"/>
                </a:moveTo>
                <a:cubicBezTo>
                  <a:pt x="52674" y="60350"/>
                  <a:pt x="54503" y="61053"/>
                  <a:pt x="55823" y="62264"/>
                </a:cubicBezTo>
                <a:cubicBezTo>
                  <a:pt x="57255" y="63409"/>
                  <a:pt x="58543" y="64697"/>
                  <a:pt x="59545" y="66272"/>
                </a:cubicBezTo>
                <a:cubicBezTo>
                  <a:pt x="53676" y="68276"/>
                  <a:pt x="47665" y="69850"/>
                  <a:pt x="41510" y="71138"/>
                </a:cubicBezTo>
                <a:lnTo>
                  <a:pt x="21185" y="76005"/>
                </a:lnTo>
                <a:cubicBezTo>
                  <a:pt x="20040" y="76291"/>
                  <a:pt x="19038" y="76434"/>
                  <a:pt x="18036" y="76577"/>
                </a:cubicBezTo>
                <a:cubicBezTo>
                  <a:pt x="17463" y="76577"/>
                  <a:pt x="17034" y="76148"/>
                  <a:pt x="17177" y="75719"/>
                </a:cubicBezTo>
                <a:cubicBezTo>
                  <a:pt x="17320" y="73572"/>
                  <a:pt x="18036" y="71568"/>
                  <a:pt x="19324" y="69707"/>
                </a:cubicBezTo>
                <a:cubicBezTo>
                  <a:pt x="19896" y="68419"/>
                  <a:pt x="21185" y="68276"/>
                  <a:pt x="22330" y="67989"/>
                </a:cubicBezTo>
                <a:cubicBezTo>
                  <a:pt x="26910" y="66701"/>
                  <a:pt x="31347" y="65270"/>
                  <a:pt x="35784" y="63981"/>
                </a:cubicBezTo>
                <a:cubicBezTo>
                  <a:pt x="39506" y="62836"/>
                  <a:pt x="43227" y="61978"/>
                  <a:pt x="46949" y="60976"/>
                </a:cubicBezTo>
                <a:cubicBezTo>
                  <a:pt x="47665" y="60832"/>
                  <a:pt x="48380" y="60689"/>
                  <a:pt x="49096" y="60546"/>
                </a:cubicBezTo>
                <a:cubicBezTo>
                  <a:pt x="49658" y="60414"/>
                  <a:pt x="50228" y="60350"/>
                  <a:pt x="50794" y="60350"/>
                </a:cubicBezTo>
                <a:close/>
                <a:moveTo>
                  <a:pt x="61154" y="69046"/>
                </a:moveTo>
                <a:cubicBezTo>
                  <a:pt x="61895" y="69046"/>
                  <a:pt x="62527" y="69457"/>
                  <a:pt x="62980" y="70136"/>
                </a:cubicBezTo>
                <a:cubicBezTo>
                  <a:pt x="63552" y="70995"/>
                  <a:pt x="64125" y="71854"/>
                  <a:pt x="64554" y="72856"/>
                </a:cubicBezTo>
                <a:cubicBezTo>
                  <a:pt x="65700" y="74860"/>
                  <a:pt x="65556" y="75432"/>
                  <a:pt x="63266" y="75862"/>
                </a:cubicBezTo>
                <a:lnTo>
                  <a:pt x="49812" y="78581"/>
                </a:lnTo>
                <a:cubicBezTo>
                  <a:pt x="41223" y="80156"/>
                  <a:pt x="33065" y="82875"/>
                  <a:pt x="24477" y="84879"/>
                </a:cubicBezTo>
                <a:cubicBezTo>
                  <a:pt x="23618" y="85022"/>
                  <a:pt x="23045" y="85452"/>
                  <a:pt x="21900" y="85452"/>
                </a:cubicBezTo>
                <a:cubicBezTo>
                  <a:pt x="21137" y="85452"/>
                  <a:pt x="20246" y="85897"/>
                  <a:pt x="19440" y="85897"/>
                </a:cubicBezTo>
                <a:cubicBezTo>
                  <a:pt x="19038" y="85897"/>
                  <a:pt x="18656" y="85786"/>
                  <a:pt x="18322" y="85452"/>
                </a:cubicBezTo>
                <a:cubicBezTo>
                  <a:pt x="17177" y="84307"/>
                  <a:pt x="16461" y="82589"/>
                  <a:pt x="16604" y="81015"/>
                </a:cubicBezTo>
                <a:cubicBezTo>
                  <a:pt x="16604" y="80013"/>
                  <a:pt x="17320" y="79726"/>
                  <a:pt x="18036" y="79583"/>
                </a:cubicBezTo>
                <a:cubicBezTo>
                  <a:pt x="21757" y="78581"/>
                  <a:pt x="25335" y="77436"/>
                  <a:pt x="29057" y="76577"/>
                </a:cubicBezTo>
                <a:cubicBezTo>
                  <a:pt x="38647" y="74573"/>
                  <a:pt x="48094" y="72570"/>
                  <a:pt x="57541" y="69850"/>
                </a:cubicBezTo>
                <a:cubicBezTo>
                  <a:pt x="58543" y="69564"/>
                  <a:pt x="59545" y="69421"/>
                  <a:pt x="60547" y="69134"/>
                </a:cubicBezTo>
                <a:cubicBezTo>
                  <a:pt x="60756" y="69075"/>
                  <a:pt x="60959" y="69046"/>
                  <a:pt x="61154" y="69046"/>
                </a:cubicBezTo>
                <a:close/>
                <a:moveTo>
                  <a:pt x="69278" y="78009"/>
                </a:moveTo>
                <a:cubicBezTo>
                  <a:pt x="70423" y="80585"/>
                  <a:pt x="70566" y="83448"/>
                  <a:pt x="69707" y="86167"/>
                </a:cubicBezTo>
                <a:cubicBezTo>
                  <a:pt x="69135" y="82875"/>
                  <a:pt x="70280" y="80442"/>
                  <a:pt x="69278" y="78009"/>
                </a:cubicBezTo>
                <a:close/>
                <a:moveTo>
                  <a:pt x="69421" y="87169"/>
                </a:moveTo>
                <a:lnTo>
                  <a:pt x="69421" y="87169"/>
                </a:lnTo>
                <a:cubicBezTo>
                  <a:pt x="69994" y="88458"/>
                  <a:pt x="69707" y="89889"/>
                  <a:pt x="68705" y="90891"/>
                </a:cubicBezTo>
                <a:cubicBezTo>
                  <a:pt x="68705" y="91463"/>
                  <a:pt x="68705" y="91892"/>
                  <a:pt x="67993" y="91893"/>
                </a:cubicBezTo>
                <a:lnTo>
                  <a:pt x="67993" y="91893"/>
                </a:lnTo>
                <a:cubicBezTo>
                  <a:pt x="68017" y="91372"/>
                  <a:pt x="68181" y="90891"/>
                  <a:pt x="68705" y="90891"/>
                </a:cubicBezTo>
                <a:cubicBezTo>
                  <a:pt x="68419" y="89603"/>
                  <a:pt x="68705" y="88314"/>
                  <a:pt x="69421" y="87169"/>
                </a:cubicBezTo>
                <a:close/>
                <a:moveTo>
                  <a:pt x="65205" y="77990"/>
                </a:moveTo>
                <a:cubicBezTo>
                  <a:pt x="65962" y="77990"/>
                  <a:pt x="66558" y="78644"/>
                  <a:pt x="66558" y="79297"/>
                </a:cubicBezTo>
                <a:cubicBezTo>
                  <a:pt x="66701" y="79583"/>
                  <a:pt x="66701" y="79869"/>
                  <a:pt x="66701" y="80299"/>
                </a:cubicBezTo>
                <a:cubicBezTo>
                  <a:pt x="67274" y="85452"/>
                  <a:pt x="66415" y="84736"/>
                  <a:pt x="62837" y="85595"/>
                </a:cubicBezTo>
                <a:cubicBezTo>
                  <a:pt x="55108" y="87169"/>
                  <a:pt x="47378" y="89173"/>
                  <a:pt x="39649" y="90748"/>
                </a:cubicBezTo>
                <a:cubicBezTo>
                  <a:pt x="36071" y="91607"/>
                  <a:pt x="32492" y="92036"/>
                  <a:pt x="28914" y="92895"/>
                </a:cubicBezTo>
                <a:cubicBezTo>
                  <a:pt x="28484" y="93024"/>
                  <a:pt x="28042" y="93088"/>
                  <a:pt x="27599" y="93088"/>
                </a:cubicBezTo>
                <a:cubicBezTo>
                  <a:pt x="26564" y="93088"/>
                  <a:pt x="25522" y="92737"/>
                  <a:pt x="24620" y="92036"/>
                </a:cubicBezTo>
                <a:cubicBezTo>
                  <a:pt x="24334" y="91750"/>
                  <a:pt x="23904" y="91607"/>
                  <a:pt x="23618" y="91320"/>
                </a:cubicBezTo>
                <a:cubicBezTo>
                  <a:pt x="22759" y="90605"/>
                  <a:pt x="21471" y="90318"/>
                  <a:pt x="21614" y="88887"/>
                </a:cubicBezTo>
                <a:cubicBezTo>
                  <a:pt x="21757" y="87599"/>
                  <a:pt x="23188" y="87742"/>
                  <a:pt x="24190" y="87599"/>
                </a:cubicBezTo>
                <a:cubicBezTo>
                  <a:pt x="32206" y="85309"/>
                  <a:pt x="40365" y="83162"/>
                  <a:pt x="48094" y="81730"/>
                </a:cubicBezTo>
                <a:lnTo>
                  <a:pt x="61835" y="78581"/>
                </a:lnTo>
                <a:cubicBezTo>
                  <a:pt x="62837" y="78295"/>
                  <a:pt x="63982" y="78152"/>
                  <a:pt x="64984" y="78009"/>
                </a:cubicBezTo>
                <a:cubicBezTo>
                  <a:pt x="65059" y="77996"/>
                  <a:pt x="65132" y="77990"/>
                  <a:pt x="65205" y="77990"/>
                </a:cubicBezTo>
                <a:close/>
                <a:moveTo>
                  <a:pt x="67993" y="91898"/>
                </a:moveTo>
                <a:lnTo>
                  <a:pt x="67993" y="91898"/>
                </a:lnTo>
                <a:cubicBezTo>
                  <a:pt x="68411" y="92602"/>
                  <a:pt x="68140" y="93580"/>
                  <a:pt x="67451" y="93883"/>
                </a:cubicBezTo>
                <a:lnTo>
                  <a:pt x="67451" y="93883"/>
                </a:lnTo>
                <a:cubicBezTo>
                  <a:pt x="67031" y="93185"/>
                  <a:pt x="67325" y="92302"/>
                  <a:pt x="67990" y="92036"/>
                </a:cubicBezTo>
                <a:cubicBezTo>
                  <a:pt x="67990" y="91990"/>
                  <a:pt x="67991" y="91944"/>
                  <a:pt x="67993" y="91898"/>
                </a:cubicBezTo>
                <a:close/>
                <a:moveTo>
                  <a:pt x="64644" y="88116"/>
                </a:moveTo>
                <a:cubicBezTo>
                  <a:pt x="65687" y="88116"/>
                  <a:pt x="66054" y="88894"/>
                  <a:pt x="65556" y="89889"/>
                </a:cubicBezTo>
                <a:cubicBezTo>
                  <a:pt x="64984" y="91177"/>
                  <a:pt x="64554" y="92465"/>
                  <a:pt x="62980" y="92895"/>
                </a:cubicBezTo>
                <a:cubicBezTo>
                  <a:pt x="56109" y="94469"/>
                  <a:pt x="49382" y="96044"/>
                  <a:pt x="42512" y="97761"/>
                </a:cubicBezTo>
                <a:cubicBezTo>
                  <a:pt x="41528" y="98053"/>
                  <a:pt x="40581" y="98177"/>
                  <a:pt x="39661" y="98177"/>
                </a:cubicBezTo>
                <a:cubicBezTo>
                  <a:pt x="36970" y="98177"/>
                  <a:pt x="34517" y="97111"/>
                  <a:pt x="32063" y="96044"/>
                </a:cubicBezTo>
                <a:cubicBezTo>
                  <a:pt x="31920" y="95901"/>
                  <a:pt x="31777" y="95614"/>
                  <a:pt x="31777" y="95328"/>
                </a:cubicBezTo>
                <a:cubicBezTo>
                  <a:pt x="31777" y="95185"/>
                  <a:pt x="31920" y="95042"/>
                  <a:pt x="32063" y="94899"/>
                </a:cubicBezTo>
                <a:cubicBezTo>
                  <a:pt x="32779" y="94756"/>
                  <a:pt x="33494" y="94469"/>
                  <a:pt x="34210" y="94326"/>
                </a:cubicBezTo>
                <a:lnTo>
                  <a:pt x="48523" y="91607"/>
                </a:lnTo>
                <a:lnTo>
                  <a:pt x="48523" y="91320"/>
                </a:lnTo>
                <a:cubicBezTo>
                  <a:pt x="53819" y="90175"/>
                  <a:pt x="58972" y="89030"/>
                  <a:pt x="64125" y="88171"/>
                </a:cubicBezTo>
                <a:cubicBezTo>
                  <a:pt x="64313" y="88134"/>
                  <a:pt x="64487" y="88116"/>
                  <a:pt x="64644" y="88116"/>
                </a:cubicBezTo>
                <a:close/>
                <a:moveTo>
                  <a:pt x="61119" y="96330"/>
                </a:moveTo>
                <a:cubicBezTo>
                  <a:pt x="60117" y="97475"/>
                  <a:pt x="59545" y="98048"/>
                  <a:pt x="58972" y="98477"/>
                </a:cubicBezTo>
                <a:cubicBezTo>
                  <a:pt x="55880" y="101081"/>
                  <a:pt x="54916" y="102343"/>
                  <a:pt x="53187" y="102343"/>
                </a:cubicBezTo>
                <a:cubicBezTo>
                  <a:pt x="51875" y="102343"/>
                  <a:pt x="50122" y="101615"/>
                  <a:pt x="46663" y="100195"/>
                </a:cubicBezTo>
                <a:cubicBezTo>
                  <a:pt x="48666" y="98763"/>
                  <a:pt x="53962" y="97189"/>
                  <a:pt x="61119" y="96330"/>
                </a:cubicBezTo>
                <a:close/>
                <a:moveTo>
                  <a:pt x="29343" y="53103"/>
                </a:moveTo>
                <a:lnTo>
                  <a:pt x="29343" y="53246"/>
                </a:lnTo>
                <a:cubicBezTo>
                  <a:pt x="29630" y="53389"/>
                  <a:pt x="29916" y="53533"/>
                  <a:pt x="30059" y="53819"/>
                </a:cubicBezTo>
                <a:cubicBezTo>
                  <a:pt x="30059" y="54105"/>
                  <a:pt x="30059" y="54391"/>
                  <a:pt x="29916" y="54535"/>
                </a:cubicBezTo>
                <a:cubicBezTo>
                  <a:pt x="28771" y="55393"/>
                  <a:pt x="27769" y="56395"/>
                  <a:pt x="26767" y="57254"/>
                </a:cubicBezTo>
                <a:cubicBezTo>
                  <a:pt x="23188" y="60117"/>
                  <a:pt x="20183" y="63552"/>
                  <a:pt x="17606" y="67417"/>
                </a:cubicBezTo>
                <a:cubicBezTo>
                  <a:pt x="16032" y="69993"/>
                  <a:pt x="14744" y="72856"/>
                  <a:pt x="14171" y="75862"/>
                </a:cubicBezTo>
                <a:cubicBezTo>
                  <a:pt x="13312" y="80156"/>
                  <a:pt x="14314" y="84736"/>
                  <a:pt x="16891" y="88314"/>
                </a:cubicBezTo>
                <a:cubicBezTo>
                  <a:pt x="19610" y="91750"/>
                  <a:pt x="22902" y="94469"/>
                  <a:pt x="26767" y="96473"/>
                </a:cubicBezTo>
                <a:cubicBezTo>
                  <a:pt x="30775" y="98477"/>
                  <a:pt x="35069" y="100195"/>
                  <a:pt x="39506" y="101340"/>
                </a:cubicBezTo>
                <a:cubicBezTo>
                  <a:pt x="42798" y="102199"/>
                  <a:pt x="46233" y="103201"/>
                  <a:pt x="49525" y="104202"/>
                </a:cubicBezTo>
                <a:cubicBezTo>
                  <a:pt x="50098" y="104202"/>
                  <a:pt x="50241" y="104775"/>
                  <a:pt x="50098" y="105204"/>
                </a:cubicBezTo>
                <a:cubicBezTo>
                  <a:pt x="49955" y="105491"/>
                  <a:pt x="49668" y="105634"/>
                  <a:pt x="49382" y="105634"/>
                </a:cubicBezTo>
                <a:cubicBezTo>
                  <a:pt x="44802" y="104632"/>
                  <a:pt x="40078" y="103773"/>
                  <a:pt x="35498" y="102628"/>
                </a:cubicBezTo>
                <a:cubicBezTo>
                  <a:pt x="28771" y="100767"/>
                  <a:pt x="22330" y="97618"/>
                  <a:pt x="16891" y="93181"/>
                </a:cubicBezTo>
                <a:cubicBezTo>
                  <a:pt x="14600" y="91607"/>
                  <a:pt x="12883" y="89460"/>
                  <a:pt x="11595" y="87026"/>
                </a:cubicBezTo>
                <a:cubicBezTo>
                  <a:pt x="9161" y="83018"/>
                  <a:pt x="8732" y="78152"/>
                  <a:pt x="10449" y="73858"/>
                </a:cubicBezTo>
                <a:cubicBezTo>
                  <a:pt x="10593" y="73142"/>
                  <a:pt x="10879" y="72426"/>
                  <a:pt x="11308" y="71711"/>
                </a:cubicBezTo>
                <a:cubicBezTo>
                  <a:pt x="15173" y="64411"/>
                  <a:pt x="20755" y="58256"/>
                  <a:pt x="27626" y="53676"/>
                </a:cubicBezTo>
                <a:cubicBezTo>
                  <a:pt x="28198" y="53246"/>
                  <a:pt x="28771" y="53103"/>
                  <a:pt x="29343" y="53103"/>
                </a:cubicBezTo>
                <a:close/>
                <a:moveTo>
                  <a:pt x="60046" y="107244"/>
                </a:moveTo>
                <a:cubicBezTo>
                  <a:pt x="60260" y="107244"/>
                  <a:pt x="60475" y="107280"/>
                  <a:pt x="60690" y="107351"/>
                </a:cubicBezTo>
                <a:cubicBezTo>
                  <a:pt x="62837" y="109355"/>
                  <a:pt x="64411" y="111789"/>
                  <a:pt x="65270" y="114508"/>
                </a:cubicBezTo>
                <a:cubicBezTo>
                  <a:pt x="63266" y="112504"/>
                  <a:pt x="61262" y="110500"/>
                  <a:pt x="59258" y="108497"/>
                </a:cubicBezTo>
                <a:cubicBezTo>
                  <a:pt x="58972" y="108210"/>
                  <a:pt x="58972" y="107638"/>
                  <a:pt x="59402" y="107351"/>
                </a:cubicBezTo>
                <a:cubicBezTo>
                  <a:pt x="59616" y="107280"/>
                  <a:pt x="59831" y="107244"/>
                  <a:pt x="60046" y="107244"/>
                </a:cubicBezTo>
                <a:close/>
                <a:moveTo>
                  <a:pt x="56323" y="110083"/>
                </a:moveTo>
                <a:cubicBezTo>
                  <a:pt x="56960" y="110083"/>
                  <a:pt x="57546" y="110516"/>
                  <a:pt x="58543" y="111359"/>
                </a:cubicBezTo>
                <a:lnTo>
                  <a:pt x="59688" y="112361"/>
                </a:lnTo>
                <a:cubicBezTo>
                  <a:pt x="61405" y="114079"/>
                  <a:pt x="61405" y="114508"/>
                  <a:pt x="59115" y="115367"/>
                </a:cubicBezTo>
                <a:cubicBezTo>
                  <a:pt x="53962" y="116941"/>
                  <a:pt x="48810" y="118230"/>
                  <a:pt x="43657" y="119375"/>
                </a:cubicBezTo>
                <a:lnTo>
                  <a:pt x="42369" y="119375"/>
                </a:lnTo>
                <a:cubicBezTo>
                  <a:pt x="42512" y="118087"/>
                  <a:pt x="43514" y="117800"/>
                  <a:pt x="44229" y="117371"/>
                </a:cubicBezTo>
                <a:cubicBezTo>
                  <a:pt x="47521" y="115224"/>
                  <a:pt x="50957" y="113077"/>
                  <a:pt x="54249" y="111073"/>
                </a:cubicBezTo>
                <a:cubicBezTo>
                  <a:pt x="55179" y="110408"/>
                  <a:pt x="55770" y="110083"/>
                  <a:pt x="56323" y="110083"/>
                </a:cubicBezTo>
                <a:close/>
                <a:moveTo>
                  <a:pt x="62121" y="117371"/>
                </a:moveTo>
                <a:cubicBezTo>
                  <a:pt x="63839" y="117371"/>
                  <a:pt x="65270" y="118802"/>
                  <a:pt x="65127" y="120663"/>
                </a:cubicBezTo>
                <a:cubicBezTo>
                  <a:pt x="65127" y="120806"/>
                  <a:pt x="64841" y="121092"/>
                  <a:pt x="64698" y="121236"/>
                </a:cubicBezTo>
                <a:cubicBezTo>
                  <a:pt x="64125" y="121522"/>
                  <a:pt x="63552" y="121665"/>
                  <a:pt x="62837" y="121808"/>
                </a:cubicBezTo>
                <a:cubicBezTo>
                  <a:pt x="55537" y="123096"/>
                  <a:pt x="48380" y="125386"/>
                  <a:pt x="41223" y="127247"/>
                </a:cubicBezTo>
                <a:cubicBezTo>
                  <a:pt x="37216" y="128535"/>
                  <a:pt x="33065" y="129537"/>
                  <a:pt x="28914" y="130396"/>
                </a:cubicBezTo>
                <a:lnTo>
                  <a:pt x="28771" y="130396"/>
                </a:lnTo>
                <a:cubicBezTo>
                  <a:pt x="30918" y="127104"/>
                  <a:pt x="32779" y="124814"/>
                  <a:pt x="36214" y="124098"/>
                </a:cubicBezTo>
                <a:cubicBezTo>
                  <a:pt x="37788" y="123669"/>
                  <a:pt x="39363" y="123096"/>
                  <a:pt x="40937" y="122667"/>
                </a:cubicBezTo>
                <a:cubicBezTo>
                  <a:pt x="46519" y="121379"/>
                  <a:pt x="52245" y="120234"/>
                  <a:pt x="57684" y="118373"/>
                </a:cubicBezTo>
                <a:cubicBezTo>
                  <a:pt x="59115" y="117943"/>
                  <a:pt x="60690" y="117657"/>
                  <a:pt x="62121" y="117371"/>
                </a:cubicBezTo>
                <a:close/>
                <a:moveTo>
                  <a:pt x="64586" y="124300"/>
                </a:moveTo>
                <a:cubicBezTo>
                  <a:pt x="65484" y="124300"/>
                  <a:pt x="65899" y="124780"/>
                  <a:pt x="66129" y="125816"/>
                </a:cubicBezTo>
                <a:cubicBezTo>
                  <a:pt x="66558" y="127820"/>
                  <a:pt x="66415" y="128679"/>
                  <a:pt x="64984" y="129108"/>
                </a:cubicBezTo>
                <a:cubicBezTo>
                  <a:pt x="62837" y="129824"/>
                  <a:pt x="60547" y="130396"/>
                  <a:pt x="58400" y="130969"/>
                </a:cubicBezTo>
                <a:cubicBezTo>
                  <a:pt x="49239" y="133116"/>
                  <a:pt x="40078" y="135263"/>
                  <a:pt x="30918" y="137553"/>
                </a:cubicBezTo>
                <a:cubicBezTo>
                  <a:pt x="28771" y="138126"/>
                  <a:pt x="26767" y="138841"/>
                  <a:pt x="24190" y="139557"/>
                </a:cubicBezTo>
                <a:lnTo>
                  <a:pt x="24763" y="137124"/>
                </a:lnTo>
                <a:cubicBezTo>
                  <a:pt x="25049" y="134833"/>
                  <a:pt x="27053" y="133116"/>
                  <a:pt x="29343" y="132973"/>
                </a:cubicBezTo>
                <a:cubicBezTo>
                  <a:pt x="35069" y="131828"/>
                  <a:pt x="40794" y="129967"/>
                  <a:pt x="46519" y="128392"/>
                </a:cubicBezTo>
                <a:cubicBezTo>
                  <a:pt x="52245" y="126675"/>
                  <a:pt x="57970" y="125530"/>
                  <a:pt x="63839" y="124385"/>
                </a:cubicBezTo>
                <a:cubicBezTo>
                  <a:pt x="64120" y="124328"/>
                  <a:pt x="64367" y="124300"/>
                  <a:pt x="64586" y="124300"/>
                </a:cubicBezTo>
                <a:close/>
                <a:moveTo>
                  <a:pt x="66415" y="115940"/>
                </a:moveTo>
                <a:lnTo>
                  <a:pt x="66415" y="115940"/>
                </a:lnTo>
                <a:cubicBezTo>
                  <a:pt x="71854" y="123526"/>
                  <a:pt x="71425" y="137553"/>
                  <a:pt x="67131" y="144423"/>
                </a:cubicBezTo>
                <a:cubicBezTo>
                  <a:pt x="66988" y="142706"/>
                  <a:pt x="67274" y="140988"/>
                  <a:pt x="67847" y="139414"/>
                </a:cubicBezTo>
                <a:cubicBezTo>
                  <a:pt x="69135" y="133831"/>
                  <a:pt x="69278" y="127963"/>
                  <a:pt x="68419" y="122238"/>
                </a:cubicBezTo>
                <a:cubicBezTo>
                  <a:pt x="67990" y="120234"/>
                  <a:pt x="66701" y="118373"/>
                  <a:pt x="66415" y="115940"/>
                </a:cubicBezTo>
                <a:close/>
                <a:moveTo>
                  <a:pt x="64658" y="132033"/>
                </a:moveTo>
                <a:cubicBezTo>
                  <a:pt x="65699" y="132033"/>
                  <a:pt x="65986" y="132598"/>
                  <a:pt x="65986" y="134118"/>
                </a:cubicBezTo>
                <a:cubicBezTo>
                  <a:pt x="65986" y="136122"/>
                  <a:pt x="65700" y="136694"/>
                  <a:pt x="63982" y="137124"/>
                </a:cubicBezTo>
                <a:cubicBezTo>
                  <a:pt x="52531" y="140129"/>
                  <a:pt x="41510" y="143994"/>
                  <a:pt x="29916" y="146284"/>
                </a:cubicBezTo>
                <a:lnTo>
                  <a:pt x="29057" y="146427"/>
                </a:lnTo>
                <a:cubicBezTo>
                  <a:pt x="27936" y="146659"/>
                  <a:pt x="27107" y="146808"/>
                  <a:pt x="26480" y="146808"/>
                </a:cubicBezTo>
                <a:cubicBezTo>
                  <a:pt x="24787" y="146808"/>
                  <a:pt x="24570" y="145724"/>
                  <a:pt x="24047" y="142276"/>
                </a:cubicBezTo>
                <a:cubicBezTo>
                  <a:pt x="24620" y="142133"/>
                  <a:pt x="25192" y="141847"/>
                  <a:pt x="25765" y="141704"/>
                </a:cubicBezTo>
                <a:lnTo>
                  <a:pt x="51959" y="135120"/>
                </a:lnTo>
                <a:cubicBezTo>
                  <a:pt x="55966" y="134261"/>
                  <a:pt x="59831" y="133116"/>
                  <a:pt x="63839" y="132114"/>
                </a:cubicBezTo>
                <a:cubicBezTo>
                  <a:pt x="64153" y="132061"/>
                  <a:pt x="64425" y="132033"/>
                  <a:pt x="64658" y="132033"/>
                </a:cubicBezTo>
                <a:close/>
                <a:moveTo>
                  <a:pt x="64698" y="139700"/>
                </a:moveTo>
                <a:lnTo>
                  <a:pt x="64698" y="139843"/>
                </a:lnTo>
                <a:cubicBezTo>
                  <a:pt x="65127" y="140988"/>
                  <a:pt x="64554" y="141847"/>
                  <a:pt x="64268" y="142706"/>
                </a:cubicBezTo>
                <a:cubicBezTo>
                  <a:pt x="63982" y="143708"/>
                  <a:pt x="63266" y="144280"/>
                  <a:pt x="62407" y="144567"/>
                </a:cubicBezTo>
                <a:cubicBezTo>
                  <a:pt x="57398" y="145998"/>
                  <a:pt x="52245" y="147572"/>
                  <a:pt x="47092" y="149147"/>
                </a:cubicBezTo>
                <a:cubicBezTo>
                  <a:pt x="43657" y="150149"/>
                  <a:pt x="40078" y="151008"/>
                  <a:pt x="36643" y="152296"/>
                </a:cubicBezTo>
                <a:cubicBezTo>
                  <a:pt x="35860" y="152557"/>
                  <a:pt x="35126" y="152672"/>
                  <a:pt x="34425" y="152672"/>
                </a:cubicBezTo>
                <a:cubicBezTo>
                  <a:pt x="32435" y="152672"/>
                  <a:pt x="30713" y="151743"/>
                  <a:pt x="28914" y="150578"/>
                </a:cubicBezTo>
                <a:cubicBezTo>
                  <a:pt x="28771" y="150435"/>
                  <a:pt x="28628" y="150149"/>
                  <a:pt x="28628" y="149863"/>
                </a:cubicBezTo>
                <a:cubicBezTo>
                  <a:pt x="28484" y="149147"/>
                  <a:pt x="29057" y="149004"/>
                  <a:pt x="29343" y="149004"/>
                </a:cubicBezTo>
                <a:cubicBezTo>
                  <a:pt x="33637" y="148002"/>
                  <a:pt x="38074" y="147000"/>
                  <a:pt x="42225" y="145855"/>
                </a:cubicBezTo>
                <a:cubicBezTo>
                  <a:pt x="49239" y="143851"/>
                  <a:pt x="56396" y="141847"/>
                  <a:pt x="63266" y="139700"/>
                </a:cubicBezTo>
                <a:close/>
                <a:moveTo>
                  <a:pt x="61549" y="147716"/>
                </a:moveTo>
                <a:lnTo>
                  <a:pt x="61549" y="147716"/>
                </a:lnTo>
                <a:cubicBezTo>
                  <a:pt x="62264" y="148431"/>
                  <a:pt x="61835" y="149147"/>
                  <a:pt x="61405" y="149719"/>
                </a:cubicBezTo>
                <a:cubicBezTo>
                  <a:pt x="59974" y="152296"/>
                  <a:pt x="58400" y="154729"/>
                  <a:pt x="56825" y="157306"/>
                </a:cubicBezTo>
                <a:lnTo>
                  <a:pt x="41223" y="154443"/>
                </a:lnTo>
                <a:cubicBezTo>
                  <a:pt x="41223" y="154014"/>
                  <a:pt x="41080" y="153870"/>
                  <a:pt x="41223" y="153727"/>
                </a:cubicBezTo>
                <a:cubicBezTo>
                  <a:pt x="41223" y="153441"/>
                  <a:pt x="41510" y="153441"/>
                  <a:pt x="41510" y="153441"/>
                </a:cubicBezTo>
                <a:lnTo>
                  <a:pt x="61549" y="147716"/>
                </a:lnTo>
                <a:close/>
                <a:moveTo>
                  <a:pt x="67281" y="94012"/>
                </a:moveTo>
                <a:cubicBezTo>
                  <a:pt x="67321" y="94012"/>
                  <a:pt x="67362" y="94014"/>
                  <a:pt x="67403" y="94017"/>
                </a:cubicBezTo>
                <a:lnTo>
                  <a:pt x="67403" y="94017"/>
                </a:lnTo>
                <a:cubicBezTo>
                  <a:pt x="67076" y="96663"/>
                  <a:pt x="65245" y="98216"/>
                  <a:pt x="63552" y="99908"/>
                </a:cubicBezTo>
                <a:cubicBezTo>
                  <a:pt x="59115" y="104489"/>
                  <a:pt x="53962" y="108353"/>
                  <a:pt x="48523" y="111789"/>
                </a:cubicBezTo>
                <a:cubicBezTo>
                  <a:pt x="44372" y="114222"/>
                  <a:pt x="40365" y="116941"/>
                  <a:pt x="36214" y="119661"/>
                </a:cubicBezTo>
                <a:cubicBezTo>
                  <a:pt x="31920" y="122524"/>
                  <a:pt x="28198" y="126102"/>
                  <a:pt x="25335" y="130396"/>
                </a:cubicBezTo>
                <a:cubicBezTo>
                  <a:pt x="23761" y="132686"/>
                  <a:pt x="22616" y="135120"/>
                  <a:pt x="21900" y="137839"/>
                </a:cubicBezTo>
                <a:cubicBezTo>
                  <a:pt x="20183" y="143422"/>
                  <a:pt x="22330" y="149433"/>
                  <a:pt x="27339" y="152582"/>
                </a:cubicBezTo>
                <a:cubicBezTo>
                  <a:pt x="29200" y="154014"/>
                  <a:pt x="31490" y="155015"/>
                  <a:pt x="33924" y="155731"/>
                </a:cubicBezTo>
                <a:cubicBezTo>
                  <a:pt x="38504" y="156876"/>
                  <a:pt x="43370" y="157592"/>
                  <a:pt x="48237" y="158308"/>
                </a:cubicBezTo>
                <a:cubicBezTo>
                  <a:pt x="53676" y="159023"/>
                  <a:pt x="59115" y="160598"/>
                  <a:pt x="64268" y="162888"/>
                </a:cubicBezTo>
                <a:cubicBezTo>
                  <a:pt x="66272" y="163747"/>
                  <a:pt x="68133" y="164749"/>
                  <a:pt x="69850" y="165751"/>
                </a:cubicBezTo>
                <a:cubicBezTo>
                  <a:pt x="70675" y="166163"/>
                  <a:pt x="71368" y="166839"/>
                  <a:pt x="71675" y="167653"/>
                </a:cubicBezTo>
                <a:lnTo>
                  <a:pt x="71675" y="167653"/>
                </a:lnTo>
                <a:cubicBezTo>
                  <a:pt x="71577" y="167670"/>
                  <a:pt x="71482" y="167678"/>
                  <a:pt x="71390" y="167678"/>
                </a:cubicBezTo>
                <a:cubicBezTo>
                  <a:pt x="70618" y="167678"/>
                  <a:pt x="69998" y="167136"/>
                  <a:pt x="69278" y="166896"/>
                </a:cubicBezTo>
                <a:cubicBezTo>
                  <a:pt x="66129" y="165035"/>
                  <a:pt x="62551" y="164033"/>
                  <a:pt x="58829" y="163890"/>
                </a:cubicBezTo>
                <a:cubicBezTo>
                  <a:pt x="55108" y="163604"/>
                  <a:pt x="51243" y="163460"/>
                  <a:pt x="47521" y="163174"/>
                </a:cubicBezTo>
                <a:cubicBezTo>
                  <a:pt x="43084" y="162745"/>
                  <a:pt x="38647" y="162029"/>
                  <a:pt x="34496" y="160884"/>
                </a:cubicBezTo>
                <a:cubicBezTo>
                  <a:pt x="31347" y="160025"/>
                  <a:pt x="28484" y="158737"/>
                  <a:pt x="25622" y="157019"/>
                </a:cubicBezTo>
                <a:cubicBezTo>
                  <a:pt x="20612" y="154300"/>
                  <a:pt x="17606" y="148718"/>
                  <a:pt x="18036" y="142992"/>
                </a:cubicBezTo>
                <a:cubicBezTo>
                  <a:pt x="18036" y="136551"/>
                  <a:pt x="20612" y="130396"/>
                  <a:pt x="25192" y="125673"/>
                </a:cubicBezTo>
                <a:cubicBezTo>
                  <a:pt x="30202" y="120663"/>
                  <a:pt x="35927" y="116369"/>
                  <a:pt x="42225" y="112934"/>
                </a:cubicBezTo>
                <a:cubicBezTo>
                  <a:pt x="45947" y="110930"/>
                  <a:pt x="49668" y="108783"/>
                  <a:pt x="53247" y="106349"/>
                </a:cubicBezTo>
                <a:cubicBezTo>
                  <a:pt x="58113" y="103201"/>
                  <a:pt x="62407" y="99336"/>
                  <a:pt x="65986" y="94756"/>
                </a:cubicBezTo>
                <a:cubicBezTo>
                  <a:pt x="66234" y="94384"/>
                  <a:pt x="66696" y="94012"/>
                  <a:pt x="67281" y="94012"/>
                </a:cubicBezTo>
                <a:close/>
                <a:moveTo>
                  <a:pt x="71941" y="167718"/>
                </a:moveTo>
                <a:cubicBezTo>
                  <a:pt x="72297" y="167718"/>
                  <a:pt x="72666" y="167963"/>
                  <a:pt x="72709" y="168386"/>
                </a:cubicBezTo>
                <a:lnTo>
                  <a:pt x="72709" y="168386"/>
                </a:lnTo>
                <a:cubicBezTo>
                  <a:pt x="72637" y="168408"/>
                  <a:pt x="72569" y="168418"/>
                  <a:pt x="72503" y="168418"/>
                </a:cubicBezTo>
                <a:cubicBezTo>
                  <a:pt x="72149" y="168418"/>
                  <a:pt x="71899" y="168116"/>
                  <a:pt x="71860" y="167722"/>
                </a:cubicBezTo>
                <a:lnTo>
                  <a:pt x="71860" y="167722"/>
                </a:lnTo>
                <a:cubicBezTo>
                  <a:pt x="71887" y="167719"/>
                  <a:pt x="71914" y="167718"/>
                  <a:pt x="71941" y="167718"/>
                </a:cubicBezTo>
                <a:close/>
                <a:moveTo>
                  <a:pt x="47235" y="168184"/>
                </a:moveTo>
                <a:lnTo>
                  <a:pt x="47521" y="168327"/>
                </a:lnTo>
                <a:cubicBezTo>
                  <a:pt x="47378" y="168470"/>
                  <a:pt x="47235" y="168613"/>
                  <a:pt x="47092" y="168756"/>
                </a:cubicBezTo>
                <a:cubicBezTo>
                  <a:pt x="46949" y="168756"/>
                  <a:pt x="46806" y="168613"/>
                  <a:pt x="46806" y="168613"/>
                </a:cubicBezTo>
                <a:lnTo>
                  <a:pt x="47235" y="168184"/>
                </a:lnTo>
                <a:close/>
                <a:moveTo>
                  <a:pt x="72858" y="168528"/>
                </a:moveTo>
                <a:lnTo>
                  <a:pt x="73429" y="168756"/>
                </a:lnTo>
                <a:cubicBezTo>
                  <a:pt x="73257" y="168929"/>
                  <a:pt x="73136" y="168997"/>
                  <a:pt x="73052" y="168997"/>
                </a:cubicBezTo>
                <a:cubicBezTo>
                  <a:pt x="72899" y="168997"/>
                  <a:pt x="72866" y="168771"/>
                  <a:pt x="72858" y="168528"/>
                </a:cubicBezTo>
                <a:close/>
                <a:moveTo>
                  <a:pt x="53753" y="166143"/>
                </a:moveTo>
                <a:cubicBezTo>
                  <a:pt x="54100" y="166143"/>
                  <a:pt x="54500" y="166158"/>
                  <a:pt x="54964" y="166180"/>
                </a:cubicBezTo>
                <a:cubicBezTo>
                  <a:pt x="57684" y="166180"/>
                  <a:pt x="60404" y="166466"/>
                  <a:pt x="63123" y="167325"/>
                </a:cubicBezTo>
                <a:lnTo>
                  <a:pt x="52817" y="170903"/>
                </a:lnTo>
                <a:cubicBezTo>
                  <a:pt x="52238" y="171000"/>
                  <a:pt x="51659" y="171487"/>
                  <a:pt x="51124" y="171487"/>
                </a:cubicBezTo>
                <a:cubicBezTo>
                  <a:pt x="50866" y="171487"/>
                  <a:pt x="50617" y="171373"/>
                  <a:pt x="50384" y="171047"/>
                </a:cubicBezTo>
                <a:cubicBezTo>
                  <a:pt x="49812" y="170474"/>
                  <a:pt x="50384" y="169615"/>
                  <a:pt x="50670" y="168900"/>
                </a:cubicBezTo>
                <a:cubicBezTo>
                  <a:pt x="51517" y="166600"/>
                  <a:pt x="51853" y="166143"/>
                  <a:pt x="53753" y="166143"/>
                </a:cubicBezTo>
                <a:close/>
                <a:moveTo>
                  <a:pt x="67059" y="169007"/>
                </a:moveTo>
                <a:cubicBezTo>
                  <a:pt x="67524" y="169007"/>
                  <a:pt x="67990" y="169114"/>
                  <a:pt x="68419" y="169329"/>
                </a:cubicBezTo>
                <a:cubicBezTo>
                  <a:pt x="70566" y="170474"/>
                  <a:pt x="72570" y="172192"/>
                  <a:pt x="74001" y="174339"/>
                </a:cubicBezTo>
                <a:cubicBezTo>
                  <a:pt x="65556" y="176343"/>
                  <a:pt x="57541" y="177917"/>
                  <a:pt x="48953" y="179635"/>
                </a:cubicBezTo>
                <a:cubicBezTo>
                  <a:pt x="49096" y="178203"/>
                  <a:pt x="49096" y="177345"/>
                  <a:pt x="49239" y="176629"/>
                </a:cubicBezTo>
                <a:cubicBezTo>
                  <a:pt x="49096" y="175770"/>
                  <a:pt x="49812" y="174911"/>
                  <a:pt x="50670" y="174625"/>
                </a:cubicBezTo>
                <a:cubicBezTo>
                  <a:pt x="53390" y="173623"/>
                  <a:pt x="55966" y="172478"/>
                  <a:pt x="58686" y="171476"/>
                </a:cubicBezTo>
                <a:cubicBezTo>
                  <a:pt x="61119" y="170760"/>
                  <a:pt x="63409" y="170045"/>
                  <a:pt x="65700" y="169329"/>
                </a:cubicBezTo>
                <a:cubicBezTo>
                  <a:pt x="66129" y="169114"/>
                  <a:pt x="66594" y="169007"/>
                  <a:pt x="67059" y="169007"/>
                </a:cubicBezTo>
                <a:close/>
                <a:moveTo>
                  <a:pt x="73834" y="177107"/>
                </a:moveTo>
                <a:cubicBezTo>
                  <a:pt x="74377" y="177107"/>
                  <a:pt x="74930" y="177177"/>
                  <a:pt x="75433" y="177345"/>
                </a:cubicBezTo>
                <a:cubicBezTo>
                  <a:pt x="76864" y="177631"/>
                  <a:pt x="78009" y="179062"/>
                  <a:pt x="78009" y="180637"/>
                </a:cubicBezTo>
                <a:cubicBezTo>
                  <a:pt x="78009" y="181066"/>
                  <a:pt x="77580" y="181495"/>
                  <a:pt x="77150" y="181639"/>
                </a:cubicBezTo>
                <a:cubicBezTo>
                  <a:pt x="76292" y="181925"/>
                  <a:pt x="75433" y="182068"/>
                  <a:pt x="74574" y="182211"/>
                </a:cubicBezTo>
                <a:lnTo>
                  <a:pt x="64268" y="184358"/>
                </a:lnTo>
                <a:lnTo>
                  <a:pt x="64268" y="184072"/>
                </a:lnTo>
                <a:lnTo>
                  <a:pt x="64125" y="184072"/>
                </a:lnTo>
                <a:cubicBezTo>
                  <a:pt x="59974" y="184931"/>
                  <a:pt x="55823" y="185790"/>
                  <a:pt x="51529" y="186505"/>
                </a:cubicBezTo>
                <a:cubicBezTo>
                  <a:pt x="51259" y="186559"/>
                  <a:pt x="50968" y="186613"/>
                  <a:pt x="50687" y="186613"/>
                </a:cubicBezTo>
                <a:cubicBezTo>
                  <a:pt x="50226" y="186613"/>
                  <a:pt x="49792" y="186467"/>
                  <a:pt x="49525" y="185933"/>
                </a:cubicBezTo>
                <a:cubicBezTo>
                  <a:pt x="48953" y="185074"/>
                  <a:pt x="48953" y="183929"/>
                  <a:pt x="49382" y="182927"/>
                </a:cubicBezTo>
                <a:cubicBezTo>
                  <a:pt x="49525" y="182497"/>
                  <a:pt x="49955" y="182211"/>
                  <a:pt x="50384" y="182068"/>
                </a:cubicBezTo>
                <a:cubicBezTo>
                  <a:pt x="57827" y="180350"/>
                  <a:pt x="65270" y="178776"/>
                  <a:pt x="72713" y="177201"/>
                </a:cubicBezTo>
                <a:cubicBezTo>
                  <a:pt x="73069" y="177142"/>
                  <a:pt x="73449" y="177107"/>
                  <a:pt x="73834" y="177107"/>
                </a:cubicBezTo>
                <a:close/>
                <a:moveTo>
                  <a:pt x="75170" y="170128"/>
                </a:moveTo>
                <a:cubicBezTo>
                  <a:pt x="75517" y="170128"/>
                  <a:pt x="75820" y="170432"/>
                  <a:pt x="76005" y="170617"/>
                </a:cubicBezTo>
                <a:cubicBezTo>
                  <a:pt x="78582" y="172621"/>
                  <a:pt x="80729" y="175054"/>
                  <a:pt x="82303" y="177774"/>
                </a:cubicBezTo>
                <a:cubicBezTo>
                  <a:pt x="84164" y="181209"/>
                  <a:pt x="84021" y="184358"/>
                  <a:pt x="81444" y="188509"/>
                </a:cubicBezTo>
                <a:cubicBezTo>
                  <a:pt x="81587" y="180207"/>
                  <a:pt x="81444" y="179921"/>
                  <a:pt x="74574" y="170474"/>
                </a:cubicBezTo>
                <a:cubicBezTo>
                  <a:pt x="74777" y="170220"/>
                  <a:pt x="74980" y="170128"/>
                  <a:pt x="75170" y="170128"/>
                </a:cubicBezTo>
                <a:close/>
                <a:moveTo>
                  <a:pt x="77424" y="192075"/>
                </a:moveTo>
                <a:cubicBezTo>
                  <a:pt x="77546" y="192075"/>
                  <a:pt x="77634" y="192197"/>
                  <a:pt x="77723" y="192374"/>
                </a:cubicBezTo>
                <a:cubicBezTo>
                  <a:pt x="77723" y="192374"/>
                  <a:pt x="77437" y="192517"/>
                  <a:pt x="77437" y="192517"/>
                </a:cubicBezTo>
                <a:lnTo>
                  <a:pt x="76781" y="192735"/>
                </a:lnTo>
                <a:lnTo>
                  <a:pt x="76781" y="192735"/>
                </a:lnTo>
                <a:cubicBezTo>
                  <a:pt x="76904" y="192583"/>
                  <a:pt x="77027" y="192354"/>
                  <a:pt x="77150" y="192231"/>
                </a:cubicBezTo>
                <a:cubicBezTo>
                  <a:pt x="77260" y="192121"/>
                  <a:pt x="77348" y="192075"/>
                  <a:pt x="77424" y="192075"/>
                </a:cubicBezTo>
                <a:close/>
                <a:moveTo>
                  <a:pt x="78044" y="184479"/>
                </a:moveTo>
                <a:cubicBezTo>
                  <a:pt x="78550" y="184479"/>
                  <a:pt x="78996" y="185005"/>
                  <a:pt x="78868" y="185646"/>
                </a:cubicBezTo>
                <a:cubicBezTo>
                  <a:pt x="78439" y="188366"/>
                  <a:pt x="76292" y="190370"/>
                  <a:pt x="73572" y="190513"/>
                </a:cubicBezTo>
                <a:cubicBezTo>
                  <a:pt x="67131" y="190942"/>
                  <a:pt x="60833" y="191944"/>
                  <a:pt x="54535" y="193376"/>
                </a:cubicBezTo>
                <a:cubicBezTo>
                  <a:pt x="53755" y="193559"/>
                  <a:pt x="53226" y="193684"/>
                  <a:pt x="52828" y="193684"/>
                </a:cubicBezTo>
                <a:cubicBezTo>
                  <a:pt x="51984" y="193684"/>
                  <a:pt x="51735" y="193123"/>
                  <a:pt x="50957" y="191372"/>
                </a:cubicBezTo>
                <a:cubicBezTo>
                  <a:pt x="50813" y="190942"/>
                  <a:pt x="50670" y="190513"/>
                  <a:pt x="50670" y="190084"/>
                </a:cubicBezTo>
                <a:lnTo>
                  <a:pt x="50527" y="190084"/>
                </a:lnTo>
                <a:cubicBezTo>
                  <a:pt x="50957" y="189511"/>
                  <a:pt x="51529" y="189225"/>
                  <a:pt x="52245" y="189225"/>
                </a:cubicBezTo>
                <a:lnTo>
                  <a:pt x="76005" y="184644"/>
                </a:lnTo>
                <a:cubicBezTo>
                  <a:pt x="76578" y="184644"/>
                  <a:pt x="77150" y="184501"/>
                  <a:pt x="77866" y="184501"/>
                </a:cubicBezTo>
                <a:cubicBezTo>
                  <a:pt x="77926" y="184486"/>
                  <a:pt x="77985" y="184479"/>
                  <a:pt x="78044" y="184479"/>
                </a:cubicBezTo>
                <a:close/>
                <a:moveTo>
                  <a:pt x="76577" y="192861"/>
                </a:moveTo>
                <a:lnTo>
                  <a:pt x="76577" y="192861"/>
                </a:lnTo>
                <a:cubicBezTo>
                  <a:pt x="76547" y="193736"/>
                  <a:pt x="75824" y="193805"/>
                  <a:pt x="75159" y="194034"/>
                </a:cubicBezTo>
                <a:lnTo>
                  <a:pt x="75159" y="194034"/>
                </a:lnTo>
                <a:cubicBezTo>
                  <a:pt x="75317" y="193407"/>
                  <a:pt x="75931" y="193122"/>
                  <a:pt x="76577" y="192861"/>
                </a:cubicBezTo>
                <a:close/>
                <a:moveTo>
                  <a:pt x="74970" y="194256"/>
                </a:moveTo>
                <a:lnTo>
                  <a:pt x="74860" y="194807"/>
                </a:lnTo>
                <a:cubicBezTo>
                  <a:pt x="74345" y="194395"/>
                  <a:pt x="74720" y="194354"/>
                  <a:pt x="74970" y="194256"/>
                </a:cubicBezTo>
                <a:close/>
                <a:moveTo>
                  <a:pt x="22261" y="0"/>
                </a:moveTo>
                <a:cubicBezTo>
                  <a:pt x="22027" y="0"/>
                  <a:pt x="21805" y="48"/>
                  <a:pt x="21614" y="143"/>
                </a:cubicBezTo>
                <a:cubicBezTo>
                  <a:pt x="20612" y="429"/>
                  <a:pt x="19753" y="859"/>
                  <a:pt x="19038" y="1288"/>
                </a:cubicBezTo>
                <a:cubicBezTo>
                  <a:pt x="17892" y="1861"/>
                  <a:pt x="16747" y="2720"/>
                  <a:pt x="15602" y="3435"/>
                </a:cubicBezTo>
                <a:cubicBezTo>
                  <a:pt x="13742" y="4867"/>
                  <a:pt x="12024" y="6298"/>
                  <a:pt x="10306" y="7872"/>
                </a:cubicBezTo>
                <a:cubicBezTo>
                  <a:pt x="2148" y="15029"/>
                  <a:pt x="1" y="24047"/>
                  <a:pt x="1861" y="34496"/>
                </a:cubicBezTo>
                <a:cubicBezTo>
                  <a:pt x="2720" y="38790"/>
                  <a:pt x="5153" y="42511"/>
                  <a:pt x="8732" y="44944"/>
                </a:cubicBezTo>
                <a:cubicBezTo>
                  <a:pt x="12024" y="47378"/>
                  <a:pt x="15745" y="49239"/>
                  <a:pt x="19610" y="50670"/>
                </a:cubicBezTo>
                <a:cubicBezTo>
                  <a:pt x="21185" y="50956"/>
                  <a:pt x="22616" y="51672"/>
                  <a:pt x="23904" y="52674"/>
                </a:cubicBezTo>
                <a:cubicBezTo>
                  <a:pt x="22759" y="53676"/>
                  <a:pt x="21757" y="54821"/>
                  <a:pt x="20612" y="55823"/>
                </a:cubicBezTo>
                <a:cubicBezTo>
                  <a:pt x="16175" y="59687"/>
                  <a:pt x="12453" y="64411"/>
                  <a:pt x="9448" y="69564"/>
                </a:cubicBezTo>
                <a:cubicBezTo>
                  <a:pt x="5153" y="77579"/>
                  <a:pt x="5440" y="85595"/>
                  <a:pt x="13026" y="93324"/>
                </a:cubicBezTo>
                <a:cubicBezTo>
                  <a:pt x="14171" y="94612"/>
                  <a:pt x="15459" y="95614"/>
                  <a:pt x="16891" y="96616"/>
                </a:cubicBezTo>
                <a:cubicBezTo>
                  <a:pt x="22759" y="100910"/>
                  <a:pt x="29486" y="103916"/>
                  <a:pt x="36643" y="105634"/>
                </a:cubicBezTo>
                <a:cubicBezTo>
                  <a:pt x="38361" y="106063"/>
                  <a:pt x="39935" y="106349"/>
                  <a:pt x="41653" y="106636"/>
                </a:cubicBezTo>
                <a:cubicBezTo>
                  <a:pt x="42512" y="106779"/>
                  <a:pt x="43514" y="106922"/>
                  <a:pt x="44372" y="107208"/>
                </a:cubicBezTo>
                <a:cubicBezTo>
                  <a:pt x="44516" y="107351"/>
                  <a:pt x="44802" y="107495"/>
                  <a:pt x="44802" y="107781"/>
                </a:cubicBezTo>
                <a:cubicBezTo>
                  <a:pt x="44802" y="108067"/>
                  <a:pt x="44802" y="108353"/>
                  <a:pt x="44516" y="108497"/>
                </a:cubicBezTo>
                <a:cubicBezTo>
                  <a:pt x="42655" y="109642"/>
                  <a:pt x="40794" y="110644"/>
                  <a:pt x="38933" y="111789"/>
                </a:cubicBezTo>
                <a:cubicBezTo>
                  <a:pt x="32922" y="115224"/>
                  <a:pt x="27339" y="119518"/>
                  <a:pt x="22473" y="124671"/>
                </a:cubicBezTo>
                <a:cubicBezTo>
                  <a:pt x="17320" y="130110"/>
                  <a:pt x="14744" y="137267"/>
                  <a:pt x="15316" y="144710"/>
                </a:cubicBezTo>
                <a:cubicBezTo>
                  <a:pt x="15459" y="150149"/>
                  <a:pt x="18179" y="155159"/>
                  <a:pt x="22616" y="158308"/>
                </a:cubicBezTo>
                <a:cubicBezTo>
                  <a:pt x="23904" y="159166"/>
                  <a:pt x="25192" y="159882"/>
                  <a:pt x="26624" y="160598"/>
                </a:cubicBezTo>
                <a:cubicBezTo>
                  <a:pt x="30631" y="162602"/>
                  <a:pt x="35069" y="164033"/>
                  <a:pt x="39649" y="164749"/>
                </a:cubicBezTo>
                <a:cubicBezTo>
                  <a:pt x="41223" y="164749"/>
                  <a:pt x="42798" y="165178"/>
                  <a:pt x="44086" y="166037"/>
                </a:cubicBezTo>
                <a:cubicBezTo>
                  <a:pt x="43800" y="166609"/>
                  <a:pt x="43514" y="167325"/>
                  <a:pt x="43227" y="168041"/>
                </a:cubicBezTo>
                <a:cubicBezTo>
                  <a:pt x="40365" y="174911"/>
                  <a:pt x="39363" y="182497"/>
                  <a:pt x="40222" y="189940"/>
                </a:cubicBezTo>
                <a:cubicBezTo>
                  <a:pt x="40937" y="195093"/>
                  <a:pt x="42798" y="199674"/>
                  <a:pt x="47235" y="202823"/>
                </a:cubicBezTo>
                <a:cubicBezTo>
                  <a:pt x="47951" y="203252"/>
                  <a:pt x="48666" y="203538"/>
                  <a:pt x="49382" y="203825"/>
                </a:cubicBezTo>
                <a:cubicBezTo>
                  <a:pt x="49812" y="203825"/>
                  <a:pt x="50241" y="203681"/>
                  <a:pt x="50384" y="203252"/>
                </a:cubicBezTo>
                <a:cubicBezTo>
                  <a:pt x="50670" y="202823"/>
                  <a:pt x="50670" y="202250"/>
                  <a:pt x="50384" y="201964"/>
                </a:cubicBezTo>
                <a:cubicBezTo>
                  <a:pt x="50098" y="201678"/>
                  <a:pt x="49668" y="201248"/>
                  <a:pt x="49382" y="200962"/>
                </a:cubicBezTo>
                <a:cubicBezTo>
                  <a:pt x="46090" y="198672"/>
                  <a:pt x="43800" y="195093"/>
                  <a:pt x="43370" y="191086"/>
                </a:cubicBezTo>
                <a:cubicBezTo>
                  <a:pt x="42082" y="184358"/>
                  <a:pt x="42655" y="177345"/>
                  <a:pt x="45088" y="170903"/>
                </a:cubicBezTo>
                <a:cubicBezTo>
                  <a:pt x="45231" y="170474"/>
                  <a:pt x="45518" y="170045"/>
                  <a:pt x="45804" y="169758"/>
                </a:cubicBezTo>
                <a:lnTo>
                  <a:pt x="46663" y="169758"/>
                </a:lnTo>
                <a:cubicBezTo>
                  <a:pt x="46806" y="169902"/>
                  <a:pt x="46949" y="169902"/>
                  <a:pt x="46949" y="170045"/>
                </a:cubicBezTo>
                <a:cubicBezTo>
                  <a:pt x="46949" y="170903"/>
                  <a:pt x="46949" y="171619"/>
                  <a:pt x="46949" y="172335"/>
                </a:cubicBezTo>
                <a:cubicBezTo>
                  <a:pt x="46376" y="175913"/>
                  <a:pt x="46233" y="179635"/>
                  <a:pt x="46376" y="183356"/>
                </a:cubicBezTo>
                <a:cubicBezTo>
                  <a:pt x="46663" y="190084"/>
                  <a:pt x="49668" y="195952"/>
                  <a:pt x="53533" y="201248"/>
                </a:cubicBezTo>
                <a:cubicBezTo>
                  <a:pt x="53819" y="201678"/>
                  <a:pt x="54249" y="201964"/>
                  <a:pt x="54678" y="202107"/>
                </a:cubicBezTo>
                <a:cubicBezTo>
                  <a:pt x="54804" y="202149"/>
                  <a:pt x="54930" y="202166"/>
                  <a:pt x="55052" y="202166"/>
                </a:cubicBezTo>
                <a:cubicBezTo>
                  <a:pt x="55347" y="202166"/>
                  <a:pt x="55621" y="202065"/>
                  <a:pt x="55823" y="201964"/>
                </a:cubicBezTo>
                <a:cubicBezTo>
                  <a:pt x="56396" y="201678"/>
                  <a:pt x="56682" y="200819"/>
                  <a:pt x="56253" y="200389"/>
                </a:cubicBezTo>
                <a:cubicBezTo>
                  <a:pt x="55823" y="199531"/>
                  <a:pt x="55394" y="199101"/>
                  <a:pt x="54678" y="198099"/>
                </a:cubicBezTo>
                <a:cubicBezTo>
                  <a:pt x="54106" y="197097"/>
                  <a:pt x="54392" y="196382"/>
                  <a:pt x="55537" y="196095"/>
                </a:cubicBezTo>
                <a:cubicBezTo>
                  <a:pt x="59115" y="195380"/>
                  <a:pt x="62694" y="194521"/>
                  <a:pt x="66272" y="193948"/>
                </a:cubicBezTo>
                <a:cubicBezTo>
                  <a:pt x="66962" y="193862"/>
                  <a:pt x="67859" y="193412"/>
                  <a:pt x="68620" y="193412"/>
                </a:cubicBezTo>
                <a:cubicBezTo>
                  <a:pt x="69123" y="193412"/>
                  <a:pt x="69566" y="193608"/>
                  <a:pt x="69850" y="194235"/>
                </a:cubicBezTo>
                <a:cubicBezTo>
                  <a:pt x="70137" y="195093"/>
                  <a:pt x="68276" y="195236"/>
                  <a:pt x="67560" y="195952"/>
                </a:cubicBezTo>
                <a:cubicBezTo>
                  <a:pt x="66845" y="196525"/>
                  <a:pt x="66845" y="197527"/>
                  <a:pt x="67274" y="198099"/>
                </a:cubicBezTo>
                <a:cubicBezTo>
                  <a:pt x="67656" y="198481"/>
                  <a:pt x="68165" y="198735"/>
                  <a:pt x="68631" y="198735"/>
                </a:cubicBezTo>
                <a:cubicBezTo>
                  <a:pt x="68864" y="198735"/>
                  <a:pt x="69087" y="198672"/>
                  <a:pt x="69278" y="198529"/>
                </a:cubicBezTo>
                <a:cubicBezTo>
                  <a:pt x="70566" y="197956"/>
                  <a:pt x="71282" y="196525"/>
                  <a:pt x="72856" y="196525"/>
                </a:cubicBezTo>
                <a:cubicBezTo>
                  <a:pt x="72856" y="196238"/>
                  <a:pt x="72999" y="195952"/>
                  <a:pt x="73143" y="195809"/>
                </a:cubicBezTo>
                <a:lnTo>
                  <a:pt x="73143" y="195809"/>
                </a:lnTo>
                <a:cubicBezTo>
                  <a:pt x="73858" y="196525"/>
                  <a:pt x="72856" y="196238"/>
                  <a:pt x="72856" y="196525"/>
                </a:cubicBezTo>
                <a:cubicBezTo>
                  <a:pt x="73226" y="198004"/>
                  <a:pt x="73536" y="198647"/>
                  <a:pt x="74095" y="198647"/>
                </a:cubicBezTo>
                <a:cubicBezTo>
                  <a:pt x="74402" y="198647"/>
                  <a:pt x="74783" y="198454"/>
                  <a:pt x="75290" y="198099"/>
                </a:cubicBezTo>
                <a:cubicBezTo>
                  <a:pt x="78868" y="195666"/>
                  <a:pt x="81874" y="192660"/>
                  <a:pt x="84307" y="189225"/>
                </a:cubicBezTo>
                <a:cubicBezTo>
                  <a:pt x="86740" y="185503"/>
                  <a:pt x="87027" y="180780"/>
                  <a:pt x="85023" y="176915"/>
                </a:cubicBezTo>
                <a:cubicBezTo>
                  <a:pt x="83878" y="174768"/>
                  <a:pt x="82446" y="172764"/>
                  <a:pt x="80586" y="171190"/>
                </a:cubicBezTo>
                <a:cubicBezTo>
                  <a:pt x="76148" y="166753"/>
                  <a:pt x="70996" y="163031"/>
                  <a:pt x="65270" y="160311"/>
                </a:cubicBezTo>
                <a:cubicBezTo>
                  <a:pt x="63123" y="159453"/>
                  <a:pt x="62980" y="158594"/>
                  <a:pt x="63839" y="156447"/>
                </a:cubicBezTo>
                <a:cubicBezTo>
                  <a:pt x="64268" y="155445"/>
                  <a:pt x="64698" y="154443"/>
                  <a:pt x="65270" y="153584"/>
                </a:cubicBezTo>
                <a:cubicBezTo>
                  <a:pt x="66558" y="151008"/>
                  <a:pt x="67990" y="148431"/>
                  <a:pt x="69421" y="145855"/>
                </a:cubicBezTo>
                <a:cubicBezTo>
                  <a:pt x="72713" y="139271"/>
                  <a:pt x="73858" y="131828"/>
                  <a:pt x="72570" y="124671"/>
                </a:cubicBezTo>
                <a:cubicBezTo>
                  <a:pt x="71425" y="118373"/>
                  <a:pt x="68705" y="112647"/>
                  <a:pt x="64554" y="107924"/>
                </a:cubicBezTo>
                <a:cubicBezTo>
                  <a:pt x="62121" y="104775"/>
                  <a:pt x="61978" y="105204"/>
                  <a:pt x="64984" y="102055"/>
                </a:cubicBezTo>
                <a:cubicBezTo>
                  <a:pt x="71425" y="95901"/>
                  <a:pt x="74288" y="86883"/>
                  <a:pt x="72427" y="78295"/>
                </a:cubicBezTo>
                <a:cubicBezTo>
                  <a:pt x="70423" y="66844"/>
                  <a:pt x="63552" y="58399"/>
                  <a:pt x="53819" y="52531"/>
                </a:cubicBezTo>
                <a:cubicBezTo>
                  <a:pt x="51100" y="50956"/>
                  <a:pt x="48380" y="49668"/>
                  <a:pt x="45518" y="48666"/>
                </a:cubicBezTo>
                <a:cubicBezTo>
                  <a:pt x="42512" y="47664"/>
                  <a:pt x="42512" y="47664"/>
                  <a:pt x="44086" y="45088"/>
                </a:cubicBezTo>
                <a:cubicBezTo>
                  <a:pt x="46090" y="42082"/>
                  <a:pt x="47665" y="38647"/>
                  <a:pt x="48523" y="35211"/>
                </a:cubicBezTo>
                <a:cubicBezTo>
                  <a:pt x="50813" y="24476"/>
                  <a:pt x="48237" y="14600"/>
                  <a:pt x="42655" y="5582"/>
                </a:cubicBezTo>
                <a:cubicBezTo>
                  <a:pt x="42225" y="4867"/>
                  <a:pt x="41510" y="4294"/>
                  <a:pt x="40794" y="4151"/>
                </a:cubicBezTo>
                <a:cubicBezTo>
                  <a:pt x="40222" y="4151"/>
                  <a:pt x="39649" y="4437"/>
                  <a:pt x="39506" y="5153"/>
                </a:cubicBezTo>
                <a:cubicBezTo>
                  <a:pt x="39649" y="5869"/>
                  <a:pt x="39935" y="6584"/>
                  <a:pt x="40365" y="7157"/>
                </a:cubicBezTo>
                <a:cubicBezTo>
                  <a:pt x="41796" y="9161"/>
                  <a:pt x="42941" y="11308"/>
                  <a:pt x="43657" y="13741"/>
                </a:cubicBezTo>
                <a:cubicBezTo>
                  <a:pt x="46090" y="19323"/>
                  <a:pt x="47092" y="25335"/>
                  <a:pt x="46519" y="31347"/>
                </a:cubicBezTo>
                <a:cubicBezTo>
                  <a:pt x="46233" y="34925"/>
                  <a:pt x="45088" y="38217"/>
                  <a:pt x="42941" y="41080"/>
                </a:cubicBezTo>
                <a:cubicBezTo>
                  <a:pt x="42512" y="43370"/>
                  <a:pt x="40794" y="44944"/>
                  <a:pt x="39649" y="46662"/>
                </a:cubicBezTo>
                <a:cubicBezTo>
                  <a:pt x="39520" y="46876"/>
                  <a:pt x="39354" y="46962"/>
                  <a:pt x="39190" y="46962"/>
                </a:cubicBezTo>
                <a:cubicBezTo>
                  <a:pt x="38808" y="46962"/>
                  <a:pt x="38446" y="46491"/>
                  <a:pt x="38647" y="46090"/>
                </a:cubicBezTo>
                <a:cubicBezTo>
                  <a:pt x="39792" y="44229"/>
                  <a:pt x="41080" y="42368"/>
                  <a:pt x="42512" y="40650"/>
                </a:cubicBezTo>
                <a:cubicBezTo>
                  <a:pt x="42512" y="40078"/>
                  <a:pt x="42655" y="39505"/>
                  <a:pt x="42798" y="38933"/>
                </a:cubicBezTo>
                <a:cubicBezTo>
                  <a:pt x="46233" y="30917"/>
                  <a:pt x="45947" y="21757"/>
                  <a:pt x="42369" y="14027"/>
                </a:cubicBezTo>
                <a:cubicBezTo>
                  <a:pt x="40651" y="11737"/>
                  <a:pt x="39076" y="9590"/>
                  <a:pt x="37502" y="7300"/>
                </a:cubicBezTo>
                <a:cubicBezTo>
                  <a:pt x="37216" y="6918"/>
                  <a:pt x="36802" y="6727"/>
                  <a:pt x="36431" y="6727"/>
                </a:cubicBezTo>
                <a:cubicBezTo>
                  <a:pt x="36246" y="6727"/>
                  <a:pt x="36071" y="6775"/>
                  <a:pt x="35927" y="6870"/>
                </a:cubicBezTo>
                <a:cubicBezTo>
                  <a:pt x="35212" y="7157"/>
                  <a:pt x="34926" y="7729"/>
                  <a:pt x="35069" y="8445"/>
                </a:cubicBezTo>
                <a:cubicBezTo>
                  <a:pt x="35212" y="8874"/>
                  <a:pt x="35498" y="9304"/>
                  <a:pt x="35641" y="9733"/>
                </a:cubicBezTo>
                <a:cubicBezTo>
                  <a:pt x="36071" y="11308"/>
                  <a:pt x="36071" y="11451"/>
                  <a:pt x="34496" y="12023"/>
                </a:cubicBezTo>
                <a:cubicBezTo>
                  <a:pt x="28914" y="13598"/>
                  <a:pt x="23475" y="15315"/>
                  <a:pt x="17892" y="17033"/>
                </a:cubicBezTo>
                <a:cubicBezTo>
                  <a:pt x="17309" y="17130"/>
                  <a:pt x="16726" y="17426"/>
                  <a:pt x="16142" y="17426"/>
                </a:cubicBezTo>
                <a:cubicBezTo>
                  <a:pt x="15867" y="17426"/>
                  <a:pt x="15591" y="17360"/>
                  <a:pt x="15316" y="17176"/>
                </a:cubicBezTo>
                <a:cubicBezTo>
                  <a:pt x="14887" y="16317"/>
                  <a:pt x="15602" y="15745"/>
                  <a:pt x="16032" y="15172"/>
                </a:cubicBezTo>
                <a:cubicBezTo>
                  <a:pt x="19038" y="11594"/>
                  <a:pt x="22902" y="8588"/>
                  <a:pt x="27196" y="6727"/>
                </a:cubicBezTo>
                <a:cubicBezTo>
                  <a:pt x="27769" y="6441"/>
                  <a:pt x="28198" y="6155"/>
                  <a:pt x="28771" y="5869"/>
                </a:cubicBezTo>
                <a:cubicBezTo>
                  <a:pt x="29343" y="5725"/>
                  <a:pt x="29630" y="5010"/>
                  <a:pt x="29343" y="4437"/>
                </a:cubicBezTo>
                <a:cubicBezTo>
                  <a:pt x="29225" y="3963"/>
                  <a:pt x="28713" y="3685"/>
                  <a:pt x="28216" y="3685"/>
                </a:cubicBezTo>
                <a:cubicBezTo>
                  <a:pt x="28113" y="3685"/>
                  <a:pt x="28010" y="3697"/>
                  <a:pt x="27912" y="3722"/>
                </a:cubicBezTo>
                <a:cubicBezTo>
                  <a:pt x="26910" y="3865"/>
                  <a:pt x="26051" y="4151"/>
                  <a:pt x="25335" y="4437"/>
                </a:cubicBezTo>
                <a:cubicBezTo>
                  <a:pt x="19610" y="7300"/>
                  <a:pt x="14744" y="11594"/>
                  <a:pt x="11451" y="16890"/>
                </a:cubicBezTo>
                <a:cubicBezTo>
                  <a:pt x="9018" y="20755"/>
                  <a:pt x="7730" y="25335"/>
                  <a:pt x="7730" y="29915"/>
                </a:cubicBezTo>
                <a:cubicBezTo>
                  <a:pt x="7730" y="33780"/>
                  <a:pt x="9448" y="37501"/>
                  <a:pt x="12310" y="40078"/>
                </a:cubicBezTo>
                <a:cubicBezTo>
                  <a:pt x="14314" y="41939"/>
                  <a:pt x="16747" y="43370"/>
                  <a:pt x="19324" y="44372"/>
                </a:cubicBezTo>
                <a:cubicBezTo>
                  <a:pt x="22187" y="45660"/>
                  <a:pt x="25335" y="46662"/>
                  <a:pt x="28198" y="47807"/>
                </a:cubicBezTo>
                <a:cubicBezTo>
                  <a:pt x="29057" y="48093"/>
                  <a:pt x="29916" y="48523"/>
                  <a:pt x="30631" y="48952"/>
                </a:cubicBezTo>
                <a:cubicBezTo>
                  <a:pt x="30775" y="49095"/>
                  <a:pt x="30775" y="49525"/>
                  <a:pt x="30775" y="49811"/>
                </a:cubicBezTo>
                <a:cubicBezTo>
                  <a:pt x="30775" y="49954"/>
                  <a:pt x="30631" y="50097"/>
                  <a:pt x="30488" y="50097"/>
                </a:cubicBezTo>
                <a:cubicBezTo>
                  <a:pt x="30059" y="50240"/>
                  <a:pt x="29594" y="50312"/>
                  <a:pt x="29129" y="50312"/>
                </a:cubicBezTo>
                <a:cubicBezTo>
                  <a:pt x="28663" y="50312"/>
                  <a:pt x="28198" y="50240"/>
                  <a:pt x="27769" y="50097"/>
                </a:cubicBezTo>
                <a:cubicBezTo>
                  <a:pt x="22902" y="49095"/>
                  <a:pt x="18179" y="47378"/>
                  <a:pt x="13742" y="44944"/>
                </a:cubicBezTo>
                <a:cubicBezTo>
                  <a:pt x="12024" y="43943"/>
                  <a:pt x="10449" y="42797"/>
                  <a:pt x="8875" y="41509"/>
                </a:cubicBezTo>
                <a:cubicBezTo>
                  <a:pt x="7444" y="40364"/>
                  <a:pt x="6299" y="38933"/>
                  <a:pt x="5726" y="37215"/>
                </a:cubicBezTo>
                <a:cubicBezTo>
                  <a:pt x="2720" y="27768"/>
                  <a:pt x="3293" y="19037"/>
                  <a:pt x="10449" y="11594"/>
                </a:cubicBezTo>
                <a:cubicBezTo>
                  <a:pt x="13742" y="7872"/>
                  <a:pt x="17892" y="4723"/>
                  <a:pt x="22473" y="2720"/>
                </a:cubicBezTo>
                <a:cubicBezTo>
                  <a:pt x="23618" y="2147"/>
                  <a:pt x="24047" y="1145"/>
                  <a:pt x="23618" y="573"/>
                </a:cubicBezTo>
                <a:cubicBezTo>
                  <a:pt x="23236" y="191"/>
                  <a:pt x="22727" y="0"/>
                  <a:pt x="222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44"/>
          <p:cNvSpPr/>
          <p:nvPr/>
        </p:nvSpPr>
        <p:spPr>
          <a:xfrm>
            <a:off x="483722" y="4254835"/>
            <a:ext cx="2046300" cy="3978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EVALUATE</a:t>
            </a:r>
            <a:endParaRPr b="1" sz="28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50" name="Google Shape;1250;p44"/>
          <p:cNvSpPr/>
          <p:nvPr/>
        </p:nvSpPr>
        <p:spPr>
          <a:xfrm>
            <a:off x="3248796" y="4282903"/>
            <a:ext cx="852600" cy="3978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05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51" name="Google Shape;1251;p44"/>
          <p:cNvSpPr txBox="1"/>
          <p:nvPr/>
        </p:nvSpPr>
        <p:spPr>
          <a:xfrm>
            <a:off x="5371975" y="4203037"/>
            <a:ext cx="34125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What worked/didn’t?</a:t>
            </a:r>
            <a:endParaRPr sz="22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252" name="Google Shape;1252;p44"/>
          <p:cNvSpPr txBox="1"/>
          <p:nvPr>
            <p:ph type="title"/>
          </p:nvPr>
        </p:nvSpPr>
        <p:spPr>
          <a:xfrm>
            <a:off x="5449650" y="356200"/>
            <a:ext cx="30990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93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4" name="Google Shape;2494;p71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infographics</a:t>
            </a:r>
            <a:endParaRPr/>
          </a:p>
        </p:txBody>
      </p:sp>
      <p:sp>
        <p:nvSpPr>
          <p:cNvPr id="2495" name="Google Shape;2495;p71"/>
          <p:cNvSpPr/>
          <p:nvPr/>
        </p:nvSpPr>
        <p:spPr>
          <a:xfrm rot="5400000">
            <a:off x="2835354" y="1077663"/>
            <a:ext cx="2251880" cy="2443704"/>
          </a:xfrm>
          <a:custGeom>
            <a:rect b="b" l="l" r="r" t="t"/>
            <a:pathLst>
              <a:path extrusionOk="0" h="27544" w="25591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rgbClr val="EDBBC7">
              <a:alpha val="25099"/>
            </a:srgbClr>
          </a:solidFill>
          <a:ln>
            <a:noFill/>
          </a:ln>
        </p:spPr>
      </p:sp>
      <p:sp>
        <p:nvSpPr>
          <p:cNvPr id="2496" name="Google Shape;2496;p71"/>
          <p:cNvSpPr/>
          <p:nvPr/>
        </p:nvSpPr>
        <p:spPr>
          <a:xfrm>
            <a:off x="3526844" y="2097492"/>
            <a:ext cx="868800" cy="404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80%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497" name="Google Shape;2497;p71"/>
          <p:cNvSpPr/>
          <p:nvPr/>
        </p:nvSpPr>
        <p:spPr>
          <a:xfrm rot="5400000">
            <a:off x="2372507" y="2759842"/>
            <a:ext cx="1751768" cy="1900949"/>
          </a:xfrm>
          <a:custGeom>
            <a:rect b="b" l="l" r="r" t="t"/>
            <a:pathLst>
              <a:path extrusionOk="0" h="27544" w="25591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rgbClr val="B7D6A3">
              <a:alpha val="25099"/>
            </a:srgbClr>
          </a:solidFill>
          <a:ln>
            <a:noFill/>
          </a:ln>
        </p:spPr>
      </p:sp>
      <p:sp>
        <p:nvSpPr>
          <p:cNvPr id="2498" name="Google Shape;2498;p71"/>
          <p:cNvSpPr/>
          <p:nvPr/>
        </p:nvSpPr>
        <p:spPr>
          <a:xfrm>
            <a:off x="2813918" y="3508286"/>
            <a:ext cx="868800" cy="4041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6</a:t>
            </a: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0%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grpSp>
        <p:nvGrpSpPr>
          <p:cNvPr id="2499" name="Google Shape;2499;p71"/>
          <p:cNvGrpSpPr/>
          <p:nvPr/>
        </p:nvGrpSpPr>
        <p:grpSpPr>
          <a:xfrm>
            <a:off x="759900" y="1712527"/>
            <a:ext cx="1829383" cy="2278875"/>
            <a:chOff x="1728250" y="237500"/>
            <a:chExt cx="4090750" cy="5095875"/>
          </a:xfrm>
        </p:grpSpPr>
        <p:sp>
          <p:nvSpPr>
            <p:cNvPr id="2500" name="Google Shape;2500;p71"/>
            <p:cNvSpPr/>
            <p:nvPr/>
          </p:nvSpPr>
          <p:spPr>
            <a:xfrm>
              <a:off x="2543350" y="635125"/>
              <a:ext cx="1511550" cy="862950"/>
            </a:xfrm>
            <a:custGeom>
              <a:rect b="b" l="l" r="r" t="t"/>
              <a:pathLst>
                <a:path extrusionOk="0" h="34518" w="60462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71"/>
            <p:cNvSpPr/>
            <p:nvPr/>
          </p:nvSpPr>
          <p:spPr>
            <a:xfrm>
              <a:off x="2215300" y="1074950"/>
              <a:ext cx="3087100" cy="3647625"/>
            </a:xfrm>
            <a:custGeom>
              <a:rect b="b" l="l" r="r" t="t"/>
              <a:pathLst>
                <a:path extrusionOk="0" h="145905" w="123484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71"/>
            <p:cNvSpPr/>
            <p:nvPr/>
          </p:nvSpPr>
          <p:spPr>
            <a:xfrm>
              <a:off x="1781825" y="811050"/>
              <a:ext cx="3773150" cy="4359700"/>
            </a:xfrm>
            <a:custGeom>
              <a:rect b="b" l="l" r="r" t="t"/>
              <a:pathLst>
                <a:path extrusionOk="0" h="174388" w="150926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71"/>
            <p:cNvSpPr/>
            <p:nvPr/>
          </p:nvSpPr>
          <p:spPr>
            <a:xfrm>
              <a:off x="1728250" y="237500"/>
              <a:ext cx="4090750" cy="5095875"/>
            </a:xfrm>
            <a:custGeom>
              <a:rect b="b" l="l" r="r" t="t"/>
              <a:pathLst>
                <a:path extrusionOk="0" h="203835" w="16363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71"/>
            <p:cNvSpPr/>
            <p:nvPr/>
          </p:nvSpPr>
          <p:spPr>
            <a:xfrm>
              <a:off x="2474475" y="1650175"/>
              <a:ext cx="2139125" cy="513775"/>
            </a:xfrm>
            <a:custGeom>
              <a:rect b="b" l="l" r="r" t="t"/>
              <a:pathLst>
                <a:path extrusionOk="0" h="20551" w="85565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71"/>
            <p:cNvSpPr/>
            <p:nvPr/>
          </p:nvSpPr>
          <p:spPr>
            <a:xfrm>
              <a:off x="2692575" y="2231825"/>
              <a:ext cx="1951650" cy="429375"/>
            </a:xfrm>
            <a:custGeom>
              <a:rect b="b" l="l" r="r" t="t"/>
              <a:pathLst>
                <a:path extrusionOk="0" h="17175" w="78066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71"/>
            <p:cNvSpPr/>
            <p:nvPr/>
          </p:nvSpPr>
          <p:spPr>
            <a:xfrm>
              <a:off x="2926000" y="2513625"/>
              <a:ext cx="1794750" cy="491225"/>
            </a:xfrm>
            <a:custGeom>
              <a:rect b="b" l="l" r="r" t="t"/>
              <a:pathLst>
                <a:path extrusionOk="0" h="19649" w="7179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71"/>
            <p:cNvSpPr/>
            <p:nvPr/>
          </p:nvSpPr>
          <p:spPr>
            <a:xfrm>
              <a:off x="2493600" y="1309600"/>
              <a:ext cx="1775600" cy="510525"/>
            </a:xfrm>
            <a:custGeom>
              <a:rect b="b" l="l" r="r" t="t"/>
              <a:pathLst>
                <a:path extrusionOk="0" h="20421" w="71024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71"/>
            <p:cNvSpPr/>
            <p:nvPr/>
          </p:nvSpPr>
          <p:spPr>
            <a:xfrm>
              <a:off x="2684925" y="2239475"/>
              <a:ext cx="1239875" cy="288000"/>
            </a:xfrm>
            <a:custGeom>
              <a:rect b="b" l="l" r="r" t="t"/>
              <a:pathLst>
                <a:path extrusionOk="0" h="11520" w="49595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71"/>
            <p:cNvSpPr/>
            <p:nvPr/>
          </p:nvSpPr>
          <p:spPr>
            <a:xfrm>
              <a:off x="2937500" y="3127275"/>
              <a:ext cx="1144200" cy="275550"/>
            </a:xfrm>
            <a:custGeom>
              <a:rect b="b" l="l" r="r" t="t"/>
              <a:pathLst>
                <a:path extrusionOk="0" h="11022" w="45768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71"/>
            <p:cNvSpPr/>
            <p:nvPr/>
          </p:nvSpPr>
          <p:spPr>
            <a:xfrm>
              <a:off x="3431125" y="1453825"/>
              <a:ext cx="1140375" cy="298300"/>
            </a:xfrm>
            <a:custGeom>
              <a:rect b="b" l="l" r="r" t="t"/>
              <a:pathLst>
                <a:path extrusionOk="0" h="11932" w="45615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71"/>
            <p:cNvSpPr/>
            <p:nvPr/>
          </p:nvSpPr>
          <p:spPr>
            <a:xfrm>
              <a:off x="2811200" y="2990475"/>
              <a:ext cx="1086825" cy="244125"/>
            </a:xfrm>
            <a:custGeom>
              <a:rect b="b" l="l" r="r" t="t"/>
              <a:pathLst>
                <a:path extrusionOk="0" h="9765" w="43473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71"/>
            <p:cNvSpPr/>
            <p:nvPr/>
          </p:nvSpPr>
          <p:spPr>
            <a:xfrm>
              <a:off x="4005125" y="4179600"/>
              <a:ext cx="952875" cy="279375"/>
            </a:xfrm>
            <a:custGeom>
              <a:rect b="b" l="l" r="r" t="t"/>
              <a:pathLst>
                <a:path extrusionOk="0" h="11175" w="38115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71"/>
            <p:cNvSpPr/>
            <p:nvPr/>
          </p:nvSpPr>
          <p:spPr>
            <a:xfrm>
              <a:off x="3641600" y="2392550"/>
              <a:ext cx="910775" cy="241100"/>
            </a:xfrm>
            <a:custGeom>
              <a:rect b="b" l="l" r="r" t="t"/>
              <a:pathLst>
                <a:path extrusionOk="0" h="9644" w="36431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71"/>
            <p:cNvSpPr/>
            <p:nvPr/>
          </p:nvSpPr>
          <p:spPr>
            <a:xfrm>
              <a:off x="3836750" y="1860625"/>
              <a:ext cx="727100" cy="225800"/>
            </a:xfrm>
            <a:custGeom>
              <a:rect b="b" l="l" r="r" t="t"/>
              <a:pathLst>
                <a:path extrusionOk="0" h="9032" w="29084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71"/>
            <p:cNvSpPr/>
            <p:nvPr/>
          </p:nvSpPr>
          <p:spPr>
            <a:xfrm>
              <a:off x="4372500" y="2735500"/>
              <a:ext cx="470700" cy="169850"/>
            </a:xfrm>
            <a:custGeom>
              <a:rect b="b" l="l" r="r" t="t"/>
              <a:pathLst>
                <a:path extrusionOk="0" h="6794" w="18828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71"/>
            <p:cNvSpPr/>
            <p:nvPr/>
          </p:nvSpPr>
          <p:spPr>
            <a:xfrm>
              <a:off x="4127600" y="2024200"/>
              <a:ext cx="440075" cy="136525"/>
            </a:xfrm>
            <a:custGeom>
              <a:rect b="b" l="l" r="r" t="t"/>
              <a:pathLst>
                <a:path extrusionOk="0" h="5461" w="17603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71"/>
            <p:cNvSpPr/>
            <p:nvPr/>
          </p:nvSpPr>
          <p:spPr>
            <a:xfrm>
              <a:off x="2608400" y="2209825"/>
              <a:ext cx="344425" cy="98550"/>
            </a:xfrm>
            <a:custGeom>
              <a:rect b="b" l="l" r="r" t="t"/>
              <a:pathLst>
                <a:path extrusionOk="0" h="3942" w="13777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71"/>
            <p:cNvSpPr/>
            <p:nvPr/>
          </p:nvSpPr>
          <p:spPr>
            <a:xfrm>
              <a:off x="3209175" y="2082575"/>
              <a:ext cx="332950" cy="110050"/>
            </a:xfrm>
            <a:custGeom>
              <a:rect b="b" l="l" r="r" t="t"/>
              <a:pathLst>
                <a:path extrusionOk="0" h="4402" w="13318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71"/>
            <p:cNvSpPr/>
            <p:nvPr/>
          </p:nvSpPr>
          <p:spPr>
            <a:xfrm>
              <a:off x="2547175" y="1826200"/>
              <a:ext cx="321450" cy="122475"/>
            </a:xfrm>
            <a:custGeom>
              <a:rect b="b" l="l" r="r" t="t"/>
              <a:pathLst>
                <a:path extrusionOk="0" h="4899" w="12858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71"/>
            <p:cNvSpPr/>
            <p:nvPr/>
          </p:nvSpPr>
          <p:spPr>
            <a:xfrm>
              <a:off x="2845650" y="2683375"/>
              <a:ext cx="317650" cy="118650"/>
            </a:xfrm>
            <a:custGeom>
              <a:rect b="b" l="l" r="r" t="t"/>
              <a:pathLst>
                <a:path extrusionOk="0" h="4746" w="12706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71"/>
            <p:cNvSpPr/>
            <p:nvPr/>
          </p:nvSpPr>
          <p:spPr>
            <a:xfrm>
              <a:off x="4869975" y="4022725"/>
              <a:ext cx="283200" cy="80375"/>
            </a:xfrm>
            <a:custGeom>
              <a:rect b="b" l="l" r="r" t="t"/>
              <a:pathLst>
                <a:path extrusionOk="0" h="3215" w="11328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71"/>
            <p:cNvSpPr/>
            <p:nvPr/>
          </p:nvSpPr>
          <p:spPr>
            <a:xfrm>
              <a:off x="4422250" y="4121475"/>
              <a:ext cx="275550" cy="97750"/>
            </a:xfrm>
            <a:custGeom>
              <a:rect b="b" l="l" r="r" t="t"/>
              <a:pathLst>
                <a:path extrusionOk="0" h="3910" w="11022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71"/>
            <p:cNvSpPr/>
            <p:nvPr/>
          </p:nvSpPr>
          <p:spPr>
            <a:xfrm>
              <a:off x="4713075" y="3043075"/>
              <a:ext cx="244925" cy="81150"/>
            </a:xfrm>
            <a:custGeom>
              <a:rect b="b" l="l" r="r" t="t"/>
              <a:pathLst>
                <a:path extrusionOk="0" h="3246" w="9797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71"/>
            <p:cNvSpPr/>
            <p:nvPr/>
          </p:nvSpPr>
          <p:spPr>
            <a:xfrm>
              <a:off x="5095750" y="4106900"/>
              <a:ext cx="202825" cy="85200"/>
            </a:xfrm>
            <a:custGeom>
              <a:rect b="b" l="l" r="r" t="t"/>
              <a:pathLst>
                <a:path extrusionOk="0" h="3408" w="8113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71"/>
            <p:cNvSpPr/>
            <p:nvPr/>
          </p:nvSpPr>
          <p:spPr>
            <a:xfrm>
              <a:off x="2007600" y="1364125"/>
              <a:ext cx="857200" cy="3379550"/>
            </a:xfrm>
            <a:custGeom>
              <a:rect b="b" l="l" r="r" t="t"/>
              <a:pathLst>
                <a:path extrusionOk="0" h="135182" w="34288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71"/>
            <p:cNvSpPr/>
            <p:nvPr/>
          </p:nvSpPr>
          <p:spPr>
            <a:xfrm>
              <a:off x="2179800" y="2591375"/>
              <a:ext cx="111000" cy="222125"/>
            </a:xfrm>
            <a:custGeom>
              <a:rect b="b" l="l" r="r" t="t"/>
              <a:pathLst>
                <a:path extrusionOk="0" h="8885" w="444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71"/>
            <p:cNvSpPr/>
            <p:nvPr/>
          </p:nvSpPr>
          <p:spPr>
            <a:xfrm>
              <a:off x="2336700" y="3190950"/>
              <a:ext cx="84225" cy="212875"/>
            </a:xfrm>
            <a:custGeom>
              <a:rect b="b" l="l" r="r" t="t"/>
              <a:pathLst>
                <a:path extrusionOk="0" h="8515" w="3369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71"/>
            <p:cNvSpPr/>
            <p:nvPr/>
          </p:nvSpPr>
          <p:spPr>
            <a:xfrm>
              <a:off x="2805200" y="1132575"/>
              <a:ext cx="71100" cy="115800"/>
            </a:xfrm>
            <a:custGeom>
              <a:rect b="b" l="l" r="r" t="t"/>
              <a:pathLst>
                <a:path extrusionOk="0" h="4632" w="2844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9" name="Google Shape;2529;p71"/>
          <p:cNvSpPr/>
          <p:nvPr/>
        </p:nvSpPr>
        <p:spPr>
          <a:xfrm rot="5400000">
            <a:off x="4111555" y="3009324"/>
            <a:ext cx="1291770" cy="1401921"/>
          </a:xfrm>
          <a:custGeom>
            <a:rect b="b" l="l" r="r" t="t"/>
            <a:pathLst>
              <a:path extrusionOk="0" h="27544" w="25591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solidFill>
            <a:srgbClr val="B4C8D1">
              <a:alpha val="25099"/>
            </a:srgbClr>
          </a:solidFill>
          <a:ln>
            <a:noFill/>
          </a:ln>
        </p:spPr>
      </p:sp>
      <p:sp>
        <p:nvSpPr>
          <p:cNvPr id="2530" name="Google Shape;2530;p71"/>
          <p:cNvSpPr/>
          <p:nvPr/>
        </p:nvSpPr>
        <p:spPr>
          <a:xfrm>
            <a:off x="4323006" y="3508286"/>
            <a:ext cx="868800" cy="4041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3</a:t>
            </a: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0%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531" name="Google Shape;2531;p71"/>
          <p:cNvSpPr txBox="1"/>
          <p:nvPr/>
        </p:nvSpPr>
        <p:spPr>
          <a:xfrm>
            <a:off x="6274613" y="1269050"/>
            <a:ext cx="21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Nucleus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532" name="Google Shape;2532;p71"/>
          <p:cNvSpPr txBox="1"/>
          <p:nvPr/>
        </p:nvSpPr>
        <p:spPr>
          <a:xfrm>
            <a:off x="6274613" y="1551028"/>
            <a:ext cx="2061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Jupiter is the biggest planet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533" name="Google Shape;2533;p71"/>
          <p:cNvSpPr/>
          <p:nvPr/>
        </p:nvSpPr>
        <p:spPr>
          <a:xfrm>
            <a:off x="6004613" y="1309675"/>
            <a:ext cx="193800" cy="193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534" name="Google Shape;2534;p71"/>
          <p:cNvSpPr txBox="1"/>
          <p:nvPr/>
        </p:nvSpPr>
        <p:spPr>
          <a:xfrm>
            <a:off x="6274613" y="2531338"/>
            <a:ext cx="21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Mitochondria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535" name="Google Shape;2535;p71"/>
          <p:cNvSpPr txBox="1"/>
          <p:nvPr/>
        </p:nvSpPr>
        <p:spPr>
          <a:xfrm>
            <a:off x="6274613" y="2813316"/>
            <a:ext cx="2061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Neptune is very far away from us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536" name="Google Shape;2536;p71"/>
          <p:cNvSpPr/>
          <p:nvPr/>
        </p:nvSpPr>
        <p:spPr>
          <a:xfrm>
            <a:off x="6004613" y="2571963"/>
            <a:ext cx="193800" cy="19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537" name="Google Shape;2537;p71"/>
          <p:cNvSpPr txBox="1"/>
          <p:nvPr/>
        </p:nvSpPr>
        <p:spPr>
          <a:xfrm>
            <a:off x="6274613" y="3793625"/>
            <a:ext cx="215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Cytoplasm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2538" name="Google Shape;2538;p71"/>
          <p:cNvSpPr txBox="1"/>
          <p:nvPr/>
        </p:nvSpPr>
        <p:spPr>
          <a:xfrm>
            <a:off x="6274613" y="4075603"/>
            <a:ext cx="2061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Despite being red, Mars is a cold place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539" name="Google Shape;2539;p71"/>
          <p:cNvSpPr/>
          <p:nvPr/>
        </p:nvSpPr>
        <p:spPr>
          <a:xfrm>
            <a:off x="6004613" y="3834250"/>
            <a:ext cx="193800" cy="193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0E2A47"/>
        </a:solidFill>
      </p:bgPr>
    </p:bg>
    <p:spTree>
      <p:nvGrpSpPr>
        <p:cNvPr id="2543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p72"/>
          <p:cNvSpPr txBox="1"/>
          <p:nvPr>
            <p:ph idx="4294967295" type="title"/>
          </p:nvPr>
        </p:nvSpPr>
        <p:spPr>
          <a:xfrm>
            <a:off x="1048350" y="32004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72"/>
          <p:cNvSpPr txBox="1"/>
          <p:nvPr>
            <p:ph idx="4294967295" type="body"/>
          </p:nvPr>
        </p:nvSpPr>
        <p:spPr>
          <a:xfrm>
            <a:off x="943675" y="1084204"/>
            <a:ext cx="7079400" cy="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nfographics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your presentation to present your data in a visual way.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72"/>
          <p:cNvSpPr txBox="1"/>
          <p:nvPr/>
        </p:nvSpPr>
        <p:spPr>
          <a:xfrm>
            <a:off x="943675" y="14879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Select one of the parts and </a:t>
            </a:r>
            <a:r>
              <a:rPr b="1" lang="en" sz="1100">
                <a:solidFill>
                  <a:srgbClr val="869FB2"/>
                </a:solidFill>
              </a:rPr>
              <a:t>ungroup</a:t>
            </a:r>
            <a:r>
              <a:rPr lang="en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Change the color</a:t>
            </a:r>
            <a:r>
              <a:rPr lang="en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Then </a:t>
            </a:r>
            <a:r>
              <a:rPr b="1" lang="en" sz="1100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Group</a:t>
            </a:r>
            <a:r>
              <a:rPr lang="en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Remember to choose the</a:t>
            </a:r>
            <a:r>
              <a:rPr lang="en" sz="1100">
                <a:solidFill>
                  <a:srgbClr val="78909C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“</a:t>
            </a:r>
            <a:r>
              <a:rPr b="1" lang="en" sz="1100">
                <a:solidFill>
                  <a:srgbClr val="869FB2"/>
                </a:solidFill>
              </a:rPr>
              <a:t>Keep source formatting</a:t>
            </a:r>
            <a:r>
              <a:rPr lang="en" sz="1100">
                <a:solidFill>
                  <a:srgbClr val="869FB2"/>
                </a:solidFill>
              </a:rPr>
              <a:t>”</a:t>
            </a:r>
            <a:r>
              <a:rPr lang="en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b="1" lang="en" sz="1100">
                <a:solidFill>
                  <a:srgbClr val="869FB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our blog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2547" name="Google Shape;2547;p72"/>
          <p:cNvGrpSpPr/>
          <p:nvPr/>
        </p:nvGrpSpPr>
        <p:grpSpPr>
          <a:xfrm>
            <a:off x="6874322" y="1571957"/>
            <a:ext cx="1446116" cy="2863897"/>
            <a:chOff x="6529419" y="1724307"/>
            <a:chExt cx="1480463" cy="2931917"/>
          </a:xfrm>
        </p:grpSpPr>
        <p:grpSp>
          <p:nvGrpSpPr>
            <p:cNvPr id="2548" name="Google Shape;2548;p72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2549" name="Google Shape;2549;p72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2550" name="Google Shape;2550;p72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rect b="b" l="l" r="r" t="t"/>
                  <a:pathLst>
                    <a:path extrusionOk="0" h="45133" w="45721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51" name="Google Shape;2551;p72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rect b="b" l="l" r="r" t="t"/>
                  <a:pathLst>
                    <a:path extrusionOk="0" h="11943" w="11955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552" name="Google Shape;2552;p72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rect b="b" l="l" r="r" t="t"/>
                <a:pathLst>
                  <a:path extrusionOk="0" h="10872" w="1086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53" name="Google Shape;2553;p72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2554" name="Google Shape;2554;p72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2555" name="Google Shape;2555;p72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56" name="Google Shape;2556;p72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57" name="Google Shape;2557;p72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2558" name="Google Shape;2558;p72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59" name="Google Shape;2559;p72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rect b="b" l="l" r="r" t="t"/>
                  <a:pathLst>
                    <a:path extrusionOk="0" h="6764" w="6764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0" name="Google Shape;2560;p72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rect b="b" l="l" r="r" t="t"/>
                  <a:pathLst>
                    <a:path extrusionOk="0" h="3542" w="3607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1" name="Google Shape;2561;p72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rect b="b" l="l" r="r" t="t"/>
                  <a:pathLst>
                    <a:path extrusionOk="0" h="918" w="92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562" name="Google Shape;2562;p72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2563" name="Google Shape;2563;p72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2564" name="Google Shape;2564;p72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5" name="Google Shape;2565;p72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rect b="b" l="l" r="r" t="t"/>
                  <a:pathLst>
                    <a:path extrusionOk="0" h="11955" w="11943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66" name="Google Shape;2566;p72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2567" name="Google Shape;2567;p72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8" name="Google Shape;2568;p72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rect b="b" l="l" r="r" t="t"/>
                  <a:pathLst>
                    <a:path extrusionOk="0" h="3787" w="1502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9" name="Google Shape;2569;p72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rect b="b" l="l" r="r" t="t"/>
                  <a:pathLst>
                    <a:path extrusionOk="0" h="1728" w="1728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70" name="Google Shape;2570;p72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rect b="b" l="l" r="r" t="t"/>
                  <a:pathLst>
                    <a:path extrusionOk="0" h="3787" w="4026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571" name="Google Shape;2571;p72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2572" name="Google Shape;2572;p72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2573" name="Google Shape;2573;p72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74" name="Google Shape;2574;p72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75" name="Google Shape;2575;p72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2576" name="Google Shape;2576;p72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rect b="b" l="l" r="r" t="t"/>
                  <a:pathLst>
                    <a:path extrusionOk="0" h="10860" w="10871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77" name="Google Shape;2577;p72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rect b="b" l="l" r="r" t="t"/>
                  <a:pathLst>
                    <a:path extrusionOk="0" h="5835" w="7144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578" name="Google Shape;2578;p72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2579" name="Google Shape;2579;p72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2580" name="Google Shape;2580;p72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81" name="Google Shape;2581;p72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rect b="b" l="l" r="r" t="t"/>
                  <a:pathLst>
                    <a:path extrusionOk="0" h="11942" w="11955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82" name="Google Shape;2582;p72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2583" name="Google Shape;2583;p72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rect b="b" l="l" r="r" t="t"/>
                  <a:pathLst>
                    <a:path extrusionOk="0" h="11216" w="11229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84" name="Google Shape;2584;p72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rect b="b" l="l" r="r" t="t"/>
                  <a:pathLst>
                    <a:path extrusionOk="0" h="1022" w="4335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85" name="Google Shape;2585;p72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rect b="b" l="l" r="r" t="t"/>
                  <a:pathLst>
                    <a:path extrusionOk="0" h="8860" w="9299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86" name="Google Shape;2586;p72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87" name="Google Shape;2587;p72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7" name="Google Shape;1257;p45"/>
          <p:cNvGrpSpPr/>
          <p:nvPr/>
        </p:nvGrpSpPr>
        <p:grpSpPr>
          <a:xfrm>
            <a:off x="2718737" y="3430791"/>
            <a:ext cx="379489" cy="366046"/>
            <a:chOff x="1284212" y="1963766"/>
            <a:chExt cx="379489" cy="366046"/>
          </a:xfrm>
        </p:grpSpPr>
        <p:sp>
          <p:nvSpPr>
            <p:cNvPr id="1258" name="Google Shape;1258;p45"/>
            <p:cNvSpPr/>
            <p:nvPr/>
          </p:nvSpPr>
          <p:spPr>
            <a:xfrm>
              <a:off x="1436861" y="2112975"/>
              <a:ext cx="69444" cy="68902"/>
            </a:xfrm>
            <a:custGeom>
              <a:rect b="b" l="l" r="r" t="t"/>
              <a:pathLst>
                <a:path extrusionOk="0" h="2163" w="218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5"/>
            <p:cNvSpPr/>
            <p:nvPr/>
          </p:nvSpPr>
          <p:spPr>
            <a:xfrm>
              <a:off x="1284212" y="1963766"/>
              <a:ext cx="379489" cy="366046"/>
            </a:xfrm>
            <a:custGeom>
              <a:rect b="b" l="l" r="r" t="t"/>
              <a:pathLst>
                <a:path extrusionOk="0" h="11491" w="11913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0" name="Google Shape;1260;p45"/>
          <p:cNvSpPr/>
          <p:nvPr/>
        </p:nvSpPr>
        <p:spPr>
          <a:xfrm>
            <a:off x="3012675" y="1278175"/>
            <a:ext cx="3026700" cy="3026700"/>
          </a:xfrm>
          <a:prstGeom prst="arc">
            <a:avLst>
              <a:gd fmla="val 14019306" name="adj1"/>
              <a:gd fmla="val 13097319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p45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into the process</a:t>
            </a:r>
            <a:endParaRPr/>
          </a:p>
        </p:txBody>
      </p:sp>
      <p:sp>
        <p:nvSpPr>
          <p:cNvPr id="1262" name="Google Shape;1262;p45"/>
          <p:cNvSpPr txBox="1"/>
          <p:nvPr/>
        </p:nvSpPr>
        <p:spPr>
          <a:xfrm>
            <a:off x="3371625" y="2338063"/>
            <a:ext cx="2308800" cy="9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STEM</a:t>
            </a:r>
            <a:endParaRPr b="1" sz="31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63" name="Google Shape;1263;p45"/>
          <p:cNvSpPr txBox="1"/>
          <p:nvPr/>
        </p:nvSpPr>
        <p:spPr>
          <a:xfrm>
            <a:off x="623625" y="1373700"/>
            <a:ext cx="23985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Objectives </a:t>
            </a: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&amp;</a:t>
            </a: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 outcomes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64" name="Google Shape;1264;p45"/>
          <p:cNvSpPr/>
          <p:nvPr/>
        </p:nvSpPr>
        <p:spPr>
          <a:xfrm>
            <a:off x="3098225" y="1324039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01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65" name="Google Shape;1265;p45"/>
          <p:cNvSpPr txBox="1"/>
          <p:nvPr/>
        </p:nvSpPr>
        <p:spPr>
          <a:xfrm>
            <a:off x="6273450" y="1297500"/>
            <a:ext cx="21573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Conceptualize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66" name="Google Shape;1266;p45"/>
          <p:cNvSpPr/>
          <p:nvPr/>
        </p:nvSpPr>
        <p:spPr>
          <a:xfrm>
            <a:off x="5192825" y="1324039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02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67" name="Google Shape;1267;p45"/>
          <p:cNvSpPr txBox="1"/>
          <p:nvPr/>
        </p:nvSpPr>
        <p:spPr>
          <a:xfrm>
            <a:off x="744225" y="3862325"/>
            <a:ext cx="21573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Develop &amp; Cultivate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68" name="Google Shape;1268;p45"/>
          <p:cNvSpPr/>
          <p:nvPr/>
        </p:nvSpPr>
        <p:spPr>
          <a:xfrm>
            <a:off x="3098225" y="3862313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04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69" name="Google Shape;1269;p45"/>
          <p:cNvSpPr txBox="1"/>
          <p:nvPr/>
        </p:nvSpPr>
        <p:spPr>
          <a:xfrm>
            <a:off x="6121050" y="3862325"/>
            <a:ext cx="28704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Document the design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70" name="Google Shape;1270;p45"/>
          <p:cNvSpPr/>
          <p:nvPr/>
        </p:nvSpPr>
        <p:spPr>
          <a:xfrm>
            <a:off x="5192825" y="3862313"/>
            <a:ext cx="852900" cy="396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03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grpSp>
        <p:nvGrpSpPr>
          <p:cNvPr id="1271" name="Google Shape;1271;p45"/>
          <p:cNvGrpSpPr/>
          <p:nvPr/>
        </p:nvGrpSpPr>
        <p:grpSpPr>
          <a:xfrm>
            <a:off x="2695849" y="1556779"/>
            <a:ext cx="326272" cy="412429"/>
            <a:chOff x="1660425" y="2364225"/>
            <a:chExt cx="211975" cy="267950"/>
          </a:xfrm>
        </p:grpSpPr>
        <p:sp>
          <p:nvSpPr>
            <p:cNvPr id="1272" name="Google Shape;1272;p45"/>
            <p:cNvSpPr/>
            <p:nvPr/>
          </p:nvSpPr>
          <p:spPr>
            <a:xfrm>
              <a:off x="1772950" y="2566050"/>
              <a:ext cx="41700" cy="36950"/>
            </a:xfrm>
            <a:custGeom>
              <a:rect b="b" l="l" r="r" t="t"/>
              <a:pathLst>
                <a:path extrusionOk="0" h="1478" w="1668">
                  <a:moveTo>
                    <a:pt x="1096" y="287"/>
                  </a:moveTo>
                  <a:lnTo>
                    <a:pt x="1358" y="739"/>
                  </a:lnTo>
                  <a:lnTo>
                    <a:pt x="1096" y="1192"/>
                  </a:lnTo>
                  <a:lnTo>
                    <a:pt x="572" y="1192"/>
                  </a:lnTo>
                  <a:lnTo>
                    <a:pt x="310" y="739"/>
                  </a:lnTo>
                  <a:lnTo>
                    <a:pt x="572" y="287"/>
                  </a:lnTo>
                  <a:close/>
                  <a:moveTo>
                    <a:pt x="548" y="1"/>
                  </a:moveTo>
                  <a:cubicBezTo>
                    <a:pt x="453" y="1"/>
                    <a:pt x="382" y="25"/>
                    <a:pt x="358" y="96"/>
                  </a:cubicBezTo>
                  <a:lnTo>
                    <a:pt x="48" y="620"/>
                  </a:lnTo>
                  <a:cubicBezTo>
                    <a:pt x="1" y="691"/>
                    <a:pt x="1" y="787"/>
                    <a:pt x="48" y="834"/>
                  </a:cubicBezTo>
                  <a:lnTo>
                    <a:pt x="358" y="1358"/>
                  </a:lnTo>
                  <a:cubicBezTo>
                    <a:pt x="382" y="1430"/>
                    <a:pt x="453" y="1477"/>
                    <a:pt x="548" y="1477"/>
                  </a:cubicBezTo>
                  <a:lnTo>
                    <a:pt x="1144" y="1477"/>
                  </a:lnTo>
                  <a:cubicBezTo>
                    <a:pt x="1215" y="1477"/>
                    <a:pt x="1287" y="1430"/>
                    <a:pt x="1334" y="1358"/>
                  </a:cubicBezTo>
                  <a:lnTo>
                    <a:pt x="1620" y="834"/>
                  </a:lnTo>
                  <a:cubicBezTo>
                    <a:pt x="1668" y="787"/>
                    <a:pt x="1668" y="691"/>
                    <a:pt x="1620" y="620"/>
                  </a:cubicBezTo>
                  <a:lnTo>
                    <a:pt x="1334" y="96"/>
                  </a:lnTo>
                  <a:cubicBezTo>
                    <a:pt x="1287" y="25"/>
                    <a:pt x="1215" y="1"/>
                    <a:pt x="1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73" name="Google Shape;1273;p45"/>
            <p:cNvSpPr/>
            <p:nvPr/>
          </p:nvSpPr>
          <p:spPr>
            <a:xfrm>
              <a:off x="1775925" y="2394600"/>
              <a:ext cx="41700" cy="37525"/>
            </a:xfrm>
            <a:custGeom>
              <a:rect b="b" l="l" r="r" t="t"/>
              <a:pathLst>
                <a:path extrusionOk="0" h="1501" w="1668">
                  <a:moveTo>
                    <a:pt x="1096" y="310"/>
                  </a:moveTo>
                  <a:lnTo>
                    <a:pt x="1358" y="739"/>
                  </a:lnTo>
                  <a:lnTo>
                    <a:pt x="1096" y="1191"/>
                  </a:lnTo>
                  <a:lnTo>
                    <a:pt x="572" y="1191"/>
                  </a:lnTo>
                  <a:lnTo>
                    <a:pt x="334" y="739"/>
                  </a:lnTo>
                  <a:lnTo>
                    <a:pt x="572" y="310"/>
                  </a:lnTo>
                  <a:close/>
                  <a:moveTo>
                    <a:pt x="549" y="0"/>
                  </a:moveTo>
                  <a:cubicBezTo>
                    <a:pt x="453" y="0"/>
                    <a:pt x="382" y="48"/>
                    <a:pt x="358" y="119"/>
                  </a:cubicBezTo>
                  <a:lnTo>
                    <a:pt x="48" y="643"/>
                  </a:lnTo>
                  <a:cubicBezTo>
                    <a:pt x="1" y="691"/>
                    <a:pt x="1" y="786"/>
                    <a:pt x="48" y="858"/>
                  </a:cubicBezTo>
                  <a:lnTo>
                    <a:pt x="358" y="1382"/>
                  </a:lnTo>
                  <a:cubicBezTo>
                    <a:pt x="382" y="1453"/>
                    <a:pt x="453" y="1501"/>
                    <a:pt x="549" y="1501"/>
                  </a:cubicBezTo>
                  <a:lnTo>
                    <a:pt x="1144" y="1501"/>
                  </a:lnTo>
                  <a:cubicBezTo>
                    <a:pt x="1215" y="1501"/>
                    <a:pt x="1287" y="1453"/>
                    <a:pt x="1334" y="1382"/>
                  </a:cubicBezTo>
                  <a:lnTo>
                    <a:pt x="1620" y="858"/>
                  </a:lnTo>
                  <a:cubicBezTo>
                    <a:pt x="1668" y="786"/>
                    <a:pt x="1668" y="691"/>
                    <a:pt x="1620" y="643"/>
                  </a:cubicBezTo>
                  <a:lnTo>
                    <a:pt x="1334" y="119"/>
                  </a:lnTo>
                  <a:cubicBezTo>
                    <a:pt x="1287" y="48"/>
                    <a:pt x="1215" y="0"/>
                    <a:pt x="1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74" name="Google Shape;1274;p45"/>
            <p:cNvSpPr/>
            <p:nvPr/>
          </p:nvSpPr>
          <p:spPr>
            <a:xfrm>
              <a:off x="1660425" y="2364225"/>
              <a:ext cx="211975" cy="267950"/>
            </a:xfrm>
            <a:custGeom>
              <a:rect b="b" l="l" r="r" t="t"/>
              <a:pathLst>
                <a:path extrusionOk="0" h="10718" w="8479">
                  <a:moveTo>
                    <a:pt x="2906" y="1811"/>
                  </a:moveTo>
                  <a:cubicBezTo>
                    <a:pt x="2692" y="2001"/>
                    <a:pt x="2478" y="2192"/>
                    <a:pt x="2263" y="2382"/>
                  </a:cubicBezTo>
                  <a:cubicBezTo>
                    <a:pt x="2049" y="2192"/>
                    <a:pt x="1835" y="2001"/>
                    <a:pt x="1644" y="1811"/>
                  </a:cubicBezTo>
                  <a:close/>
                  <a:moveTo>
                    <a:pt x="4240" y="334"/>
                  </a:moveTo>
                  <a:cubicBezTo>
                    <a:pt x="4216" y="882"/>
                    <a:pt x="4025" y="1406"/>
                    <a:pt x="3692" y="1835"/>
                  </a:cubicBezTo>
                  <a:cubicBezTo>
                    <a:pt x="3430" y="2168"/>
                    <a:pt x="3121" y="2478"/>
                    <a:pt x="2811" y="2739"/>
                  </a:cubicBezTo>
                  <a:cubicBezTo>
                    <a:pt x="2716" y="2644"/>
                    <a:pt x="2620" y="2573"/>
                    <a:pt x="2501" y="2501"/>
                  </a:cubicBezTo>
                  <a:cubicBezTo>
                    <a:pt x="3192" y="1930"/>
                    <a:pt x="3811" y="1358"/>
                    <a:pt x="3859" y="334"/>
                  </a:cubicBezTo>
                  <a:close/>
                  <a:moveTo>
                    <a:pt x="668" y="334"/>
                  </a:moveTo>
                  <a:cubicBezTo>
                    <a:pt x="715" y="1430"/>
                    <a:pt x="1430" y="2001"/>
                    <a:pt x="2144" y="2620"/>
                  </a:cubicBezTo>
                  <a:cubicBezTo>
                    <a:pt x="2501" y="2882"/>
                    <a:pt x="2811" y="3192"/>
                    <a:pt x="3097" y="3525"/>
                  </a:cubicBezTo>
                  <a:cubicBezTo>
                    <a:pt x="3001" y="3597"/>
                    <a:pt x="2882" y="3668"/>
                    <a:pt x="2811" y="3763"/>
                  </a:cubicBezTo>
                  <a:cubicBezTo>
                    <a:pt x="2525" y="3454"/>
                    <a:pt x="2239" y="3168"/>
                    <a:pt x="1906" y="2930"/>
                  </a:cubicBezTo>
                  <a:lnTo>
                    <a:pt x="1930" y="2906"/>
                  </a:lnTo>
                  <a:cubicBezTo>
                    <a:pt x="1525" y="2597"/>
                    <a:pt x="1144" y="2239"/>
                    <a:pt x="834" y="1835"/>
                  </a:cubicBezTo>
                  <a:cubicBezTo>
                    <a:pt x="501" y="1406"/>
                    <a:pt x="310" y="882"/>
                    <a:pt x="287" y="334"/>
                  </a:cubicBezTo>
                  <a:close/>
                  <a:moveTo>
                    <a:pt x="2263" y="3692"/>
                  </a:moveTo>
                  <a:cubicBezTo>
                    <a:pt x="2382" y="3787"/>
                    <a:pt x="2501" y="3930"/>
                    <a:pt x="2620" y="4049"/>
                  </a:cubicBezTo>
                  <a:cubicBezTo>
                    <a:pt x="2597" y="4097"/>
                    <a:pt x="2549" y="4145"/>
                    <a:pt x="2525" y="4192"/>
                  </a:cubicBezTo>
                  <a:lnTo>
                    <a:pt x="1787" y="4192"/>
                  </a:lnTo>
                  <a:cubicBezTo>
                    <a:pt x="1930" y="4002"/>
                    <a:pt x="2096" y="3835"/>
                    <a:pt x="2263" y="3692"/>
                  </a:cubicBezTo>
                  <a:close/>
                  <a:moveTo>
                    <a:pt x="1596" y="4454"/>
                  </a:moveTo>
                  <a:lnTo>
                    <a:pt x="1596" y="4502"/>
                  </a:lnTo>
                  <a:lnTo>
                    <a:pt x="2358" y="4502"/>
                  </a:lnTo>
                  <a:cubicBezTo>
                    <a:pt x="2287" y="4597"/>
                    <a:pt x="2239" y="4692"/>
                    <a:pt x="2216" y="4787"/>
                  </a:cubicBezTo>
                  <a:lnTo>
                    <a:pt x="1453" y="4787"/>
                  </a:lnTo>
                  <a:cubicBezTo>
                    <a:pt x="1501" y="4716"/>
                    <a:pt x="1549" y="4573"/>
                    <a:pt x="1596" y="4454"/>
                  </a:cubicBezTo>
                  <a:close/>
                  <a:moveTo>
                    <a:pt x="3740" y="4192"/>
                  </a:moveTo>
                  <a:cubicBezTo>
                    <a:pt x="3859" y="4383"/>
                    <a:pt x="3954" y="4573"/>
                    <a:pt x="4025" y="4787"/>
                  </a:cubicBezTo>
                  <a:lnTo>
                    <a:pt x="3168" y="4787"/>
                  </a:lnTo>
                  <a:cubicBezTo>
                    <a:pt x="3287" y="4549"/>
                    <a:pt x="3478" y="4335"/>
                    <a:pt x="3740" y="4192"/>
                  </a:cubicBezTo>
                  <a:close/>
                  <a:moveTo>
                    <a:pt x="6669" y="3597"/>
                  </a:moveTo>
                  <a:lnTo>
                    <a:pt x="7098" y="4335"/>
                  </a:lnTo>
                  <a:lnTo>
                    <a:pt x="6669" y="5097"/>
                  </a:lnTo>
                  <a:lnTo>
                    <a:pt x="5788" y="5097"/>
                  </a:lnTo>
                  <a:lnTo>
                    <a:pt x="5359" y="4335"/>
                  </a:lnTo>
                  <a:lnTo>
                    <a:pt x="5788" y="3597"/>
                  </a:lnTo>
                  <a:close/>
                  <a:moveTo>
                    <a:pt x="2168" y="5383"/>
                  </a:moveTo>
                  <a:lnTo>
                    <a:pt x="2168" y="5692"/>
                  </a:lnTo>
                  <a:lnTo>
                    <a:pt x="1406" y="5692"/>
                  </a:lnTo>
                  <a:lnTo>
                    <a:pt x="1406" y="5383"/>
                  </a:lnTo>
                  <a:close/>
                  <a:moveTo>
                    <a:pt x="4097" y="5097"/>
                  </a:moveTo>
                  <a:cubicBezTo>
                    <a:pt x="4121" y="5192"/>
                    <a:pt x="4121" y="5288"/>
                    <a:pt x="4121" y="5383"/>
                  </a:cubicBezTo>
                  <a:cubicBezTo>
                    <a:pt x="4121" y="5478"/>
                    <a:pt x="4121" y="5573"/>
                    <a:pt x="4097" y="5692"/>
                  </a:cubicBezTo>
                  <a:lnTo>
                    <a:pt x="3049" y="5692"/>
                  </a:lnTo>
                  <a:cubicBezTo>
                    <a:pt x="3001" y="5478"/>
                    <a:pt x="3001" y="5288"/>
                    <a:pt x="3049" y="5097"/>
                  </a:cubicBezTo>
                  <a:close/>
                  <a:moveTo>
                    <a:pt x="2216" y="5978"/>
                  </a:moveTo>
                  <a:cubicBezTo>
                    <a:pt x="2263" y="6073"/>
                    <a:pt x="2287" y="6169"/>
                    <a:pt x="2358" y="6288"/>
                  </a:cubicBezTo>
                  <a:lnTo>
                    <a:pt x="1596" y="6288"/>
                  </a:lnTo>
                  <a:cubicBezTo>
                    <a:pt x="1549" y="6169"/>
                    <a:pt x="1501" y="6073"/>
                    <a:pt x="1453" y="5978"/>
                  </a:cubicBezTo>
                  <a:close/>
                  <a:moveTo>
                    <a:pt x="4025" y="5978"/>
                  </a:moveTo>
                  <a:cubicBezTo>
                    <a:pt x="3954" y="6193"/>
                    <a:pt x="3835" y="6383"/>
                    <a:pt x="3716" y="6574"/>
                  </a:cubicBezTo>
                  <a:cubicBezTo>
                    <a:pt x="3478" y="6431"/>
                    <a:pt x="3287" y="6216"/>
                    <a:pt x="3168" y="5978"/>
                  </a:cubicBezTo>
                  <a:close/>
                  <a:moveTo>
                    <a:pt x="4307" y="3992"/>
                  </a:moveTo>
                  <a:cubicBezTo>
                    <a:pt x="4341" y="3992"/>
                    <a:pt x="4375" y="3995"/>
                    <a:pt x="4406" y="4002"/>
                  </a:cubicBezTo>
                  <a:cubicBezTo>
                    <a:pt x="4883" y="4859"/>
                    <a:pt x="4883" y="5907"/>
                    <a:pt x="4406" y="6788"/>
                  </a:cubicBezTo>
                  <a:cubicBezTo>
                    <a:pt x="4287" y="6788"/>
                    <a:pt x="4145" y="6764"/>
                    <a:pt x="4025" y="6716"/>
                  </a:cubicBezTo>
                  <a:cubicBezTo>
                    <a:pt x="4287" y="6312"/>
                    <a:pt x="4406" y="5859"/>
                    <a:pt x="4406" y="5383"/>
                  </a:cubicBezTo>
                  <a:cubicBezTo>
                    <a:pt x="4406" y="4907"/>
                    <a:pt x="4287" y="4454"/>
                    <a:pt x="4025" y="4049"/>
                  </a:cubicBezTo>
                  <a:cubicBezTo>
                    <a:pt x="4113" y="4014"/>
                    <a:pt x="4213" y="3992"/>
                    <a:pt x="4307" y="3992"/>
                  </a:cubicBezTo>
                  <a:close/>
                  <a:moveTo>
                    <a:pt x="4788" y="4121"/>
                  </a:moveTo>
                  <a:lnTo>
                    <a:pt x="4788" y="4121"/>
                  </a:lnTo>
                  <a:cubicBezTo>
                    <a:pt x="4907" y="4168"/>
                    <a:pt x="5026" y="4216"/>
                    <a:pt x="5145" y="4287"/>
                  </a:cubicBezTo>
                  <a:cubicBezTo>
                    <a:pt x="5097" y="4359"/>
                    <a:pt x="5097" y="4430"/>
                    <a:pt x="5145" y="4502"/>
                  </a:cubicBezTo>
                  <a:lnTo>
                    <a:pt x="5597" y="5264"/>
                  </a:lnTo>
                  <a:cubicBezTo>
                    <a:pt x="5621" y="5335"/>
                    <a:pt x="5692" y="5383"/>
                    <a:pt x="5788" y="5383"/>
                  </a:cubicBezTo>
                  <a:lnTo>
                    <a:pt x="5812" y="5383"/>
                  </a:lnTo>
                  <a:lnTo>
                    <a:pt x="5812" y="5478"/>
                  </a:lnTo>
                  <a:cubicBezTo>
                    <a:pt x="5812" y="6097"/>
                    <a:pt x="5407" y="6669"/>
                    <a:pt x="4788" y="6812"/>
                  </a:cubicBezTo>
                  <a:cubicBezTo>
                    <a:pt x="5192" y="5978"/>
                    <a:pt x="5192" y="4978"/>
                    <a:pt x="4788" y="4121"/>
                  </a:cubicBezTo>
                  <a:close/>
                  <a:moveTo>
                    <a:pt x="2525" y="6574"/>
                  </a:moveTo>
                  <a:cubicBezTo>
                    <a:pt x="2549" y="6621"/>
                    <a:pt x="2597" y="6669"/>
                    <a:pt x="2620" y="6716"/>
                  </a:cubicBezTo>
                  <a:cubicBezTo>
                    <a:pt x="2501" y="6836"/>
                    <a:pt x="2382" y="6978"/>
                    <a:pt x="2263" y="7097"/>
                  </a:cubicBezTo>
                  <a:cubicBezTo>
                    <a:pt x="2096" y="6931"/>
                    <a:pt x="1930" y="6764"/>
                    <a:pt x="1787" y="6574"/>
                  </a:cubicBezTo>
                  <a:close/>
                  <a:moveTo>
                    <a:pt x="4434" y="3510"/>
                  </a:moveTo>
                  <a:cubicBezTo>
                    <a:pt x="4770" y="3510"/>
                    <a:pt x="5113" y="3598"/>
                    <a:pt x="5431" y="3787"/>
                  </a:cubicBezTo>
                  <a:lnTo>
                    <a:pt x="5311" y="4002"/>
                  </a:lnTo>
                  <a:cubicBezTo>
                    <a:pt x="5035" y="3854"/>
                    <a:pt x="4729" y="3764"/>
                    <a:pt x="4417" y="3764"/>
                  </a:cubicBezTo>
                  <a:cubicBezTo>
                    <a:pt x="4327" y="3764"/>
                    <a:pt x="4236" y="3771"/>
                    <a:pt x="4145" y="3787"/>
                  </a:cubicBezTo>
                  <a:cubicBezTo>
                    <a:pt x="2716" y="4025"/>
                    <a:pt x="2216" y="5835"/>
                    <a:pt x="3335" y="6788"/>
                  </a:cubicBezTo>
                  <a:cubicBezTo>
                    <a:pt x="3661" y="7065"/>
                    <a:pt x="4043" y="7189"/>
                    <a:pt x="4417" y="7189"/>
                  </a:cubicBezTo>
                  <a:cubicBezTo>
                    <a:pt x="5300" y="7189"/>
                    <a:pt x="6145" y="6498"/>
                    <a:pt x="6145" y="5478"/>
                  </a:cubicBezTo>
                  <a:lnTo>
                    <a:pt x="6145" y="5383"/>
                  </a:lnTo>
                  <a:lnTo>
                    <a:pt x="6407" y="5383"/>
                  </a:lnTo>
                  <a:lnTo>
                    <a:pt x="6407" y="5478"/>
                  </a:lnTo>
                  <a:cubicBezTo>
                    <a:pt x="6383" y="6574"/>
                    <a:pt x="5526" y="7431"/>
                    <a:pt x="4430" y="7455"/>
                  </a:cubicBezTo>
                  <a:cubicBezTo>
                    <a:pt x="3144" y="7431"/>
                    <a:pt x="2192" y="6216"/>
                    <a:pt x="2525" y="4954"/>
                  </a:cubicBezTo>
                  <a:cubicBezTo>
                    <a:pt x="2781" y="4067"/>
                    <a:pt x="3586" y="3510"/>
                    <a:pt x="4434" y="3510"/>
                  </a:cubicBezTo>
                  <a:close/>
                  <a:moveTo>
                    <a:pt x="6145" y="6883"/>
                  </a:moveTo>
                  <a:lnTo>
                    <a:pt x="6502" y="7217"/>
                  </a:lnTo>
                  <a:lnTo>
                    <a:pt x="6264" y="7455"/>
                  </a:lnTo>
                  <a:lnTo>
                    <a:pt x="5907" y="7097"/>
                  </a:lnTo>
                  <a:cubicBezTo>
                    <a:pt x="6002" y="7026"/>
                    <a:pt x="6074" y="6955"/>
                    <a:pt x="6145" y="6883"/>
                  </a:cubicBezTo>
                  <a:close/>
                  <a:moveTo>
                    <a:pt x="2263" y="8383"/>
                  </a:moveTo>
                  <a:cubicBezTo>
                    <a:pt x="2478" y="8574"/>
                    <a:pt x="2692" y="8764"/>
                    <a:pt x="2882" y="8955"/>
                  </a:cubicBezTo>
                  <a:lnTo>
                    <a:pt x="1644" y="8955"/>
                  </a:lnTo>
                  <a:cubicBezTo>
                    <a:pt x="1835" y="8764"/>
                    <a:pt x="2049" y="8574"/>
                    <a:pt x="2263" y="8383"/>
                  </a:cubicBezTo>
                  <a:close/>
                  <a:moveTo>
                    <a:pt x="3144" y="9265"/>
                  </a:moveTo>
                  <a:cubicBezTo>
                    <a:pt x="3214" y="9404"/>
                    <a:pt x="3284" y="9518"/>
                    <a:pt x="3335" y="9550"/>
                  </a:cubicBezTo>
                  <a:lnTo>
                    <a:pt x="1187" y="9550"/>
                  </a:lnTo>
                  <a:cubicBezTo>
                    <a:pt x="1232" y="9518"/>
                    <a:pt x="1288" y="9404"/>
                    <a:pt x="1358" y="9265"/>
                  </a:cubicBezTo>
                  <a:close/>
                  <a:moveTo>
                    <a:pt x="2835" y="7026"/>
                  </a:moveTo>
                  <a:cubicBezTo>
                    <a:pt x="2906" y="7097"/>
                    <a:pt x="3025" y="7193"/>
                    <a:pt x="3121" y="7264"/>
                  </a:cubicBezTo>
                  <a:cubicBezTo>
                    <a:pt x="2835" y="7574"/>
                    <a:pt x="2501" y="7883"/>
                    <a:pt x="2168" y="8145"/>
                  </a:cubicBezTo>
                  <a:cubicBezTo>
                    <a:pt x="1430" y="8764"/>
                    <a:pt x="715" y="9336"/>
                    <a:pt x="668" y="10455"/>
                  </a:cubicBezTo>
                  <a:lnTo>
                    <a:pt x="287" y="10455"/>
                  </a:lnTo>
                  <a:cubicBezTo>
                    <a:pt x="310" y="9884"/>
                    <a:pt x="501" y="9360"/>
                    <a:pt x="834" y="8931"/>
                  </a:cubicBezTo>
                  <a:cubicBezTo>
                    <a:pt x="1144" y="8526"/>
                    <a:pt x="1525" y="8169"/>
                    <a:pt x="1930" y="7860"/>
                  </a:cubicBezTo>
                  <a:cubicBezTo>
                    <a:pt x="2263" y="7598"/>
                    <a:pt x="2549" y="7336"/>
                    <a:pt x="2835" y="7026"/>
                  </a:cubicBezTo>
                  <a:close/>
                  <a:moveTo>
                    <a:pt x="2811" y="8026"/>
                  </a:moveTo>
                  <a:cubicBezTo>
                    <a:pt x="3144" y="8288"/>
                    <a:pt x="3430" y="8574"/>
                    <a:pt x="3692" y="8907"/>
                  </a:cubicBezTo>
                  <a:lnTo>
                    <a:pt x="3692" y="8931"/>
                  </a:lnTo>
                  <a:cubicBezTo>
                    <a:pt x="4025" y="9360"/>
                    <a:pt x="4216" y="9884"/>
                    <a:pt x="4240" y="10455"/>
                  </a:cubicBezTo>
                  <a:lnTo>
                    <a:pt x="3859" y="10455"/>
                  </a:lnTo>
                  <a:cubicBezTo>
                    <a:pt x="3811" y="9407"/>
                    <a:pt x="3192" y="8836"/>
                    <a:pt x="2501" y="8264"/>
                  </a:cubicBezTo>
                  <a:cubicBezTo>
                    <a:pt x="2597" y="8193"/>
                    <a:pt x="2692" y="8098"/>
                    <a:pt x="2811" y="8026"/>
                  </a:cubicBezTo>
                  <a:close/>
                  <a:moveTo>
                    <a:pt x="263" y="1"/>
                  </a:moveTo>
                  <a:cubicBezTo>
                    <a:pt x="191" y="1"/>
                    <a:pt x="120" y="48"/>
                    <a:pt x="72" y="96"/>
                  </a:cubicBezTo>
                  <a:cubicBezTo>
                    <a:pt x="25" y="144"/>
                    <a:pt x="1" y="215"/>
                    <a:pt x="1" y="287"/>
                  </a:cubicBezTo>
                  <a:cubicBezTo>
                    <a:pt x="25" y="1596"/>
                    <a:pt x="787" y="2335"/>
                    <a:pt x="1525" y="2954"/>
                  </a:cubicBezTo>
                  <a:cubicBezTo>
                    <a:pt x="953" y="3454"/>
                    <a:pt x="572" y="4145"/>
                    <a:pt x="453" y="4907"/>
                  </a:cubicBezTo>
                  <a:cubicBezTo>
                    <a:pt x="453" y="5002"/>
                    <a:pt x="501" y="5073"/>
                    <a:pt x="596" y="5073"/>
                  </a:cubicBezTo>
                  <a:cubicBezTo>
                    <a:pt x="606" y="5076"/>
                    <a:pt x="616" y="5078"/>
                    <a:pt x="626" y="5078"/>
                  </a:cubicBezTo>
                  <a:cubicBezTo>
                    <a:pt x="691" y="5078"/>
                    <a:pt x="763" y="5016"/>
                    <a:pt x="763" y="4954"/>
                  </a:cubicBezTo>
                  <a:cubicBezTo>
                    <a:pt x="882" y="4264"/>
                    <a:pt x="1215" y="3621"/>
                    <a:pt x="1763" y="3168"/>
                  </a:cubicBezTo>
                  <a:lnTo>
                    <a:pt x="2049" y="3406"/>
                  </a:lnTo>
                  <a:cubicBezTo>
                    <a:pt x="810" y="4406"/>
                    <a:pt x="810" y="6312"/>
                    <a:pt x="2049" y="7336"/>
                  </a:cubicBezTo>
                  <a:lnTo>
                    <a:pt x="1763" y="7574"/>
                  </a:lnTo>
                  <a:cubicBezTo>
                    <a:pt x="1192" y="7074"/>
                    <a:pt x="834" y="6407"/>
                    <a:pt x="763" y="5645"/>
                  </a:cubicBezTo>
                  <a:cubicBezTo>
                    <a:pt x="741" y="5555"/>
                    <a:pt x="671" y="5513"/>
                    <a:pt x="601" y="5513"/>
                  </a:cubicBezTo>
                  <a:cubicBezTo>
                    <a:pt x="522" y="5513"/>
                    <a:pt x="442" y="5567"/>
                    <a:pt x="429" y="5669"/>
                  </a:cubicBezTo>
                  <a:cubicBezTo>
                    <a:pt x="525" y="6478"/>
                    <a:pt x="906" y="7240"/>
                    <a:pt x="1525" y="7788"/>
                  </a:cubicBezTo>
                  <a:cubicBezTo>
                    <a:pt x="787" y="8407"/>
                    <a:pt x="25" y="9146"/>
                    <a:pt x="1" y="10455"/>
                  </a:cubicBezTo>
                  <a:cubicBezTo>
                    <a:pt x="1" y="10527"/>
                    <a:pt x="25" y="10598"/>
                    <a:pt x="72" y="10646"/>
                  </a:cubicBezTo>
                  <a:cubicBezTo>
                    <a:pt x="120" y="10693"/>
                    <a:pt x="191" y="10717"/>
                    <a:pt x="263" y="10717"/>
                  </a:cubicBezTo>
                  <a:lnTo>
                    <a:pt x="739" y="10717"/>
                  </a:lnTo>
                  <a:cubicBezTo>
                    <a:pt x="739" y="10717"/>
                    <a:pt x="977" y="10622"/>
                    <a:pt x="1001" y="10479"/>
                  </a:cubicBezTo>
                  <a:cubicBezTo>
                    <a:pt x="1001" y="10360"/>
                    <a:pt x="1025" y="10241"/>
                    <a:pt x="1049" y="10122"/>
                  </a:cubicBezTo>
                  <a:lnTo>
                    <a:pt x="3525" y="10122"/>
                  </a:lnTo>
                  <a:cubicBezTo>
                    <a:pt x="3549" y="10241"/>
                    <a:pt x="3573" y="10360"/>
                    <a:pt x="3573" y="10479"/>
                  </a:cubicBezTo>
                  <a:cubicBezTo>
                    <a:pt x="3573" y="10622"/>
                    <a:pt x="3692" y="10717"/>
                    <a:pt x="3835" y="10717"/>
                  </a:cubicBezTo>
                  <a:lnTo>
                    <a:pt x="4311" y="10717"/>
                  </a:lnTo>
                  <a:cubicBezTo>
                    <a:pt x="4383" y="10717"/>
                    <a:pt x="4454" y="10693"/>
                    <a:pt x="4502" y="10646"/>
                  </a:cubicBezTo>
                  <a:cubicBezTo>
                    <a:pt x="4549" y="10598"/>
                    <a:pt x="4573" y="10527"/>
                    <a:pt x="4573" y="10455"/>
                  </a:cubicBezTo>
                  <a:cubicBezTo>
                    <a:pt x="4526" y="9122"/>
                    <a:pt x="3787" y="8383"/>
                    <a:pt x="3049" y="7788"/>
                  </a:cubicBezTo>
                  <a:cubicBezTo>
                    <a:pt x="3168" y="7645"/>
                    <a:pt x="3287" y="7526"/>
                    <a:pt x="3406" y="7383"/>
                  </a:cubicBezTo>
                  <a:cubicBezTo>
                    <a:pt x="3716" y="7550"/>
                    <a:pt x="4073" y="7645"/>
                    <a:pt x="4454" y="7645"/>
                  </a:cubicBezTo>
                  <a:cubicBezTo>
                    <a:pt x="4883" y="7645"/>
                    <a:pt x="5311" y="7526"/>
                    <a:pt x="5692" y="7288"/>
                  </a:cubicBezTo>
                  <a:lnTo>
                    <a:pt x="6097" y="7693"/>
                  </a:lnTo>
                  <a:cubicBezTo>
                    <a:pt x="6074" y="7788"/>
                    <a:pt x="6097" y="7883"/>
                    <a:pt x="6169" y="7955"/>
                  </a:cubicBezTo>
                  <a:lnTo>
                    <a:pt x="7383" y="9169"/>
                  </a:lnTo>
                  <a:cubicBezTo>
                    <a:pt x="7502" y="9288"/>
                    <a:pt x="7657" y="9348"/>
                    <a:pt x="7812" y="9348"/>
                  </a:cubicBezTo>
                  <a:cubicBezTo>
                    <a:pt x="7967" y="9348"/>
                    <a:pt x="8122" y="9288"/>
                    <a:pt x="8241" y="9169"/>
                  </a:cubicBezTo>
                  <a:cubicBezTo>
                    <a:pt x="8479" y="8931"/>
                    <a:pt x="8479" y="8550"/>
                    <a:pt x="8241" y="8312"/>
                  </a:cubicBezTo>
                  <a:lnTo>
                    <a:pt x="7955" y="8050"/>
                  </a:lnTo>
                  <a:cubicBezTo>
                    <a:pt x="7920" y="8010"/>
                    <a:pt x="7880" y="7993"/>
                    <a:pt x="7841" y="7993"/>
                  </a:cubicBezTo>
                  <a:cubicBezTo>
                    <a:pt x="7720" y="7993"/>
                    <a:pt x="7614" y="8156"/>
                    <a:pt x="7741" y="8264"/>
                  </a:cubicBezTo>
                  <a:lnTo>
                    <a:pt x="8002" y="8550"/>
                  </a:lnTo>
                  <a:cubicBezTo>
                    <a:pt x="8122" y="8669"/>
                    <a:pt x="8122" y="8836"/>
                    <a:pt x="8002" y="8955"/>
                  </a:cubicBezTo>
                  <a:cubicBezTo>
                    <a:pt x="7943" y="9015"/>
                    <a:pt x="7871" y="9044"/>
                    <a:pt x="7800" y="9044"/>
                  </a:cubicBezTo>
                  <a:cubicBezTo>
                    <a:pt x="7729" y="9044"/>
                    <a:pt x="7657" y="9015"/>
                    <a:pt x="7598" y="8955"/>
                  </a:cubicBezTo>
                  <a:lnTo>
                    <a:pt x="6407" y="7764"/>
                  </a:lnTo>
                  <a:lnTo>
                    <a:pt x="6812" y="7359"/>
                  </a:lnTo>
                  <a:lnTo>
                    <a:pt x="7217" y="7740"/>
                  </a:lnTo>
                  <a:cubicBezTo>
                    <a:pt x="7250" y="7774"/>
                    <a:pt x="7287" y="7788"/>
                    <a:pt x="7322" y="7788"/>
                  </a:cubicBezTo>
                  <a:cubicBezTo>
                    <a:pt x="7440" y="7788"/>
                    <a:pt x="7541" y="7636"/>
                    <a:pt x="7431" y="7526"/>
                  </a:cubicBezTo>
                  <a:lnTo>
                    <a:pt x="7002" y="7097"/>
                  </a:lnTo>
                  <a:cubicBezTo>
                    <a:pt x="6955" y="7050"/>
                    <a:pt x="6883" y="7026"/>
                    <a:pt x="6812" y="7026"/>
                  </a:cubicBezTo>
                  <a:lnTo>
                    <a:pt x="6740" y="7026"/>
                  </a:lnTo>
                  <a:lnTo>
                    <a:pt x="6335" y="6621"/>
                  </a:lnTo>
                  <a:cubicBezTo>
                    <a:pt x="6574" y="6240"/>
                    <a:pt x="6716" y="5812"/>
                    <a:pt x="6716" y="5383"/>
                  </a:cubicBezTo>
                  <a:lnTo>
                    <a:pt x="6716" y="5288"/>
                  </a:lnTo>
                  <a:cubicBezTo>
                    <a:pt x="6764" y="5264"/>
                    <a:pt x="6836" y="5216"/>
                    <a:pt x="6859" y="5169"/>
                  </a:cubicBezTo>
                  <a:lnTo>
                    <a:pt x="7312" y="4383"/>
                  </a:lnTo>
                  <a:cubicBezTo>
                    <a:pt x="7359" y="4335"/>
                    <a:pt x="7359" y="4240"/>
                    <a:pt x="7312" y="4168"/>
                  </a:cubicBezTo>
                  <a:lnTo>
                    <a:pt x="6859" y="3406"/>
                  </a:lnTo>
                  <a:cubicBezTo>
                    <a:pt x="6812" y="3335"/>
                    <a:pt x="6740" y="3287"/>
                    <a:pt x="6669" y="3287"/>
                  </a:cubicBezTo>
                  <a:lnTo>
                    <a:pt x="5788" y="3287"/>
                  </a:lnTo>
                  <a:cubicBezTo>
                    <a:pt x="5692" y="3287"/>
                    <a:pt x="5621" y="3335"/>
                    <a:pt x="5597" y="3406"/>
                  </a:cubicBezTo>
                  <a:cubicBezTo>
                    <a:pt x="5240" y="3192"/>
                    <a:pt x="4835" y="3097"/>
                    <a:pt x="4430" y="3073"/>
                  </a:cubicBezTo>
                  <a:cubicBezTo>
                    <a:pt x="4073" y="3073"/>
                    <a:pt x="3716" y="3168"/>
                    <a:pt x="3382" y="3335"/>
                  </a:cubicBezTo>
                  <a:cubicBezTo>
                    <a:pt x="3287" y="3216"/>
                    <a:pt x="3168" y="3073"/>
                    <a:pt x="3025" y="2954"/>
                  </a:cubicBezTo>
                  <a:cubicBezTo>
                    <a:pt x="3763" y="2335"/>
                    <a:pt x="4526" y="1596"/>
                    <a:pt x="4549" y="287"/>
                  </a:cubicBezTo>
                  <a:cubicBezTo>
                    <a:pt x="4549" y="215"/>
                    <a:pt x="4526" y="144"/>
                    <a:pt x="4478" y="96"/>
                  </a:cubicBezTo>
                  <a:cubicBezTo>
                    <a:pt x="4430" y="48"/>
                    <a:pt x="4359" y="1"/>
                    <a:pt x="4287" y="1"/>
                  </a:cubicBezTo>
                  <a:lnTo>
                    <a:pt x="3811" y="1"/>
                  </a:lnTo>
                  <a:cubicBezTo>
                    <a:pt x="3811" y="1"/>
                    <a:pt x="3549" y="120"/>
                    <a:pt x="3549" y="263"/>
                  </a:cubicBezTo>
                  <a:cubicBezTo>
                    <a:pt x="3549" y="382"/>
                    <a:pt x="3525" y="501"/>
                    <a:pt x="3502" y="596"/>
                  </a:cubicBezTo>
                  <a:lnTo>
                    <a:pt x="2668" y="596"/>
                  </a:lnTo>
                  <a:cubicBezTo>
                    <a:pt x="2668" y="596"/>
                    <a:pt x="2501" y="763"/>
                    <a:pt x="2501" y="858"/>
                  </a:cubicBezTo>
                  <a:cubicBezTo>
                    <a:pt x="2549" y="977"/>
                    <a:pt x="2597" y="1096"/>
                    <a:pt x="2668" y="1192"/>
                  </a:cubicBezTo>
                  <a:lnTo>
                    <a:pt x="3406" y="1192"/>
                  </a:lnTo>
                  <a:cubicBezTo>
                    <a:pt x="3287" y="1287"/>
                    <a:pt x="3216" y="1382"/>
                    <a:pt x="3168" y="1501"/>
                  </a:cubicBezTo>
                  <a:lnTo>
                    <a:pt x="1382" y="1501"/>
                  </a:lnTo>
                  <a:cubicBezTo>
                    <a:pt x="1334" y="1382"/>
                    <a:pt x="1239" y="1287"/>
                    <a:pt x="1144" y="1192"/>
                  </a:cubicBezTo>
                  <a:lnTo>
                    <a:pt x="1954" y="1192"/>
                  </a:lnTo>
                  <a:cubicBezTo>
                    <a:pt x="2001" y="1096"/>
                    <a:pt x="2073" y="977"/>
                    <a:pt x="2096" y="858"/>
                  </a:cubicBezTo>
                  <a:cubicBezTo>
                    <a:pt x="2096" y="763"/>
                    <a:pt x="1954" y="596"/>
                    <a:pt x="1954" y="596"/>
                  </a:cubicBezTo>
                  <a:lnTo>
                    <a:pt x="1049" y="596"/>
                  </a:lnTo>
                  <a:cubicBezTo>
                    <a:pt x="1025" y="501"/>
                    <a:pt x="1001" y="382"/>
                    <a:pt x="1001" y="263"/>
                  </a:cubicBezTo>
                  <a:cubicBezTo>
                    <a:pt x="977" y="120"/>
                    <a:pt x="882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275" name="Google Shape;1275;p45"/>
          <p:cNvGrpSpPr/>
          <p:nvPr/>
        </p:nvGrpSpPr>
        <p:grpSpPr>
          <a:xfrm>
            <a:off x="6045715" y="1694103"/>
            <a:ext cx="421761" cy="411474"/>
            <a:chOff x="3381975" y="3218575"/>
            <a:chExt cx="240800" cy="263175"/>
          </a:xfrm>
        </p:grpSpPr>
        <p:sp>
          <p:nvSpPr>
            <p:cNvPr id="1276" name="Google Shape;1276;p45"/>
            <p:cNvSpPr/>
            <p:nvPr/>
          </p:nvSpPr>
          <p:spPr>
            <a:xfrm>
              <a:off x="3381975" y="3311625"/>
              <a:ext cx="142800" cy="116850"/>
            </a:xfrm>
            <a:custGeom>
              <a:rect b="b" l="l" r="r" t="t"/>
              <a:pathLst>
                <a:path extrusionOk="0" h="4674" w="5712">
                  <a:moveTo>
                    <a:pt x="2946" y="1"/>
                  </a:moveTo>
                  <a:cubicBezTo>
                    <a:pt x="1326" y="1"/>
                    <a:pt x="1" y="1809"/>
                    <a:pt x="939" y="3494"/>
                  </a:cubicBezTo>
                  <a:cubicBezTo>
                    <a:pt x="1397" y="4307"/>
                    <a:pt x="2163" y="4673"/>
                    <a:pt x="2925" y="4673"/>
                  </a:cubicBezTo>
                  <a:cubicBezTo>
                    <a:pt x="4105" y="4673"/>
                    <a:pt x="5273" y="3798"/>
                    <a:pt x="5273" y="2351"/>
                  </a:cubicBezTo>
                  <a:cubicBezTo>
                    <a:pt x="5273" y="1803"/>
                    <a:pt x="5107" y="1303"/>
                    <a:pt x="4773" y="875"/>
                  </a:cubicBezTo>
                  <a:cubicBezTo>
                    <a:pt x="4737" y="832"/>
                    <a:pt x="4694" y="814"/>
                    <a:pt x="4653" y="814"/>
                  </a:cubicBezTo>
                  <a:cubicBezTo>
                    <a:pt x="4532" y="814"/>
                    <a:pt x="4423" y="965"/>
                    <a:pt x="4511" y="1089"/>
                  </a:cubicBezTo>
                  <a:cubicBezTo>
                    <a:pt x="5711" y="2566"/>
                    <a:pt x="4435" y="4387"/>
                    <a:pt x="2935" y="4387"/>
                  </a:cubicBezTo>
                  <a:cubicBezTo>
                    <a:pt x="2501" y="4387"/>
                    <a:pt x="2047" y="4234"/>
                    <a:pt x="1630" y="3875"/>
                  </a:cubicBezTo>
                  <a:cubicBezTo>
                    <a:pt x="113" y="2536"/>
                    <a:pt x="1284" y="317"/>
                    <a:pt x="2920" y="317"/>
                  </a:cubicBezTo>
                  <a:cubicBezTo>
                    <a:pt x="3262" y="317"/>
                    <a:pt x="3625" y="414"/>
                    <a:pt x="3987" y="636"/>
                  </a:cubicBezTo>
                  <a:cubicBezTo>
                    <a:pt x="4005" y="642"/>
                    <a:pt x="4026" y="645"/>
                    <a:pt x="4048" y="645"/>
                  </a:cubicBezTo>
                  <a:cubicBezTo>
                    <a:pt x="4114" y="645"/>
                    <a:pt x="4190" y="619"/>
                    <a:pt x="4225" y="565"/>
                  </a:cubicBezTo>
                  <a:cubicBezTo>
                    <a:pt x="4249" y="494"/>
                    <a:pt x="4225" y="398"/>
                    <a:pt x="4154" y="351"/>
                  </a:cubicBezTo>
                  <a:cubicBezTo>
                    <a:pt x="3753" y="108"/>
                    <a:pt x="3341" y="1"/>
                    <a:pt x="2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77" name="Google Shape;1277;p45"/>
            <p:cNvSpPr/>
            <p:nvPr/>
          </p:nvSpPr>
          <p:spPr>
            <a:xfrm>
              <a:off x="3413175" y="3337825"/>
              <a:ext cx="75050" cy="64750"/>
            </a:xfrm>
            <a:custGeom>
              <a:rect b="b" l="l" r="r" t="t"/>
              <a:pathLst>
                <a:path extrusionOk="0" h="2590" w="3002">
                  <a:moveTo>
                    <a:pt x="1697" y="1"/>
                  </a:moveTo>
                  <a:cubicBezTo>
                    <a:pt x="1386" y="1"/>
                    <a:pt x="1069" y="116"/>
                    <a:pt x="810" y="374"/>
                  </a:cubicBezTo>
                  <a:cubicBezTo>
                    <a:pt x="1" y="1184"/>
                    <a:pt x="572" y="2589"/>
                    <a:pt x="1715" y="2589"/>
                  </a:cubicBezTo>
                  <a:cubicBezTo>
                    <a:pt x="1906" y="2589"/>
                    <a:pt x="2120" y="2541"/>
                    <a:pt x="2287" y="2446"/>
                  </a:cubicBezTo>
                  <a:cubicBezTo>
                    <a:pt x="2358" y="2399"/>
                    <a:pt x="2406" y="2303"/>
                    <a:pt x="2358" y="2232"/>
                  </a:cubicBezTo>
                  <a:cubicBezTo>
                    <a:pt x="2324" y="2180"/>
                    <a:pt x="2265" y="2141"/>
                    <a:pt x="2208" y="2141"/>
                  </a:cubicBezTo>
                  <a:cubicBezTo>
                    <a:pt x="2186" y="2141"/>
                    <a:pt x="2164" y="2147"/>
                    <a:pt x="2144" y="2160"/>
                  </a:cubicBezTo>
                  <a:cubicBezTo>
                    <a:pt x="2000" y="2232"/>
                    <a:pt x="1854" y="2265"/>
                    <a:pt x="1714" y="2265"/>
                  </a:cubicBezTo>
                  <a:cubicBezTo>
                    <a:pt x="1022" y="2265"/>
                    <a:pt x="466" y="1473"/>
                    <a:pt x="882" y="779"/>
                  </a:cubicBezTo>
                  <a:cubicBezTo>
                    <a:pt x="1081" y="462"/>
                    <a:pt x="1386" y="321"/>
                    <a:pt x="1689" y="321"/>
                  </a:cubicBezTo>
                  <a:cubicBezTo>
                    <a:pt x="2183" y="321"/>
                    <a:pt x="2668" y="698"/>
                    <a:pt x="2668" y="1303"/>
                  </a:cubicBezTo>
                  <a:cubicBezTo>
                    <a:pt x="2668" y="1422"/>
                    <a:pt x="2644" y="1565"/>
                    <a:pt x="2596" y="1708"/>
                  </a:cubicBezTo>
                  <a:cubicBezTo>
                    <a:pt x="2549" y="1779"/>
                    <a:pt x="2596" y="1875"/>
                    <a:pt x="2668" y="1922"/>
                  </a:cubicBezTo>
                  <a:cubicBezTo>
                    <a:pt x="2681" y="1926"/>
                    <a:pt x="2694" y="1928"/>
                    <a:pt x="2708" y="1928"/>
                  </a:cubicBezTo>
                  <a:cubicBezTo>
                    <a:pt x="2772" y="1928"/>
                    <a:pt x="2843" y="1886"/>
                    <a:pt x="2882" y="1827"/>
                  </a:cubicBezTo>
                  <a:cubicBezTo>
                    <a:pt x="2954" y="1660"/>
                    <a:pt x="3001" y="1470"/>
                    <a:pt x="3001" y="1303"/>
                  </a:cubicBezTo>
                  <a:cubicBezTo>
                    <a:pt x="3001" y="525"/>
                    <a:pt x="2361" y="1"/>
                    <a:pt x="1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78" name="Google Shape;1278;p45"/>
            <p:cNvSpPr/>
            <p:nvPr/>
          </p:nvSpPr>
          <p:spPr>
            <a:xfrm>
              <a:off x="3514400" y="3274750"/>
              <a:ext cx="102425" cy="87325"/>
            </a:xfrm>
            <a:custGeom>
              <a:rect b="b" l="l" r="r" t="t"/>
              <a:pathLst>
                <a:path extrusionOk="0" h="3493" w="4097">
                  <a:moveTo>
                    <a:pt x="1762" y="325"/>
                  </a:moveTo>
                  <a:cubicBezTo>
                    <a:pt x="3025" y="325"/>
                    <a:pt x="3668" y="1849"/>
                    <a:pt x="2763" y="2754"/>
                  </a:cubicBezTo>
                  <a:cubicBezTo>
                    <a:pt x="2470" y="3047"/>
                    <a:pt x="2112" y="3178"/>
                    <a:pt x="1762" y="3178"/>
                  </a:cubicBezTo>
                  <a:cubicBezTo>
                    <a:pt x="1031" y="3178"/>
                    <a:pt x="334" y="2608"/>
                    <a:pt x="334" y="1754"/>
                  </a:cubicBezTo>
                  <a:cubicBezTo>
                    <a:pt x="334" y="968"/>
                    <a:pt x="977" y="325"/>
                    <a:pt x="1762" y="325"/>
                  </a:cubicBezTo>
                  <a:close/>
                  <a:moveTo>
                    <a:pt x="1760" y="0"/>
                  </a:moveTo>
                  <a:cubicBezTo>
                    <a:pt x="858" y="0"/>
                    <a:pt x="0" y="693"/>
                    <a:pt x="0" y="1754"/>
                  </a:cubicBezTo>
                  <a:cubicBezTo>
                    <a:pt x="0" y="2707"/>
                    <a:pt x="786" y="3493"/>
                    <a:pt x="1762" y="3493"/>
                  </a:cubicBezTo>
                  <a:cubicBezTo>
                    <a:pt x="3310" y="3493"/>
                    <a:pt x="4096" y="1611"/>
                    <a:pt x="3001" y="516"/>
                  </a:cubicBezTo>
                  <a:cubicBezTo>
                    <a:pt x="2637" y="160"/>
                    <a:pt x="2194" y="0"/>
                    <a:pt x="1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79" name="Google Shape;1279;p45"/>
            <p:cNvSpPr/>
            <p:nvPr/>
          </p:nvSpPr>
          <p:spPr>
            <a:xfrm>
              <a:off x="3531650" y="3297450"/>
              <a:ext cx="46900" cy="42600"/>
            </a:xfrm>
            <a:custGeom>
              <a:rect b="b" l="l" r="r" t="t"/>
              <a:pathLst>
                <a:path extrusionOk="0" h="1704" w="1876">
                  <a:moveTo>
                    <a:pt x="1063" y="0"/>
                  </a:moveTo>
                  <a:cubicBezTo>
                    <a:pt x="786" y="0"/>
                    <a:pt x="505" y="131"/>
                    <a:pt x="334" y="394"/>
                  </a:cubicBezTo>
                  <a:cubicBezTo>
                    <a:pt x="1" y="965"/>
                    <a:pt x="406" y="1680"/>
                    <a:pt x="1072" y="1704"/>
                  </a:cubicBezTo>
                  <a:cubicBezTo>
                    <a:pt x="1334" y="1680"/>
                    <a:pt x="1572" y="1561"/>
                    <a:pt x="1739" y="1370"/>
                  </a:cubicBezTo>
                  <a:cubicBezTo>
                    <a:pt x="1787" y="1299"/>
                    <a:pt x="1763" y="1203"/>
                    <a:pt x="1715" y="1156"/>
                  </a:cubicBezTo>
                  <a:cubicBezTo>
                    <a:pt x="1685" y="1126"/>
                    <a:pt x="1647" y="1113"/>
                    <a:pt x="1609" y="1113"/>
                  </a:cubicBezTo>
                  <a:cubicBezTo>
                    <a:pt x="1557" y="1113"/>
                    <a:pt x="1505" y="1138"/>
                    <a:pt x="1477" y="1180"/>
                  </a:cubicBezTo>
                  <a:cubicBezTo>
                    <a:pt x="1382" y="1299"/>
                    <a:pt x="1215" y="1370"/>
                    <a:pt x="1072" y="1370"/>
                  </a:cubicBezTo>
                  <a:cubicBezTo>
                    <a:pt x="644" y="1370"/>
                    <a:pt x="382" y="918"/>
                    <a:pt x="596" y="560"/>
                  </a:cubicBezTo>
                  <a:cubicBezTo>
                    <a:pt x="709" y="390"/>
                    <a:pt x="887" y="307"/>
                    <a:pt x="1063" y="307"/>
                  </a:cubicBezTo>
                  <a:cubicBezTo>
                    <a:pt x="1257" y="307"/>
                    <a:pt x="1449" y="408"/>
                    <a:pt x="1549" y="608"/>
                  </a:cubicBezTo>
                  <a:cubicBezTo>
                    <a:pt x="1579" y="668"/>
                    <a:pt x="1626" y="693"/>
                    <a:pt x="1673" y="693"/>
                  </a:cubicBezTo>
                  <a:cubicBezTo>
                    <a:pt x="1774" y="693"/>
                    <a:pt x="1876" y="579"/>
                    <a:pt x="1811" y="465"/>
                  </a:cubicBezTo>
                  <a:cubicBezTo>
                    <a:pt x="1662" y="155"/>
                    <a:pt x="1364" y="0"/>
                    <a:pt x="1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0" name="Google Shape;1280;p45"/>
            <p:cNvSpPr/>
            <p:nvPr/>
          </p:nvSpPr>
          <p:spPr>
            <a:xfrm>
              <a:off x="3529275" y="3227625"/>
              <a:ext cx="47050" cy="40375"/>
            </a:xfrm>
            <a:custGeom>
              <a:rect b="b" l="l" r="r" t="t"/>
              <a:pathLst>
                <a:path extrusionOk="0" h="1615" w="1882">
                  <a:moveTo>
                    <a:pt x="838" y="328"/>
                  </a:moveTo>
                  <a:cubicBezTo>
                    <a:pt x="1248" y="328"/>
                    <a:pt x="1446" y="836"/>
                    <a:pt x="1144" y="1139"/>
                  </a:cubicBezTo>
                  <a:cubicBezTo>
                    <a:pt x="1042" y="1240"/>
                    <a:pt x="918" y="1285"/>
                    <a:pt x="797" y="1285"/>
                  </a:cubicBezTo>
                  <a:cubicBezTo>
                    <a:pt x="547" y="1285"/>
                    <a:pt x="310" y="1094"/>
                    <a:pt x="310" y="805"/>
                  </a:cubicBezTo>
                  <a:cubicBezTo>
                    <a:pt x="310" y="543"/>
                    <a:pt x="524" y="329"/>
                    <a:pt x="810" y="329"/>
                  </a:cubicBezTo>
                  <a:cubicBezTo>
                    <a:pt x="820" y="329"/>
                    <a:pt x="829" y="328"/>
                    <a:pt x="838" y="328"/>
                  </a:cubicBezTo>
                  <a:close/>
                  <a:moveTo>
                    <a:pt x="812" y="1"/>
                  </a:moveTo>
                  <a:cubicBezTo>
                    <a:pt x="395" y="1"/>
                    <a:pt x="0" y="321"/>
                    <a:pt x="0" y="805"/>
                  </a:cubicBezTo>
                  <a:cubicBezTo>
                    <a:pt x="0" y="1258"/>
                    <a:pt x="358" y="1615"/>
                    <a:pt x="810" y="1615"/>
                  </a:cubicBezTo>
                  <a:cubicBezTo>
                    <a:pt x="1525" y="1615"/>
                    <a:pt x="1882" y="734"/>
                    <a:pt x="1382" y="234"/>
                  </a:cubicBezTo>
                  <a:cubicBezTo>
                    <a:pt x="1213" y="73"/>
                    <a:pt x="1010" y="1"/>
                    <a:pt x="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1" name="Google Shape;1281;p45"/>
            <p:cNvSpPr/>
            <p:nvPr/>
          </p:nvSpPr>
          <p:spPr>
            <a:xfrm>
              <a:off x="3453675" y="3434100"/>
              <a:ext cx="47650" cy="40375"/>
            </a:xfrm>
            <a:custGeom>
              <a:rect b="b" l="l" r="r" t="t"/>
              <a:pathLst>
                <a:path extrusionOk="0" h="1615" w="1906">
                  <a:moveTo>
                    <a:pt x="1070" y="323"/>
                  </a:moveTo>
                  <a:cubicBezTo>
                    <a:pt x="1325" y="323"/>
                    <a:pt x="1572" y="516"/>
                    <a:pt x="1572" y="810"/>
                  </a:cubicBezTo>
                  <a:cubicBezTo>
                    <a:pt x="1572" y="1072"/>
                    <a:pt x="1357" y="1286"/>
                    <a:pt x="1096" y="1286"/>
                  </a:cubicBezTo>
                  <a:lnTo>
                    <a:pt x="1096" y="1310"/>
                  </a:lnTo>
                  <a:cubicBezTo>
                    <a:pt x="667" y="1286"/>
                    <a:pt x="429" y="762"/>
                    <a:pt x="738" y="453"/>
                  </a:cubicBezTo>
                  <a:cubicBezTo>
                    <a:pt x="835" y="363"/>
                    <a:pt x="954" y="323"/>
                    <a:pt x="1070" y="323"/>
                  </a:cubicBezTo>
                  <a:close/>
                  <a:moveTo>
                    <a:pt x="1096" y="0"/>
                  </a:moveTo>
                  <a:cubicBezTo>
                    <a:pt x="381" y="0"/>
                    <a:pt x="0" y="881"/>
                    <a:pt x="524" y="1381"/>
                  </a:cubicBezTo>
                  <a:cubicBezTo>
                    <a:pt x="685" y="1542"/>
                    <a:pt x="885" y="1615"/>
                    <a:pt x="1083" y="1615"/>
                  </a:cubicBezTo>
                  <a:cubicBezTo>
                    <a:pt x="1500" y="1615"/>
                    <a:pt x="1905" y="1294"/>
                    <a:pt x="1905" y="810"/>
                  </a:cubicBezTo>
                  <a:cubicBezTo>
                    <a:pt x="1905" y="357"/>
                    <a:pt x="1548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2" name="Google Shape;1282;p45"/>
            <p:cNvSpPr/>
            <p:nvPr/>
          </p:nvSpPr>
          <p:spPr>
            <a:xfrm>
              <a:off x="3431625" y="3218575"/>
              <a:ext cx="88750" cy="86350"/>
            </a:xfrm>
            <a:custGeom>
              <a:rect b="b" l="l" r="r" t="t"/>
              <a:pathLst>
                <a:path extrusionOk="0" h="3454" w="3550">
                  <a:moveTo>
                    <a:pt x="1692" y="620"/>
                  </a:moveTo>
                  <a:cubicBezTo>
                    <a:pt x="2740" y="620"/>
                    <a:pt x="3263" y="1882"/>
                    <a:pt x="2525" y="2620"/>
                  </a:cubicBezTo>
                  <a:cubicBezTo>
                    <a:pt x="2283" y="2870"/>
                    <a:pt x="1984" y="2982"/>
                    <a:pt x="1692" y="2982"/>
                  </a:cubicBezTo>
                  <a:cubicBezTo>
                    <a:pt x="1094" y="2982"/>
                    <a:pt x="525" y="2514"/>
                    <a:pt x="525" y="1810"/>
                  </a:cubicBezTo>
                  <a:cubicBezTo>
                    <a:pt x="525" y="1144"/>
                    <a:pt x="1049" y="643"/>
                    <a:pt x="1692" y="620"/>
                  </a:cubicBezTo>
                  <a:close/>
                  <a:moveTo>
                    <a:pt x="1763" y="0"/>
                  </a:moveTo>
                  <a:cubicBezTo>
                    <a:pt x="1692" y="0"/>
                    <a:pt x="1620" y="72"/>
                    <a:pt x="1620" y="143"/>
                  </a:cubicBezTo>
                  <a:lnTo>
                    <a:pt x="1620" y="334"/>
                  </a:lnTo>
                  <a:cubicBezTo>
                    <a:pt x="1477" y="358"/>
                    <a:pt x="1335" y="405"/>
                    <a:pt x="1192" y="453"/>
                  </a:cubicBezTo>
                  <a:lnTo>
                    <a:pt x="1096" y="286"/>
                  </a:lnTo>
                  <a:cubicBezTo>
                    <a:pt x="1066" y="234"/>
                    <a:pt x="1020" y="212"/>
                    <a:pt x="974" y="212"/>
                  </a:cubicBezTo>
                  <a:cubicBezTo>
                    <a:pt x="874" y="212"/>
                    <a:pt x="777" y="315"/>
                    <a:pt x="858" y="429"/>
                  </a:cubicBezTo>
                  <a:lnTo>
                    <a:pt x="953" y="596"/>
                  </a:lnTo>
                  <a:cubicBezTo>
                    <a:pt x="834" y="691"/>
                    <a:pt x="739" y="786"/>
                    <a:pt x="644" y="905"/>
                  </a:cubicBezTo>
                  <a:lnTo>
                    <a:pt x="477" y="810"/>
                  </a:lnTo>
                  <a:cubicBezTo>
                    <a:pt x="447" y="784"/>
                    <a:pt x="415" y="773"/>
                    <a:pt x="386" y="773"/>
                  </a:cubicBezTo>
                  <a:cubicBezTo>
                    <a:pt x="254" y="773"/>
                    <a:pt x="159" y="990"/>
                    <a:pt x="334" y="1048"/>
                  </a:cubicBezTo>
                  <a:lnTo>
                    <a:pt x="501" y="1167"/>
                  </a:lnTo>
                  <a:cubicBezTo>
                    <a:pt x="430" y="1286"/>
                    <a:pt x="406" y="1429"/>
                    <a:pt x="382" y="1572"/>
                  </a:cubicBezTo>
                  <a:lnTo>
                    <a:pt x="191" y="1572"/>
                  </a:lnTo>
                  <a:cubicBezTo>
                    <a:pt x="1" y="1572"/>
                    <a:pt x="1" y="1882"/>
                    <a:pt x="191" y="1882"/>
                  </a:cubicBezTo>
                  <a:lnTo>
                    <a:pt x="382" y="1882"/>
                  </a:lnTo>
                  <a:cubicBezTo>
                    <a:pt x="406" y="2025"/>
                    <a:pt x="430" y="2144"/>
                    <a:pt x="501" y="2287"/>
                  </a:cubicBezTo>
                  <a:lnTo>
                    <a:pt x="334" y="2382"/>
                  </a:lnTo>
                  <a:cubicBezTo>
                    <a:pt x="263" y="2429"/>
                    <a:pt x="239" y="2525"/>
                    <a:pt x="287" y="2596"/>
                  </a:cubicBezTo>
                  <a:cubicBezTo>
                    <a:pt x="310" y="2644"/>
                    <a:pt x="358" y="2668"/>
                    <a:pt x="406" y="2668"/>
                  </a:cubicBezTo>
                  <a:cubicBezTo>
                    <a:pt x="430" y="2668"/>
                    <a:pt x="453" y="2644"/>
                    <a:pt x="477" y="2644"/>
                  </a:cubicBezTo>
                  <a:lnTo>
                    <a:pt x="644" y="2549"/>
                  </a:lnTo>
                  <a:cubicBezTo>
                    <a:pt x="739" y="2668"/>
                    <a:pt x="834" y="2763"/>
                    <a:pt x="953" y="2834"/>
                  </a:cubicBezTo>
                  <a:lnTo>
                    <a:pt x="858" y="3001"/>
                  </a:lnTo>
                  <a:cubicBezTo>
                    <a:pt x="811" y="3072"/>
                    <a:pt x="834" y="3168"/>
                    <a:pt x="906" y="3215"/>
                  </a:cubicBezTo>
                  <a:cubicBezTo>
                    <a:pt x="930" y="3215"/>
                    <a:pt x="953" y="3239"/>
                    <a:pt x="977" y="3239"/>
                  </a:cubicBezTo>
                  <a:cubicBezTo>
                    <a:pt x="1025" y="3239"/>
                    <a:pt x="1073" y="3192"/>
                    <a:pt x="1096" y="3168"/>
                  </a:cubicBezTo>
                  <a:lnTo>
                    <a:pt x="1192" y="3001"/>
                  </a:lnTo>
                  <a:cubicBezTo>
                    <a:pt x="1335" y="3049"/>
                    <a:pt x="1477" y="3096"/>
                    <a:pt x="1620" y="3096"/>
                  </a:cubicBezTo>
                  <a:lnTo>
                    <a:pt x="1620" y="3287"/>
                  </a:lnTo>
                  <a:cubicBezTo>
                    <a:pt x="1620" y="3382"/>
                    <a:pt x="1692" y="3453"/>
                    <a:pt x="1763" y="3453"/>
                  </a:cubicBezTo>
                  <a:cubicBezTo>
                    <a:pt x="1858" y="3453"/>
                    <a:pt x="1906" y="3382"/>
                    <a:pt x="1906" y="3287"/>
                  </a:cubicBezTo>
                  <a:lnTo>
                    <a:pt x="1906" y="3096"/>
                  </a:lnTo>
                  <a:cubicBezTo>
                    <a:pt x="2049" y="3096"/>
                    <a:pt x="2192" y="3049"/>
                    <a:pt x="2335" y="3001"/>
                  </a:cubicBezTo>
                  <a:lnTo>
                    <a:pt x="2430" y="3168"/>
                  </a:lnTo>
                  <a:cubicBezTo>
                    <a:pt x="2454" y="3192"/>
                    <a:pt x="2501" y="3239"/>
                    <a:pt x="2549" y="3239"/>
                  </a:cubicBezTo>
                  <a:cubicBezTo>
                    <a:pt x="2573" y="3239"/>
                    <a:pt x="2620" y="3215"/>
                    <a:pt x="2644" y="3215"/>
                  </a:cubicBezTo>
                  <a:cubicBezTo>
                    <a:pt x="2692" y="3168"/>
                    <a:pt x="2716" y="3072"/>
                    <a:pt x="2692" y="3001"/>
                  </a:cubicBezTo>
                  <a:lnTo>
                    <a:pt x="2597" y="2834"/>
                  </a:lnTo>
                  <a:cubicBezTo>
                    <a:pt x="2716" y="2763"/>
                    <a:pt x="2811" y="2668"/>
                    <a:pt x="2882" y="2549"/>
                  </a:cubicBezTo>
                  <a:lnTo>
                    <a:pt x="3049" y="2644"/>
                  </a:lnTo>
                  <a:cubicBezTo>
                    <a:pt x="3073" y="2644"/>
                    <a:pt x="3097" y="2668"/>
                    <a:pt x="3144" y="2668"/>
                  </a:cubicBezTo>
                  <a:cubicBezTo>
                    <a:pt x="3287" y="2668"/>
                    <a:pt x="3335" y="2453"/>
                    <a:pt x="3216" y="2382"/>
                  </a:cubicBezTo>
                  <a:lnTo>
                    <a:pt x="3049" y="2287"/>
                  </a:lnTo>
                  <a:cubicBezTo>
                    <a:pt x="3097" y="2144"/>
                    <a:pt x="3144" y="2025"/>
                    <a:pt x="3144" y="1882"/>
                  </a:cubicBezTo>
                  <a:lnTo>
                    <a:pt x="3335" y="1882"/>
                  </a:lnTo>
                  <a:cubicBezTo>
                    <a:pt x="3549" y="1882"/>
                    <a:pt x="3549" y="1572"/>
                    <a:pt x="3335" y="1572"/>
                  </a:cubicBezTo>
                  <a:lnTo>
                    <a:pt x="3144" y="1572"/>
                  </a:lnTo>
                  <a:cubicBezTo>
                    <a:pt x="3144" y="1429"/>
                    <a:pt x="3097" y="1286"/>
                    <a:pt x="3049" y="1167"/>
                  </a:cubicBezTo>
                  <a:lnTo>
                    <a:pt x="3216" y="1048"/>
                  </a:lnTo>
                  <a:cubicBezTo>
                    <a:pt x="3339" y="966"/>
                    <a:pt x="3250" y="796"/>
                    <a:pt x="3116" y="796"/>
                  </a:cubicBezTo>
                  <a:cubicBezTo>
                    <a:pt x="3095" y="796"/>
                    <a:pt x="3072" y="800"/>
                    <a:pt x="3049" y="810"/>
                  </a:cubicBezTo>
                  <a:lnTo>
                    <a:pt x="2882" y="905"/>
                  </a:lnTo>
                  <a:cubicBezTo>
                    <a:pt x="2811" y="786"/>
                    <a:pt x="2716" y="691"/>
                    <a:pt x="2597" y="596"/>
                  </a:cubicBezTo>
                  <a:lnTo>
                    <a:pt x="2692" y="429"/>
                  </a:lnTo>
                  <a:cubicBezTo>
                    <a:pt x="2716" y="358"/>
                    <a:pt x="2692" y="262"/>
                    <a:pt x="2644" y="239"/>
                  </a:cubicBezTo>
                  <a:cubicBezTo>
                    <a:pt x="2611" y="222"/>
                    <a:pt x="2580" y="214"/>
                    <a:pt x="2552" y="214"/>
                  </a:cubicBezTo>
                  <a:cubicBezTo>
                    <a:pt x="2501" y="214"/>
                    <a:pt x="2461" y="240"/>
                    <a:pt x="2430" y="286"/>
                  </a:cubicBezTo>
                  <a:lnTo>
                    <a:pt x="2335" y="453"/>
                  </a:lnTo>
                  <a:cubicBezTo>
                    <a:pt x="2192" y="405"/>
                    <a:pt x="2049" y="358"/>
                    <a:pt x="1906" y="334"/>
                  </a:cubicBezTo>
                  <a:lnTo>
                    <a:pt x="1906" y="143"/>
                  </a:lnTo>
                  <a:cubicBezTo>
                    <a:pt x="1906" y="72"/>
                    <a:pt x="1858" y="0"/>
                    <a:pt x="1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3" name="Google Shape;1283;p45"/>
            <p:cNvSpPr/>
            <p:nvPr/>
          </p:nvSpPr>
          <p:spPr>
            <a:xfrm>
              <a:off x="3482825" y="3243075"/>
              <a:ext cx="12950" cy="11250"/>
            </a:xfrm>
            <a:custGeom>
              <a:rect b="b" l="l" r="r" t="t"/>
              <a:pathLst>
                <a:path extrusionOk="0" h="450" w="518">
                  <a:moveTo>
                    <a:pt x="290" y="0"/>
                  </a:moveTo>
                  <a:cubicBezTo>
                    <a:pt x="257" y="0"/>
                    <a:pt x="222" y="13"/>
                    <a:pt x="191" y="44"/>
                  </a:cubicBezTo>
                  <a:lnTo>
                    <a:pt x="49" y="187"/>
                  </a:lnTo>
                  <a:cubicBezTo>
                    <a:pt x="1" y="235"/>
                    <a:pt x="1" y="354"/>
                    <a:pt x="49" y="402"/>
                  </a:cubicBezTo>
                  <a:cubicBezTo>
                    <a:pt x="96" y="425"/>
                    <a:pt x="120" y="449"/>
                    <a:pt x="168" y="449"/>
                  </a:cubicBezTo>
                  <a:cubicBezTo>
                    <a:pt x="215" y="449"/>
                    <a:pt x="263" y="425"/>
                    <a:pt x="287" y="402"/>
                  </a:cubicBezTo>
                  <a:lnTo>
                    <a:pt x="406" y="283"/>
                  </a:lnTo>
                  <a:cubicBezTo>
                    <a:pt x="518" y="171"/>
                    <a:pt x="411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4" name="Google Shape;1284;p45"/>
            <p:cNvSpPr/>
            <p:nvPr/>
          </p:nvSpPr>
          <p:spPr>
            <a:xfrm>
              <a:off x="3453075" y="3272600"/>
              <a:ext cx="11925" cy="11200"/>
            </a:xfrm>
            <a:custGeom>
              <a:rect b="b" l="l" r="r" t="t"/>
              <a:pathLst>
                <a:path extrusionOk="0" h="448" w="477">
                  <a:moveTo>
                    <a:pt x="313" y="1"/>
                  </a:moveTo>
                  <a:cubicBezTo>
                    <a:pt x="274" y="1"/>
                    <a:pt x="238" y="18"/>
                    <a:pt x="215" y="54"/>
                  </a:cubicBezTo>
                  <a:lnTo>
                    <a:pt x="72" y="173"/>
                  </a:lnTo>
                  <a:cubicBezTo>
                    <a:pt x="0" y="245"/>
                    <a:pt x="0" y="340"/>
                    <a:pt x="72" y="411"/>
                  </a:cubicBezTo>
                  <a:cubicBezTo>
                    <a:pt x="107" y="435"/>
                    <a:pt x="149" y="447"/>
                    <a:pt x="191" y="447"/>
                  </a:cubicBezTo>
                  <a:cubicBezTo>
                    <a:pt x="232" y="447"/>
                    <a:pt x="274" y="435"/>
                    <a:pt x="310" y="411"/>
                  </a:cubicBezTo>
                  <a:lnTo>
                    <a:pt x="429" y="268"/>
                  </a:lnTo>
                  <a:cubicBezTo>
                    <a:pt x="477" y="197"/>
                    <a:pt x="477" y="102"/>
                    <a:pt x="429" y="54"/>
                  </a:cubicBezTo>
                  <a:cubicBezTo>
                    <a:pt x="393" y="18"/>
                    <a:pt x="351" y="1"/>
                    <a:pt x="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5" name="Google Shape;1285;p45"/>
            <p:cNvSpPr/>
            <p:nvPr/>
          </p:nvSpPr>
          <p:spPr>
            <a:xfrm>
              <a:off x="3488800" y="3257875"/>
              <a:ext cx="13100" cy="7750"/>
            </a:xfrm>
            <a:custGeom>
              <a:rect b="b" l="l" r="r" t="t"/>
              <a:pathLst>
                <a:path extrusionOk="0" h="310" w="524">
                  <a:moveTo>
                    <a:pt x="167" y="0"/>
                  </a:moveTo>
                  <a:cubicBezTo>
                    <a:pt x="72" y="0"/>
                    <a:pt x="0" y="72"/>
                    <a:pt x="0" y="143"/>
                  </a:cubicBezTo>
                  <a:cubicBezTo>
                    <a:pt x="0" y="238"/>
                    <a:pt x="72" y="310"/>
                    <a:pt x="167" y="310"/>
                  </a:cubicBezTo>
                  <a:lnTo>
                    <a:pt x="333" y="310"/>
                  </a:lnTo>
                  <a:cubicBezTo>
                    <a:pt x="524" y="310"/>
                    <a:pt x="524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6" name="Google Shape;1286;p45"/>
            <p:cNvSpPr/>
            <p:nvPr/>
          </p:nvSpPr>
          <p:spPr>
            <a:xfrm>
              <a:off x="3445925" y="3257875"/>
              <a:ext cx="14300" cy="7750"/>
            </a:xfrm>
            <a:custGeom>
              <a:rect b="b" l="l" r="r" t="t"/>
              <a:pathLst>
                <a:path extrusionOk="0" h="310" w="572">
                  <a:moveTo>
                    <a:pt x="215" y="0"/>
                  </a:moveTo>
                  <a:cubicBezTo>
                    <a:pt x="0" y="0"/>
                    <a:pt x="0" y="310"/>
                    <a:pt x="215" y="310"/>
                  </a:cubicBezTo>
                  <a:lnTo>
                    <a:pt x="381" y="310"/>
                  </a:lnTo>
                  <a:cubicBezTo>
                    <a:pt x="572" y="310"/>
                    <a:pt x="572" y="0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7" name="Google Shape;1287;p45"/>
            <p:cNvSpPr/>
            <p:nvPr/>
          </p:nvSpPr>
          <p:spPr>
            <a:xfrm>
              <a:off x="3472125" y="3278700"/>
              <a:ext cx="7750" cy="11350"/>
            </a:xfrm>
            <a:custGeom>
              <a:rect b="b" l="l" r="r" t="t"/>
              <a:pathLst>
                <a:path extrusionOk="0" h="454" w="31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lnTo>
                    <a:pt x="0" y="310"/>
                  </a:lnTo>
                  <a:cubicBezTo>
                    <a:pt x="0" y="382"/>
                    <a:pt x="72" y="453"/>
                    <a:pt x="167" y="453"/>
                  </a:cubicBezTo>
                  <a:cubicBezTo>
                    <a:pt x="238" y="453"/>
                    <a:pt x="310" y="382"/>
                    <a:pt x="310" y="310"/>
                  </a:cubicBezTo>
                  <a:lnTo>
                    <a:pt x="310" y="144"/>
                  </a:lnTo>
                  <a:cubicBezTo>
                    <a:pt x="310" y="48"/>
                    <a:pt x="238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8" name="Google Shape;1288;p45"/>
            <p:cNvSpPr/>
            <p:nvPr/>
          </p:nvSpPr>
          <p:spPr>
            <a:xfrm>
              <a:off x="3472125" y="3237025"/>
              <a:ext cx="7750" cy="11350"/>
            </a:xfrm>
            <a:custGeom>
              <a:rect b="b" l="l" r="r" t="t"/>
              <a:pathLst>
                <a:path extrusionOk="0" h="454" w="310">
                  <a:moveTo>
                    <a:pt x="167" y="1"/>
                  </a:moveTo>
                  <a:cubicBezTo>
                    <a:pt x="72" y="1"/>
                    <a:pt x="0" y="72"/>
                    <a:pt x="0" y="144"/>
                  </a:cubicBezTo>
                  <a:lnTo>
                    <a:pt x="0" y="310"/>
                  </a:lnTo>
                  <a:cubicBezTo>
                    <a:pt x="0" y="406"/>
                    <a:pt x="72" y="453"/>
                    <a:pt x="167" y="453"/>
                  </a:cubicBezTo>
                  <a:cubicBezTo>
                    <a:pt x="238" y="453"/>
                    <a:pt x="310" y="406"/>
                    <a:pt x="310" y="310"/>
                  </a:cubicBezTo>
                  <a:lnTo>
                    <a:pt x="310" y="144"/>
                  </a:lnTo>
                  <a:cubicBezTo>
                    <a:pt x="310" y="72"/>
                    <a:pt x="238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89" name="Google Shape;1289;p45"/>
            <p:cNvSpPr/>
            <p:nvPr/>
          </p:nvSpPr>
          <p:spPr>
            <a:xfrm>
              <a:off x="3453075" y="3243275"/>
              <a:ext cx="11925" cy="11050"/>
            </a:xfrm>
            <a:custGeom>
              <a:rect b="b" l="l" r="r" t="t"/>
              <a:pathLst>
                <a:path extrusionOk="0" h="442" w="477">
                  <a:moveTo>
                    <a:pt x="191" y="1"/>
                  </a:moveTo>
                  <a:cubicBezTo>
                    <a:pt x="149" y="1"/>
                    <a:pt x="107" y="13"/>
                    <a:pt x="72" y="36"/>
                  </a:cubicBezTo>
                  <a:cubicBezTo>
                    <a:pt x="0" y="108"/>
                    <a:pt x="0" y="203"/>
                    <a:pt x="72" y="275"/>
                  </a:cubicBezTo>
                  <a:lnTo>
                    <a:pt x="215" y="394"/>
                  </a:lnTo>
                  <a:cubicBezTo>
                    <a:pt x="238" y="417"/>
                    <a:pt x="262" y="441"/>
                    <a:pt x="310" y="441"/>
                  </a:cubicBezTo>
                  <a:cubicBezTo>
                    <a:pt x="357" y="441"/>
                    <a:pt x="405" y="417"/>
                    <a:pt x="429" y="394"/>
                  </a:cubicBezTo>
                  <a:cubicBezTo>
                    <a:pt x="477" y="346"/>
                    <a:pt x="477" y="227"/>
                    <a:pt x="429" y="179"/>
                  </a:cubicBezTo>
                  <a:lnTo>
                    <a:pt x="310" y="36"/>
                  </a:lnTo>
                  <a:cubicBezTo>
                    <a:pt x="274" y="13"/>
                    <a:pt x="232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0" name="Google Shape;1290;p45"/>
            <p:cNvSpPr/>
            <p:nvPr/>
          </p:nvSpPr>
          <p:spPr>
            <a:xfrm>
              <a:off x="3482825" y="3272600"/>
              <a:ext cx="11950" cy="11475"/>
            </a:xfrm>
            <a:custGeom>
              <a:rect b="b" l="l" r="r" t="t"/>
              <a:pathLst>
                <a:path extrusionOk="0" h="459" w="478">
                  <a:moveTo>
                    <a:pt x="191" y="1"/>
                  </a:moveTo>
                  <a:cubicBezTo>
                    <a:pt x="150" y="1"/>
                    <a:pt x="108" y="18"/>
                    <a:pt x="72" y="54"/>
                  </a:cubicBezTo>
                  <a:cubicBezTo>
                    <a:pt x="1" y="102"/>
                    <a:pt x="1" y="197"/>
                    <a:pt x="72" y="268"/>
                  </a:cubicBezTo>
                  <a:lnTo>
                    <a:pt x="215" y="411"/>
                  </a:lnTo>
                  <a:cubicBezTo>
                    <a:pt x="239" y="435"/>
                    <a:pt x="263" y="459"/>
                    <a:pt x="311" y="459"/>
                  </a:cubicBezTo>
                  <a:cubicBezTo>
                    <a:pt x="358" y="459"/>
                    <a:pt x="406" y="435"/>
                    <a:pt x="430" y="411"/>
                  </a:cubicBezTo>
                  <a:cubicBezTo>
                    <a:pt x="477" y="340"/>
                    <a:pt x="477" y="245"/>
                    <a:pt x="430" y="173"/>
                  </a:cubicBezTo>
                  <a:lnTo>
                    <a:pt x="311" y="54"/>
                  </a:lnTo>
                  <a:cubicBezTo>
                    <a:pt x="275" y="18"/>
                    <a:pt x="233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1" name="Google Shape;1291;p45"/>
            <p:cNvSpPr/>
            <p:nvPr/>
          </p:nvSpPr>
          <p:spPr>
            <a:xfrm>
              <a:off x="3474500" y="3257950"/>
              <a:ext cx="12950" cy="11250"/>
            </a:xfrm>
            <a:custGeom>
              <a:rect b="b" l="l" r="r" t="t"/>
              <a:pathLst>
                <a:path extrusionOk="0" h="450" w="518">
                  <a:moveTo>
                    <a:pt x="278" y="1"/>
                  </a:moveTo>
                  <a:cubicBezTo>
                    <a:pt x="242" y="1"/>
                    <a:pt x="203" y="14"/>
                    <a:pt x="167" y="45"/>
                  </a:cubicBezTo>
                  <a:lnTo>
                    <a:pt x="72" y="164"/>
                  </a:lnTo>
                  <a:cubicBezTo>
                    <a:pt x="1" y="235"/>
                    <a:pt x="1" y="331"/>
                    <a:pt x="72" y="402"/>
                  </a:cubicBezTo>
                  <a:cubicBezTo>
                    <a:pt x="96" y="426"/>
                    <a:pt x="143" y="450"/>
                    <a:pt x="167" y="450"/>
                  </a:cubicBezTo>
                  <a:cubicBezTo>
                    <a:pt x="215" y="450"/>
                    <a:pt x="263" y="426"/>
                    <a:pt x="286" y="402"/>
                  </a:cubicBezTo>
                  <a:lnTo>
                    <a:pt x="405" y="283"/>
                  </a:lnTo>
                  <a:cubicBezTo>
                    <a:pt x="517" y="171"/>
                    <a:pt x="410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2" name="Google Shape;1292;p45"/>
            <p:cNvSpPr/>
            <p:nvPr/>
          </p:nvSpPr>
          <p:spPr>
            <a:xfrm>
              <a:off x="3462000" y="3258175"/>
              <a:ext cx="12950" cy="10950"/>
            </a:xfrm>
            <a:custGeom>
              <a:rect b="b" l="l" r="r" t="t"/>
              <a:pathLst>
                <a:path extrusionOk="0" h="438" w="518">
                  <a:moveTo>
                    <a:pt x="170" y="0"/>
                  </a:moveTo>
                  <a:cubicBezTo>
                    <a:pt x="131" y="0"/>
                    <a:pt x="96" y="12"/>
                    <a:pt x="72" y="36"/>
                  </a:cubicBezTo>
                  <a:cubicBezTo>
                    <a:pt x="0" y="107"/>
                    <a:pt x="0" y="202"/>
                    <a:pt x="72" y="274"/>
                  </a:cubicBezTo>
                  <a:lnTo>
                    <a:pt x="167" y="393"/>
                  </a:lnTo>
                  <a:cubicBezTo>
                    <a:pt x="198" y="424"/>
                    <a:pt x="234" y="437"/>
                    <a:pt x="269" y="437"/>
                  </a:cubicBezTo>
                  <a:cubicBezTo>
                    <a:pt x="395" y="437"/>
                    <a:pt x="517" y="267"/>
                    <a:pt x="405" y="155"/>
                  </a:cubicBezTo>
                  <a:lnTo>
                    <a:pt x="286" y="36"/>
                  </a:lnTo>
                  <a:cubicBezTo>
                    <a:pt x="250" y="12"/>
                    <a:pt x="209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3" name="Google Shape;1293;p45"/>
            <p:cNvSpPr/>
            <p:nvPr/>
          </p:nvSpPr>
          <p:spPr>
            <a:xfrm>
              <a:off x="3507850" y="3369200"/>
              <a:ext cx="114925" cy="112550"/>
            </a:xfrm>
            <a:custGeom>
              <a:rect b="b" l="l" r="r" t="t"/>
              <a:pathLst>
                <a:path extrusionOk="0" h="4502" w="4597">
                  <a:moveTo>
                    <a:pt x="2310" y="738"/>
                  </a:moveTo>
                  <a:cubicBezTo>
                    <a:pt x="3143" y="738"/>
                    <a:pt x="3953" y="1389"/>
                    <a:pt x="3953" y="2358"/>
                  </a:cubicBezTo>
                  <a:cubicBezTo>
                    <a:pt x="3953" y="3263"/>
                    <a:pt x="3215" y="3977"/>
                    <a:pt x="2334" y="3977"/>
                  </a:cubicBezTo>
                  <a:cubicBezTo>
                    <a:pt x="881" y="3977"/>
                    <a:pt x="167" y="2239"/>
                    <a:pt x="1191" y="1215"/>
                  </a:cubicBezTo>
                  <a:cubicBezTo>
                    <a:pt x="1513" y="885"/>
                    <a:pt x="1914" y="738"/>
                    <a:pt x="2310" y="738"/>
                  </a:cubicBezTo>
                  <a:close/>
                  <a:moveTo>
                    <a:pt x="2310" y="0"/>
                  </a:moveTo>
                  <a:cubicBezTo>
                    <a:pt x="2215" y="0"/>
                    <a:pt x="2167" y="48"/>
                    <a:pt x="2167" y="143"/>
                  </a:cubicBezTo>
                  <a:lnTo>
                    <a:pt x="2167" y="429"/>
                  </a:lnTo>
                  <a:cubicBezTo>
                    <a:pt x="1929" y="453"/>
                    <a:pt x="1739" y="524"/>
                    <a:pt x="1524" y="596"/>
                  </a:cubicBezTo>
                  <a:lnTo>
                    <a:pt x="1381" y="334"/>
                  </a:lnTo>
                  <a:cubicBezTo>
                    <a:pt x="1351" y="288"/>
                    <a:pt x="1300" y="261"/>
                    <a:pt x="1249" y="261"/>
                  </a:cubicBezTo>
                  <a:cubicBezTo>
                    <a:pt x="1221" y="261"/>
                    <a:pt x="1192" y="269"/>
                    <a:pt x="1167" y="286"/>
                  </a:cubicBezTo>
                  <a:cubicBezTo>
                    <a:pt x="1096" y="334"/>
                    <a:pt x="1072" y="429"/>
                    <a:pt x="1119" y="501"/>
                  </a:cubicBezTo>
                  <a:lnTo>
                    <a:pt x="1262" y="763"/>
                  </a:lnTo>
                  <a:cubicBezTo>
                    <a:pt x="1096" y="882"/>
                    <a:pt x="929" y="1024"/>
                    <a:pt x="810" y="1215"/>
                  </a:cubicBezTo>
                  <a:lnTo>
                    <a:pt x="548" y="1072"/>
                  </a:lnTo>
                  <a:cubicBezTo>
                    <a:pt x="518" y="1051"/>
                    <a:pt x="489" y="1042"/>
                    <a:pt x="462" y="1042"/>
                  </a:cubicBezTo>
                  <a:cubicBezTo>
                    <a:pt x="340" y="1042"/>
                    <a:pt x="268" y="1232"/>
                    <a:pt x="405" y="1310"/>
                  </a:cubicBezTo>
                  <a:lnTo>
                    <a:pt x="667" y="1477"/>
                  </a:lnTo>
                  <a:cubicBezTo>
                    <a:pt x="572" y="1667"/>
                    <a:pt x="500" y="1882"/>
                    <a:pt x="500" y="2096"/>
                  </a:cubicBezTo>
                  <a:lnTo>
                    <a:pt x="191" y="2096"/>
                  </a:lnTo>
                  <a:cubicBezTo>
                    <a:pt x="0" y="2096"/>
                    <a:pt x="0" y="2406"/>
                    <a:pt x="191" y="2406"/>
                  </a:cubicBezTo>
                  <a:lnTo>
                    <a:pt x="500" y="2406"/>
                  </a:lnTo>
                  <a:cubicBezTo>
                    <a:pt x="500" y="2620"/>
                    <a:pt x="572" y="2834"/>
                    <a:pt x="667" y="3025"/>
                  </a:cubicBezTo>
                  <a:lnTo>
                    <a:pt x="405" y="3168"/>
                  </a:lnTo>
                  <a:cubicBezTo>
                    <a:pt x="262" y="3239"/>
                    <a:pt x="310" y="3454"/>
                    <a:pt x="476" y="3454"/>
                  </a:cubicBezTo>
                  <a:cubicBezTo>
                    <a:pt x="500" y="3454"/>
                    <a:pt x="524" y="3430"/>
                    <a:pt x="548" y="3430"/>
                  </a:cubicBezTo>
                  <a:lnTo>
                    <a:pt x="810" y="3287"/>
                  </a:lnTo>
                  <a:cubicBezTo>
                    <a:pt x="929" y="3454"/>
                    <a:pt x="1096" y="3620"/>
                    <a:pt x="1262" y="3739"/>
                  </a:cubicBezTo>
                  <a:lnTo>
                    <a:pt x="1119" y="4001"/>
                  </a:lnTo>
                  <a:cubicBezTo>
                    <a:pt x="1072" y="4073"/>
                    <a:pt x="1096" y="4168"/>
                    <a:pt x="1167" y="4192"/>
                  </a:cubicBezTo>
                  <a:cubicBezTo>
                    <a:pt x="1191" y="4216"/>
                    <a:pt x="1215" y="4216"/>
                    <a:pt x="1239" y="4216"/>
                  </a:cubicBezTo>
                  <a:cubicBezTo>
                    <a:pt x="1286" y="4216"/>
                    <a:pt x="1334" y="4192"/>
                    <a:pt x="1381" y="4144"/>
                  </a:cubicBezTo>
                  <a:lnTo>
                    <a:pt x="1524" y="3882"/>
                  </a:lnTo>
                  <a:cubicBezTo>
                    <a:pt x="1715" y="3977"/>
                    <a:pt x="1929" y="4025"/>
                    <a:pt x="2143" y="4049"/>
                  </a:cubicBezTo>
                  <a:lnTo>
                    <a:pt x="2143" y="4358"/>
                  </a:lnTo>
                  <a:cubicBezTo>
                    <a:pt x="2143" y="4430"/>
                    <a:pt x="2215" y="4501"/>
                    <a:pt x="2286" y="4501"/>
                  </a:cubicBezTo>
                  <a:cubicBezTo>
                    <a:pt x="2382" y="4501"/>
                    <a:pt x="2453" y="4430"/>
                    <a:pt x="2453" y="4358"/>
                  </a:cubicBezTo>
                  <a:lnTo>
                    <a:pt x="2453" y="4049"/>
                  </a:lnTo>
                  <a:cubicBezTo>
                    <a:pt x="2667" y="4025"/>
                    <a:pt x="2882" y="3977"/>
                    <a:pt x="3072" y="3882"/>
                  </a:cubicBezTo>
                  <a:lnTo>
                    <a:pt x="3215" y="4144"/>
                  </a:lnTo>
                  <a:cubicBezTo>
                    <a:pt x="3239" y="4192"/>
                    <a:pt x="3287" y="4216"/>
                    <a:pt x="3358" y="4216"/>
                  </a:cubicBezTo>
                  <a:cubicBezTo>
                    <a:pt x="3382" y="4216"/>
                    <a:pt x="3406" y="4216"/>
                    <a:pt x="3429" y="4192"/>
                  </a:cubicBezTo>
                  <a:cubicBezTo>
                    <a:pt x="3501" y="4168"/>
                    <a:pt x="3525" y="4073"/>
                    <a:pt x="3477" y="4001"/>
                  </a:cubicBezTo>
                  <a:lnTo>
                    <a:pt x="3334" y="3739"/>
                  </a:lnTo>
                  <a:cubicBezTo>
                    <a:pt x="3501" y="3620"/>
                    <a:pt x="3668" y="3454"/>
                    <a:pt x="3787" y="3287"/>
                  </a:cubicBezTo>
                  <a:lnTo>
                    <a:pt x="4049" y="3430"/>
                  </a:lnTo>
                  <a:cubicBezTo>
                    <a:pt x="4072" y="3430"/>
                    <a:pt x="4096" y="3454"/>
                    <a:pt x="4120" y="3454"/>
                  </a:cubicBezTo>
                  <a:cubicBezTo>
                    <a:pt x="4263" y="3454"/>
                    <a:pt x="4334" y="3239"/>
                    <a:pt x="4192" y="3168"/>
                  </a:cubicBezTo>
                  <a:lnTo>
                    <a:pt x="3930" y="3025"/>
                  </a:lnTo>
                  <a:cubicBezTo>
                    <a:pt x="4025" y="2811"/>
                    <a:pt x="4096" y="2620"/>
                    <a:pt x="4096" y="2406"/>
                  </a:cubicBezTo>
                  <a:lnTo>
                    <a:pt x="4406" y="2406"/>
                  </a:lnTo>
                  <a:cubicBezTo>
                    <a:pt x="4596" y="2406"/>
                    <a:pt x="4596" y="2096"/>
                    <a:pt x="4406" y="2096"/>
                  </a:cubicBezTo>
                  <a:lnTo>
                    <a:pt x="4120" y="2096"/>
                  </a:lnTo>
                  <a:cubicBezTo>
                    <a:pt x="4096" y="1882"/>
                    <a:pt x="4049" y="1667"/>
                    <a:pt x="3953" y="1477"/>
                  </a:cubicBezTo>
                  <a:lnTo>
                    <a:pt x="4215" y="1310"/>
                  </a:lnTo>
                  <a:cubicBezTo>
                    <a:pt x="4352" y="1232"/>
                    <a:pt x="4280" y="1042"/>
                    <a:pt x="4145" y="1042"/>
                  </a:cubicBezTo>
                  <a:cubicBezTo>
                    <a:pt x="4115" y="1042"/>
                    <a:pt x="4083" y="1051"/>
                    <a:pt x="4049" y="1072"/>
                  </a:cubicBezTo>
                  <a:lnTo>
                    <a:pt x="3787" y="1215"/>
                  </a:lnTo>
                  <a:cubicBezTo>
                    <a:pt x="3668" y="1024"/>
                    <a:pt x="3525" y="882"/>
                    <a:pt x="3334" y="763"/>
                  </a:cubicBezTo>
                  <a:lnTo>
                    <a:pt x="3501" y="501"/>
                  </a:lnTo>
                  <a:cubicBezTo>
                    <a:pt x="3525" y="429"/>
                    <a:pt x="3501" y="334"/>
                    <a:pt x="3429" y="286"/>
                  </a:cubicBezTo>
                  <a:cubicBezTo>
                    <a:pt x="3404" y="269"/>
                    <a:pt x="3376" y="261"/>
                    <a:pt x="3349" y="261"/>
                  </a:cubicBezTo>
                  <a:cubicBezTo>
                    <a:pt x="3299" y="261"/>
                    <a:pt x="3254" y="288"/>
                    <a:pt x="3239" y="334"/>
                  </a:cubicBezTo>
                  <a:lnTo>
                    <a:pt x="3072" y="596"/>
                  </a:lnTo>
                  <a:cubicBezTo>
                    <a:pt x="2882" y="501"/>
                    <a:pt x="2667" y="453"/>
                    <a:pt x="2453" y="429"/>
                  </a:cubicBezTo>
                  <a:lnTo>
                    <a:pt x="2453" y="143"/>
                  </a:lnTo>
                  <a:cubicBezTo>
                    <a:pt x="2453" y="48"/>
                    <a:pt x="2382" y="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4" name="Google Shape;1294;p45"/>
            <p:cNvSpPr/>
            <p:nvPr/>
          </p:nvSpPr>
          <p:spPr>
            <a:xfrm>
              <a:off x="3578700" y="3402400"/>
              <a:ext cx="13100" cy="12675"/>
            </a:xfrm>
            <a:custGeom>
              <a:rect b="b" l="l" r="r" t="t"/>
              <a:pathLst>
                <a:path extrusionOk="0" h="507" w="524">
                  <a:moveTo>
                    <a:pt x="357" y="0"/>
                  </a:moveTo>
                  <a:cubicBezTo>
                    <a:pt x="316" y="0"/>
                    <a:pt x="274" y="18"/>
                    <a:pt x="238" y="54"/>
                  </a:cubicBezTo>
                  <a:lnTo>
                    <a:pt x="72" y="220"/>
                  </a:lnTo>
                  <a:cubicBezTo>
                    <a:pt x="0" y="292"/>
                    <a:pt x="0" y="387"/>
                    <a:pt x="72" y="459"/>
                  </a:cubicBezTo>
                  <a:cubicBezTo>
                    <a:pt x="95" y="482"/>
                    <a:pt x="143" y="506"/>
                    <a:pt x="191" y="506"/>
                  </a:cubicBezTo>
                  <a:cubicBezTo>
                    <a:pt x="214" y="506"/>
                    <a:pt x="262" y="482"/>
                    <a:pt x="286" y="459"/>
                  </a:cubicBezTo>
                  <a:lnTo>
                    <a:pt x="476" y="268"/>
                  </a:lnTo>
                  <a:cubicBezTo>
                    <a:pt x="524" y="220"/>
                    <a:pt x="524" y="125"/>
                    <a:pt x="476" y="54"/>
                  </a:cubicBezTo>
                  <a:cubicBezTo>
                    <a:pt x="441" y="18"/>
                    <a:pt x="399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5" name="Google Shape;1295;p45"/>
            <p:cNvSpPr/>
            <p:nvPr/>
          </p:nvSpPr>
          <p:spPr>
            <a:xfrm>
              <a:off x="3539400" y="3441850"/>
              <a:ext cx="14675" cy="11925"/>
            </a:xfrm>
            <a:custGeom>
              <a:rect b="b" l="l" r="r" t="t"/>
              <a:pathLst>
                <a:path extrusionOk="0" h="477" w="587">
                  <a:moveTo>
                    <a:pt x="348" y="0"/>
                  </a:moveTo>
                  <a:cubicBezTo>
                    <a:pt x="310" y="0"/>
                    <a:pt x="272" y="14"/>
                    <a:pt x="238" y="47"/>
                  </a:cubicBezTo>
                  <a:lnTo>
                    <a:pt x="72" y="214"/>
                  </a:lnTo>
                  <a:cubicBezTo>
                    <a:pt x="0" y="286"/>
                    <a:pt x="0" y="381"/>
                    <a:pt x="72" y="428"/>
                  </a:cubicBezTo>
                  <a:cubicBezTo>
                    <a:pt x="96" y="476"/>
                    <a:pt x="143" y="476"/>
                    <a:pt x="191" y="476"/>
                  </a:cubicBezTo>
                  <a:cubicBezTo>
                    <a:pt x="238" y="476"/>
                    <a:pt x="262" y="476"/>
                    <a:pt x="286" y="428"/>
                  </a:cubicBezTo>
                  <a:lnTo>
                    <a:pt x="477" y="262"/>
                  </a:lnTo>
                  <a:cubicBezTo>
                    <a:pt x="586" y="152"/>
                    <a:pt x="471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6" name="Google Shape;1296;p45"/>
            <p:cNvSpPr/>
            <p:nvPr/>
          </p:nvSpPr>
          <p:spPr>
            <a:xfrm>
              <a:off x="3585825" y="3421600"/>
              <a:ext cx="15525" cy="7750"/>
            </a:xfrm>
            <a:custGeom>
              <a:rect b="b" l="l" r="r" t="t"/>
              <a:pathLst>
                <a:path extrusionOk="0" h="310" w="621">
                  <a:moveTo>
                    <a:pt x="191" y="0"/>
                  </a:moveTo>
                  <a:cubicBezTo>
                    <a:pt x="1" y="0"/>
                    <a:pt x="1" y="310"/>
                    <a:pt x="191" y="310"/>
                  </a:cubicBezTo>
                  <a:lnTo>
                    <a:pt x="430" y="310"/>
                  </a:lnTo>
                  <a:cubicBezTo>
                    <a:pt x="620" y="310"/>
                    <a:pt x="620" y="0"/>
                    <a:pt x="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7" name="Google Shape;1297;p45"/>
            <p:cNvSpPr/>
            <p:nvPr/>
          </p:nvSpPr>
          <p:spPr>
            <a:xfrm>
              <a:off x="3529875" y="3421600"/>
              <a:ext cx="14900" cy="7750"/>
            </a:xfrm>
            <a:custGeom>
              <a:rect b="b" l="l" r="r" t="t"/>
              <a:pathLst>
                <a:path extrusionOk="0" h="310" w="596">
                  <a:moveTo>
                    <a:pt x="215" y="0"/>
                  </a:moveTo>
                  <a:cubicBezTo>
                    <a:pt x="0" y="0"/>
                    <a:pt x="0" y="310"/>
                    <a:pt x="215" y="310"/>
                  </a:cubicBezTo>
                  <a:lnTo>
                    <a:pt x="429" y="310"/>
                  </a:lnTo>
                  <a:cubicBezTo>
                    <a:pt x="524" y="310"/>
                    <a:pt x="596" y="238"/>
                    <a:pt x="596" y="143"/>
                  </a:cubicBezTo>
                  <a:cubicBezTo>
                    <a:pt x="596" y="72"/>
                    <a:pt x="524" y="0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8" name="Google Shape;1298;p45"/>
            <p:cNvSpPr/>
            <p:nvPr/>
          </p:nvSpPr>
          <p:spPr>
            <a:xfrm>
              <a:off x="3561425" y="3449575"/>
              <a:ext cx="7775" cy="13125"/>
            </a:xfrm>
            <a:custGeom>
              <a:rect b="b" l="l" r="r" t="t"/>
              <a:pathLst>
                <a:path extrusionOk="0" h="525" w="311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lnTo>
                    <a:pt x="0" y="381"/>
                  </a:lnTo>
                  <a:cubicBezTo>
                    <a:pt x="0" y="453"/>
                    <a:pt x="72" y="524"/>
                    <a:pt x="167" y="524"/>
                  </a:cubicBezTo>
                  <a:cubicBezTo>
                    <a:pt x="239" y="524"/>
                    <a:pt x="310" y="453"/>
                    <a:pt x="310" y="381"/>
                  </a:cubicBezTo>
                  <a:lnTo>
                    <a:pt x="310" y="143"/>
                  </a:lnTo>
                  <a:cubicBezTo>
                    <a:pt x="310" y="48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99" name="Google Shape;1299;p45"/>
            <p:cNvSpPr/>
            <p:nvPr/>
          </p:nvSpPr>
          <p:spPr>
            <a:xfrm>
              <a:off x="3561425" y="3394200"/>
              <a:ext cx="7775" cy="13125"/>
            </a:xfrm>
            <a:custGeom>
              <a:rect b="b" l="l" r="r" t="t"/>
              <a:pathLst>
                <a:path extrusionOk="0" h="525" w="311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lnTo>
                    <a:pt x="0" y="382"/>
                  </a:lnTo>
                  <a:cubicBezTo>
                    <a:pt x="0" y="453"/>
                    <a:pt x="72" y="525"/>
                    <a:pt x="167" y="525"/>
                  </a:cubicBezTo>
                  <a:cubicBezTo>
                    <a:pt x="239" y="525"/>
                    <a:pt x="310" y="453"/>
                    <a:pt x="310" y="382"/>
                  </a:cubicBezTo>
                  <a:lnTo>
                    <a:pt x="310" y="144"/>
                  </a:lnTo>
                  <a:cubicBezTo>
                    <a:pt x="310" y="48"/>
                    <a:pt x="239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00" name="Google Shape;1300;p45"/>
            <p:cNvSpPr/>
            <p:nvPr/>
          </p:nvSpPr>
          <p:spPr>
            <a:xfrm>
              <a:off x="3539400" y="3402400"/>
              <a:ext cx="13125" cy="12375"/>
            </a:xfrm>
            <a:custGeom>
              <a:rect b="b" l="l" r="r" t="t"/>
              <a:pathLst>
                <a:path extrusionOk="0" h="495" w="525">
                  <a:moveTo>
                    <a:pt x="188" y="0"/>
                  </a:moveTo>
                  <a:cubicBezTo>
                    <a:pt x="149" y="0"/>
                    <a:pt x="107" y="18"/>
                    <a:pt x="72" y="54"/>
                  </a:cubicBezTo>
                  <a:cubicBezTo>
                    <a:pt x="0" y="125"/>
                    <a:pt x="0" y="220"/>
                    <a:pt x="72" y="268"/>
                  </a:cubicBezTo>
                  <a:lnTo>
                    <a:pt x="238" y="459"/>
                  </a:lnTo>
                  <a:cubicBezTo>
                    <a:pt x="274" y="482"/>
                    <a:pt x="316" y="494"/>
                    <a:pt x="358" y="494"/>
                  </a:cubicBezTo>
                  <a:cubicBezTo>
                    <a:pt x="399" y="494"/>
                    <a:pt x="441" y="482"/>
                    <a:pt x="477" y="459"/>
                  </a:cubicBezTo>
                  <a:cubicBezTo>
                    <a:pt x="524" y="387"/>
                    <a:pt x="524" y="292"/>
                    <a:pt x="477" y="220"/>
                  </a:cubicBezTo>
                  <a:lnTo>
                    <a:pt x="286" y="54"/>
                  </a:lnTo>
                  <a:cubicBezTo>
                    <a:pt x="262" y="18"/>
                    <a:pt x="227" y="0"/>
                    <a:pt x="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01" name="Google Shape;1301;p45"/>
            <p:cNvSpPr/>
            <p:nvPr/>
          </p:nvSpPr>
          <p:spPr>
            <a:xfrm>
              <a:off x="3578700" y="3441675"/>
              <a:ext cx="14625" cy="12325"/>
            </a:xfrm>
            <a:custGeom>
              <a:rect b="b" l="l" r="r" t="t"/>
              <a:pathLst>
                <a:path extrusionOk="0" h="493" w="585">
                  <a:moveTo>
                    <a:pt x="179" y="1"/>
                  </a:moveTo>
                  <a:cubicBezTo>
                    <a:pt x="137" y="1"/>
                    <a:pt x="95" y="19"/>
                    <a:pt x="72" y="54"/>
                  </a:cubicBezTo>
                  <a:cubicBezTo>
                    <a:pt x="0" y="102"/>
                    <a:pt x="0" y="221"/>
                    <a:pt x="72" y="269"/>
                  </a:cubicBezTo>
                  <a:lnTo>
                    <a:pt x="238" y="435"/>
                  </a:lnTo>
                  <a:cubicBezTo>
                    <a:pt x="273" y="476"/>
                    <a:pt x="313" y="492"/>
                    <a:pt x="352" y="492"/>
                  </a:cubicBezTo>
                  <a:cubicBezTo>
                    <a:pt x="474" y="492"/>
                    <a:pt x="585" y="329"/>
                    <a:pt x="476" y="221"/>
                  </a:cubicBezTo>
                  <a:lnTo>
                    <a:pt x="286" y="54"/>
                  </a:lnTo>
                  <a:cubicBezTo>
                    <a:pt x="262" y="19"/>
                    <a:pt x="220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02" name="Google Shape;1302;p45"/>
            <p:cNvSpPr/>
            <p:nvPr/>
          </p:nvSpPr>
          <p:spPr>
            <a:xfrm>
              <a:off x="3566425" y="3422475"/>
              <a:ext cx="14075" cy="11625"/>
            </a:xfrm>
            <a:custGeom>
              <a:rect b="b" l="l" r="r" t="t"/>
              <a:pathLst>
                <a:path extrusionOk="0" h="465" w="563">
                  <a:moveTo>
                    <a:pt x="384" y="1"/>
                  </a:moveTo>
                  <a:cubicBezTo>
                    <a:pt x="342" y="1"/>
                    <a:pt x="301" y="13"/>
                    <a:pt x="277" y="37"/>
                  </a:cubicBezTo>
                  <a:lnTo>
                    <a:pt x="110" y="203"/>
                  </a:lnTo>
                  <a:cubicBezTo>
                    <a:pt x="0" y="313"/>
                    <a:pt x="115" y="465"/>
                    <a:pt x="239" y="465"/>
                  </a:cubicBezTo>
                  <a:cubicBezTo>
                    <a:pt x="277" y="465"/>
                    <a:pt x="315" y="451"/>
                    <a:pt x="348" y="418"/>
                  </a:cubicBezTo>
                  <a:lnTo>
                    <a:pt x="491" y="275"/>
                  </a:lnTo>
                  <a:cubicBezTo>
                    <a:pt x="563" y="203"/>
                    <a:pt x="563" y="108"/>
                    <a:pt x="491" y="37"/>
                  </a:cubicBezTo>
                  <a:cubicBezTo>
                    <a:pt x="467" y="13"/>
                    <a:pt x="426" y="1"/>
                    <a:pt x="3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03" name="Google Shape;1303;p45"/>
            <p:cNvSpPr/>
            <p:nvPr/>
          </p:nvSpPr>
          <p:spPr>
            <a:xfrm>
              <a:off x="3550175" y="3422450"/>
              <a:ext cx="13650" cy="11675"/>
            </a:xfrm>
            <a:custGeom>
              <a:rect b="b" l="l" r="r" t="t"/>
              <a:pathLst>
                <a:path extrusionOk="0" h="467" w="546">
                  <a:moveTo>
                    <a:pt x="222" y="0"/>
                  </a:moveTo>
                  <a:cubicBezTo>
                    <a:pt x="96" y="0"/>
                    <a:pt x="0" y="145"/>
                    <a:pt x="93" y="276"/>
                  </a:cubicBezTo>
                  <a:lnTo>
                    <a:pt x="260" y="419"/>
                  </a:lnTo>
                  <a:cubicBezTo>
                    <a:pt x="284" y="442"/>
                    <a:pt x="331" y="466"/>
                    <a:pt x="355" y="466"/>
                  </a:cubicBezTo>
                  <a:cubicBezTo>
                    <a:pt x="403" y="466"/>
                    <a:pt x="450" y="442"/>
                    <a:pt x="474" y="419"/>
                  </a:cubicBezTo>
                  <a:cubicBezTo>
                    <a:pt x="546" y="347"/>
                    <a:pt x="546" y="252"/>
                    <a:pt x="474" y="204"/>
                  </a:cubicBezTo>
                  <a:lnTo>
                    <a:pt x="331" y="38"/>
                  </a:lnTo>
                  <a:cubicBezTo>
                    <a:pt x="295" y="12"/>
                    <a:pt x="258" y="0"/>
                    <a:pt x="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304" name="Google Shape;1304;p45"/>
          <p:cNvSpPr/>
          <p:nvPr/>
        </p:nvSpPr>
        <p:spPr>
          <a:xfrm>
            <a:off x="6073720" y="3430937"/>
            <a:ext cx="365746" cy="365758"/>
          </a:xfrm>
          <a:custGeom>
            <a:rect b="b" l="l" r="r" t="t"/>
            <a:pathLst>
              <a:path extrusionOk="0" h="11413" w="11478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46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Mapping the </a:t>
            </a:r>
            <a:r>
              <a:rPr lang="en"/>
              <a:t>STEM e-content</a:t>
            </a:r>
            <a:endParaRPr/>
          </a:p>
        </p:txBody>
      </p:sp>
      <p:sp>
        <p:nvSpPr>
          <p:cNvPr id="1310" name="Google Shape;1310;p46"/>
          <p:cNvSpPr/>
          <p:nvPr/>
        </p:nvSpPr>
        <p:spPr>
          <a:xfrm>
            <a:off x="3607200" y="1277549"/>
            <a:ext cx="1929600" cy="869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Desired Outcome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311" name="Google Shape;1311;p46"/>
          <p:cNvSpPr/>
          <p:nvPr/>
        </p:nvSpPr>
        <p:spPr>
          <a:xfrm>
            <a:off x="3347212" y="3173500"/>
            <a:ext cx="2449500" cy="5217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Feasibility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312" name="Google Shape;1312;p46"/>
          <p:cNvSpPr/>
          <p:nvPr/>
        </p:nvSpPr>
        <p:spPr>
          <a:xfrm>
            <a:off x="4237912" y="2574288"/>
            <a:ext cx="668100" cy="396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02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313" name="Google Shape;1313;p46"/>
          <p:cNvSpPr txBox="1"/>
          <p:nvPr/>
        </p:nvSpPr>
        <p:spPr>
          <a:xfrm>
            <a:off x="3347161" y="3897800"/>
            <a:ext cx="24495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Device availability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314" name="Google Shape;1314;p46"/>
          <p:cNvSpPr/>
          <p:nvPr/>
        </p:nvSpPr>
        <p:spPr>
          <a:xfrm>
            <a:off x="5981175" y="3173500"/>
            <a:ext cx="2449500" cy="5217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Content Type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315" name="Google Shape;1315;p46"/>
          <p:cNvSpPr/>
          <p:nvPr/>
        </p:nvSpPr>
        <p:spPr>
          <a:xfrm>
            <a:off x="6871875" y="2574288"/>
            <a:ext cx="668100" cy="396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03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316" name="Google Shape;1316;p46"/>
          <p:cNvSpPr txBox="1"/>
          <p:nvPr/>
        </p:nvSpPr>
        <p:spPr>
          <a:xfrm>
            <a:off x="5981148" y="3897800"/>
            <a:ext cx="24495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Select an appropriate type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317" name="Google Shape;1317;p46"/>
          <p:cNvSpPr/>
          <p:nvPr/>
        </p:nvSpPr>
        <p:spPr>
          <a:xfrm>
            <a:off x="713225" y="3173500"/>
            <a:ext cx="2449500" cy="521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Data collection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318" name="Google Shape;1318;p46"/>
          <p:cNvSpPr/>
          <p:nvPr/>
        </p:nvSpPr>
        <p:spPr>
          <a:xfrm>
            <a:off x="1603925" y="2574288"/>
            <a:ext cx="668100" cy="396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01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319" name="Google Shape;1319;p46"/>
          <p:cNvSpPr txBox="1"/>
          <p:nvPr/>
        </p:nvSpPr>
        <p:spPr>
          <a:xfrm>
            <a:off x="713075" y="3897800"/>
            <a:ext cx="24495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What type of response do you want for the content?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cxnSp>
        <p:nvCxnSpPr>
          <p:cNvPr id="1320" name="Google Shape;1320;p46"/>
          <p:cNvCxnSpPr>
            <a:stCxn id="1318" idx="3"/>
            <a:endCxn id="1312" idx="1"/>
          </p:cNvCxnSpPr>
          <p:nvPr/>
        </p:nvCxnSpPr>
        <p:spPr>
          <a:xfrm>
            <a:off x="2272025" y="2772588"/>
            <a:ext cx="1965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1" name="Google Shape;1321;p46"/>
          <p:cNvCxnSpPr>
            <a:stCxn id="1312" idx="3"/>
            <a:endCxn id="1315" idx="1"/>
          </p:cNvCxnSpPr>
          <p:nvPr/>
        </p:nvCxnSpPr>
        <p:spPr>
          <a:xfrm>
            <a:off x="4906012" y="2772588"/>
            <a:ext cx="19659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2" name="Google Shape;1322;p46"/>
          <p:cNvCxnSpPr>
            <a:stCxn id="1310" idx="1"/>
            <a:endCxn id="1318" idx="0"/>
          </p:cNvCxnSpPr>
          <p:nvPr/>
        </p:nvCxnSpPr>
        <p:spPr>
          <a:xfrm flipH="1">
            <a:off x="1938000" y="1712099"/>
            <a:ext cx="1669200" cy="862200"/>
          </a:xfrm>
          <a:prstGeom prst="curvedConnector2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47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E-content in STEM</a:t>
            </a:r>
            <a:endParaRPr/>
          </a:p>
        </p:txBody>
      </p:sp>
      <p:sp>
        <p:nvSpPr>
          <p:cNvPr id="1328" name="Google Shape;1328;p47"/>
          <p:cNvSpPr/>
          <p:nvPr/>
        </p:nvSpPr>
        <p:spPr>
          <a:xfrm>
            <a:off x="713225" y="1430300"/>
            <a:ext cx="2449500" cy="521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Experiential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329" name="Google Shape;1329;p47"/>
          <p:cNvSpPr txBox="1"/>
          <p:nvPr/>
        </p:nvSpPr>
        <p:spPr>
          <a:xfrm>
            <a:off x="713075" y="1952000"/>
            <a:ext cx="24495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Theory + Practical</a:t>
            </a:r>
            <a:endParaRPr sz="22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330" name="Google Shape;1330;p47"/>
          <p:cNvSpPr txBox="1"/>
          <p:nvPr/>
        </p:nvSpPr>
        <p:spPr>
          <a:xfrm>
            <a:off x="5981425" y="2939150"/>
            <a:ext cx="2449500" cy="15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 u="sng">
                <a:solidFill>
                  <a:schemeClr val="hlink"/>
                </a:solidFill>
                <a:latin typeface="Barlow Medium"/>
                <a:ea typeface="Barlow Medium"/>
                <a:cs typeface="Barlow Medium"/>
                <a:sym typeface="Barlow Medium"/>
                <a:hlinkClick r:id="rId3"/>
              </a:rPr>
              <a:t>Interactives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 u="sng">
                <a:solidFill>
                  <a:schemeClr val="hlink"/>
                </a:solidFill>
                <a:latin typeface="Barlow Medium"/>
                <a:ea typeface="Barlow Medium"/>
                <a:cs typeface="Barlow Medium"/>
                <a:sym typeface="Barlow Medium"/>
                <a:hlinkClick r:id="rId4"/>
              </a:rPr>
              <a:t>Manipulatives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 u="sng">
                <a:solidFill>
                  <a:schemeClr val="hlink"/>
                </a:solidFill>
                <a:latin typeface="Barlow Medium"/>
                <a:ea typeface="Barlow Medium"/>
                <a:cs typeface="Barlow Medium"/>
                <a:sym typeface="Barlow Medium"/>
                <a:hlinkClick r:id="rId5"/>
              </a:rPr>
              <a:t>Comic Strips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Podcasts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331" name="Google Shape;1331;p47"/>
          <p:cNvSpPr/>
          <p:nvPr/>
        </p:nvSpPr>
        <p:spPr>
          <a:xfrm>
            <a:off x="5981425" y="1354100"/>
            <a:ext cx="2449500" cy="650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Hands- on 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Heart on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cxnSp>
        <p:nvCxnSpPr>
          <p:cNvPr id="1332" name="Google Shape;1332;p47"/>
          <p:cNvCxnSpPr>
            <a:stCxn id="1328" idx="3"/>
            <a:endCxn id="1331" idx="1"/>
          </p:cNvCxnSpPr>
          <p:nvPr/>
        </p:nvCxnSpPr>
        <p:spPr>
          <a:xfrm flipH="1" rot="10800000">
            <a:off x="3162725" y="1679150"/>
            <a:ext cx="2818800" cy="12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3" name="Google Shape;1333;p47"/>
          <p:cNvCxnSpPr>
            <a:stCxn id="1331" idx="2"/>
            <a:endCxn id="1330" idx="0"/>
          </p:cNvCxnSpPr>
          <p:nvPr/>
        </p:nvCxnSpPr>
        <p:spPr>
          <a:xfrm>
            <a:off x="7206175" y="2004200"/>
            <a:ext cx="0" cy="935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334" name="Google Shape;1334;p47"/>
          <p:cNvGrpSpPr/>
          <p:nvPr/>
        </p:nvGrpSpPr>
        <p:grpSpPr>
          <a:xfrm>
            <a:off x="3227912" y="1430469"/>
            <a:ext cx="2688176" cy="3079849"/>
            <a:chOff x="3227912" y="1430469"/>
            <a:chExt cx="2688176" cy="3079849"/>
          </a:xfrm>
        </p:grpSpPr>
        <p:grpSp>
          <p:nvGrpSpPr>
            <p:cNvPr id="1335" name="Google Shape;1335;p47"/>
            <p:cNvGrpSpPr/>
            <p:nvPr/>
          </p:nvGrpSpPr>
          <p:grpSpPr>
            <a:xfrm>
              <a:off x="3227912" y="1430469"/>
              <a:ext cx="2688176" cy="3079849"/>
              <a:chOff x="6083996" y="3879249"/>
              <a:chExt cx="480976" cy="551055"/>
            </a:xfrm>
          </p:grpSpPr>
          <p:sp>
            <p:nvSpPr>
              <p:cNvPr id="1336" name="Google Shape;1336;p47"/>
              <p:cNvSpPr/>
              <p:nvPr/>
            </p:nvSpPr>
            <p:spPr>
              <a:xfrm>
                <a:off x="6261665" y="4349665"/>
                <a:ext cx="78714" cy="64115"/>
              </a:xfrm>
              <a:custGeom>
                <a:rect b="b" l="l" r="r" t="t"/>
                <a:pathLst>
                  <a:path extrusionOk="0" h="3193" w="3920">
                    <a:moveTo>
                      <a:pt x="2246" y="0"/>
                    </a:moveTo>
                    <a:cubicBezTo>
                      <a:pt x="2134" y="0"/>
                      <a:pt x="2022" y="10"/>
                      <a:pt x="1913" y="29"/>
                    </a:cubicBezTo>
                    <a:cubicBezTo>
                      <a:pt x="1396" y="120"/>
                      <a:pt x="910" y="394"/>
                      <a:pt x="515" y="759"/>
                    </a:cubicBezTo>
                    <a:cubicBezTo>
                      <a:pt x="272" y="971"/>
                      <a:pt x="59" y="1275"/>
                      <a:pt x="28" y="1610"/>
                    </a:cubicBezTo>
                    <a:cubicBezTo>
                      <a:pt x="0" y="1921"/>
                      <a:pt x="235" y="2285"/>
                      <a:pt x="562" y="2285"/>
                    </a:cubicBezTo>
                    <a:cubicBezTo>
                      <a:pt x="564" y="2285"/>
                      <a:pt x="566" y="2285"/>
                      <a:pt x="568" y="2285"/>
                    </a:cubicBezTo>
                    <a:lnTo>
                      <a:pt x="568" y="2285"/>
                    </a:lnTo>
                    <a:lnTo>
                      <a:pt x="302" y="2309"/>
                    </a:lnTo>
                    <a:cubicBezTo>
                      <a:pt x="651" y="2862"/>
                      <a:pt x="1336" y="3192"/>
                      <a:pt x="2007" y="3192"/>
                    </a:cubicBezTo>
                    <a:cubicBezTo>
                      <a:pt x="2037" y="3192"/>
                      <a:pt x="2066" y="3192"/>
                      <a:pt x="2095" y="3190"/>
                    </a:cubicBezTo>
                    <a:cubicBezTo>
                      <a:pt x="2734" y="3129"/>
                      <a:pt x="3342" y="2765"/>
                      <a:pt x="3646" y="2187"/>
                    </a:cubicBezTo>
                    <a:cubicBezTo>
                      <a:pt x="3919" y="1640"/>
                      <a:pt x="3828" y="880"/>
                      <a:pt x="3372" y="424"/>
                    </a:cubicBezTo>
                    <a:cubicBezTo>
                      <a:pt x="3084" y="137"/>
                      <a:pt x="2664" y="0"/>
                      <a:pt x="2246" y="0"/>
                    </a:cubicBezTo>
                    <a:close/>
                  </a:path>
                </a:pathLst>
              </a:custGeom>
              <a:solidFill>
                <a:srgbClr val="FFD6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p47"/>
              <p:cNvSpPr/>
              <p:nvPr/>
            </p:nvSpPr>
            <p:spPr>
              <a:xfrm>
                <a:off x="6276263" y="4116415"/>
                <a:ext cx="82408" cy="100782"/>
              </a:xfrm>
              <a:custGeom>
                <a:rect b="b" l="l" r="r" t="t"/>
                <a:pathLst>
                  <a:path extrusionOk="0" h="5019" w="4104">
                    <a:moveTo>
                      <a:pt x="304" y="4441"/>
                    </a:moveTo>
                    <a:lnTo>
                      <a:pt x="304" y="4441"/>
                    </a:lnTo>
                    <a:cubicBezTo>
                      <a:pt x="309" y="4445"/>
                      <a:pt x="313" y="4448"/>
                      <a:pt x="318" y="4451"/>
                    </a:cubicBezTo>
                    <a:lnTo>
                      <a:pt x="318" y="4451"/>
                    </a:lnTo>
                    <a:lnTo>
                      <a:pt x="304" y="4441"/>
                    </a:lnTo>
                    <a:close/>
                    <a:moveTo>
                      <a:pt x="318" y="4451"/>
                    </a:moveTo>
                    <a:lnTo>
                      <a:pt x="522" y="4607"/>
                    </a:lnTo>
                    <a:lnTo>
                      <a:pt x="522" y="4607"/>
                    </a:lnTo>
                    <a:cubicBezTo>
                      <a:pt x="509" y="4591"/>
                      <a:pt x="496" y="4575"/>
                      <a:pt x="483" y="4559"/>
                    </a:cubicBezTo>
                    <a:lnTo>
                      <a:pt x="483" y="4559"/>
                    </a:lnTo>
                    <a:cubicBezTo>
                      <a:pt x="425" y="4527"/>
                      <a:pt x="370" y="4491"/>
                      <a:pt x="318" y="4451"/>
                    </a:cubicBezTo>
                    <a:close/>
                    <a:moveTo>
                      <a:pt x="2403" y="0"/>
                    </a:moveTo>
                    <a:cubicBezTo>
                      <a:pt x="2372" y="0"/>
                      <a:pt x="2342" y="1"/>
                      <a:pt x="2311" y="4"/>
                    </a:cubicBezTo>
                    <a:cubicBezTo>
                      <a:pt x="1490" y="64"/>
                      <a:pt x="912" y="794"/>
                      <a:pt x="548" y="1523"/>
                    </a:cubicBezTo>
                    <a:cubicBezTo>
                      <a:pt x="244" y="2101"/>
                      <a:pt x="1" y="2770"/>
                      <a:pt x="61" y="3408"/>
                    </a:cubicBezTo>
                    <a:cubicBezTo>
                      <a:pt x="80" y="3823"/>
                      <a:pt x="228" y="4238"/>
                      <a:pt x="483" y="4559"/>
                    </a:cubicBezTo>
                    <a:lnTo>
                      <a:pt x="483" y="4559"/>
                    </a:lnTo>
                    <a:cubicBezTo>
                      <a:pt x="731" y="4698"/>
                      <a:pt x="1019" y="4767"/>
                      <a:pt x="1306" y="4767"/>
                    </a:cubicBezTo>
                    <a:cubicBezTo>
                      <a:pt x="1450" y="4767"/>
                      <a:pt x="1594" y="4750"/>
                      <a:pt x="1733" y="4715"/>
                    </a:cubicBezTo>
                    <a:cubicBezTo>
                      <a:pt x="2219" y="4593"/>
                      <a:pt x="2645" y="4289"/>
                      <a:pt x="3010" y="3955"/>
                    </a:cubicBezTo>
                    <a:cubicBezTo>
                      <a:pt x="3648" y="3347"/>
                      <a:pt x="4104" y="2496"/>
                      <a:pt x="4013" y="1645"/>
                    </a:cubicBezTo>
                    <a:cubicBezTo>
                      <a:pt x="3954" y="794"/>
                      <a:pt x="3245" y="0"/>
                      <a:pt x="2403" y="0"/>
                    </a:cubicBezTo>
                    <a:close/>
                    <a:moveTo>
                      <a:pt x="522" y="4607"/>
                    </a:moveTo>
                    <a:cubicBezTo>
                      <a:pt x="671" y="4781"/>
                      <a:pt x="853" y="4924"/>
                      <a:pt x="1064" y="5019"/>
                    </a:cubicBezTo>
                    <a:lnTo>
                      <a:pt x="522" y="4607"/>
                    </a:lnTo>
                    <a:close/>
                  </a:path>
                </a:pathLst>
              </a:custGeom>
              <a:solidFill>
                <a:srgbClr val="EDBB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47"/>
              <p:cNvSpPr/>
              <p:nvPr/>
            </p:nvSpPr>
            <p:spPr>
              <a:xfrm>
                <a:off x="6101084" y="4199888"/>
                <a:ext cx="49999" cy="47690"/>
              </a:xfrm>
              <a:custGeom>
                <a:rect b="b" l="l" r="r" t="t"/>
                <a:pathLst>
                  <a:path extrusionOk="0" h="2375" w="2490">
                    <a:moveTo>
                      <a:pt x="1267" y="1"/>
                    </a:moveTo>
                    <a:cubicBezTo>
                      <a:pt x="1168" y="1"/>
                      <a:pt x="1070" y="14"/>
                      <a:pt x="974" y="41"/>
                    </a:cubicBezTo>
                    <a:cubicBezTo>
                      <a:pt x="366" y="224"/>
                      <a:pt x="1" y="1014"/>
                      <a:pt x="244" y="1622"/>
                    </a:cubicBezTo>
                    <a:cubicBezTo>
                      <a:pt x="430" y="2087"/>
                      <a:pt x="919" y="2374"/>
                      <a:pt x="1411" y="2374"/>
                    </a:cubicBezTo>
                    <a:cubicBezTo>
                      <a:pt x="1562" y="2374"/>
                      <a:pt x="1713" y="2347"/>
                      <a:pt x="1855" y="2290"/>
                    </a:cubicBezTo>
                    <a:lnTo>
                      <a:pt x="1247" y="2169"/>
                    </a:lnTo>
                    <a:lnTo>
                      <a:pt x="1247" y="2169"/>
                    </a:lnTo>
                    <a:cubicBezTo>
                      <a:pt x="1288" y="2175"/>
                      <a:pt x="1329" y="2178"/>
                      <a:pt x="1370" y="2178"/>
                    </a:cubicBezTo>
                    <a:cubicBezTo>
                      <a:pt x="1961" y="2178"/>
                      <a:pt x="2489" y="1579"/>
                      <a:pt x="2433" y="953"/>
                    </a:cubicBezTo>
                    <a:cubicBezTo>
                      <a:pt x="2355" y="411"/>
                      <a:pt x="1818" y="1"/>
                      <a:pt x="1267" y="1"/>
                    </a:cubicBezTo>
                    <a:close/>
                  </a:path>
                </a:pathLst>
              </a:custGeom>
              <a:solidFill>
                <a:srgbClr val="B7D6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47"/>
              <p:cNvSpPr/>
              <p:nvPr/>
            </p:nvSpPr>
            <p:spPr>
              <a:xfrm>
                <a:off x="6444113" y="3991978"/>
                <a:ext cx="82408" cy="68955"/>
              </a:xfrm>
              <a:custGeom>
                <a:rect b="b" l="l" r="r" t="t"/>
                <a:pathLst>
                  <a:path extrusionOk="0" h="3434" w="4104">
                    <a:moveTo>
                      <a:pt x="2016" y="0"/>
                    </a:moveTo>
                    <a:cubicBezTo>
                      <a:pt x="1827" y="0"/>
                      <a:pt x="1639" y="29"/>
                      <a:pt x="1459" y="91"/>
                    </a:cubicBezTo>
                    <a:cubicBezTo>
                      <a:pt x="578" y="365"/>
                      <a:pt x="0" y="1337"/>
                      <a:pt x="92" y="2249"/>
                    </a:cubicBezTo>
                    <a:lnTo>
                      <a:pt x="730" y="2006"/>
                    </a:lnTo>
                    <a:cubicBezTo>
                      <a:pt x="782" y="2808"/>
                      <a:pt x="1560" y="3434"/>
                      <a:pt x="2334" y="3434"/>
                    </a:cubicBezTo>
                    <a:cubicBezTo>
                      <a:pt x="2469" y="3434"/>
                      <a:pt x="2605" y="3415"/>
                      <a:pt x="2736" y="3374"/>
                    </a:cubicBezTo>
                    <a:cubicBezTo>
                      <a:pt x="3617" y="3100"/>
                      <a:pt x="4104" y="1976"/>
                      <a:pt x="3769" y="1125"/>
                    </a:cubicBezTo>
                    <a:cubicBezTo>
                      <a:pt x="3503" y="447"/>
                      <a:pt x="2755" y="0"/>
                      <a:pt x="2016" y="0"/>
                    </a:cubicBezTo>
                    <a:close/>
                  </a:path>
                </a:pathLst>
              </a:custGeom>
              <a:solidFill>
                <a:srgbClr val="FFD6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p47"/>
              <p:cNvSpPr/>
              <p:nvPr/>
            </p:nvSpPr>
            <p:spPr>
              <a:xfrm>
                <a:off x="6255520" y="3898385"/>
                <a:ext cx="75702" cy="68352"/>
              </a:xfrm>
              <a:custGeom>
                <a:rect b="b" l="l" r="r" t="t"/>
                <a:pathLst>
                  <a:path extrusionOk="0" h="3404" w="3770">
                    <a:moveTo>
                      <a:pt x="1987" y="0"/>
                    </a:moveTo>
                    <a:cubicBezTo>
                      <a:pt x="1445" y="0"/>
                      <a:pt x="890" y="241"/>
                      <a:pt x="547" y="649"/>
                    </a:cubicBezTo>
                    <a:cubicBezTo>
                      <a:pt x="61" y="1257"/>
                      <a:pt x="0" y="2199"/>
                      <a:pt x="456" y="2837"/>
                    </a:cubicBezTo>
                    <a:lnTo>
                      <a:pt x="760" y="2564"/>
                    </a:lnTo>
                    <a:cubicBezTo>
                      <a:pt x="1033" y="3085"/>
                      <a:pt x="1610" y="3403"/>
                      <a:pt x="2177" y="3403"/>
                    </a:cubicBezTo>
                    <a:cubicBezTo>
                      <a:pt x="2304" y="3403"/>
                      <a:pt x="2431" y="3387"/>
                      <a:pt x="2553" y="3354"/>
                    </a:cubicBezTo>
                    <a:cubicBezTo>
                      <a:pt x="3252" y="3172"/>
                      <a:pt x="3739" y="2503"/>
                      <a:pt x="3769" y="1773"/>
                    </a:cubicBezTo>
                    <a:cubicBezTo>
                      <a:pt x="3769" y="1074"/>
                      <a:pt x="3313" y="375"/>
                      <a:pt x="2645" y="132"/>
                    </a:cubicBezTo>
                    <a:cubicBezTo>
                      <a:pt x="2439" y="42"/>
                      <a:pt x="2214" y="0"/>
                      <a:pt x="1987" y="0"/>
                    </a:cubicBezTo>
                    <a:close/>
                  </a:path>
                </a:pathLst>
              </a:custGeom>
              <a:solidFill>
                <a:srgbClr val="EDBB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47"/>
              <p:cNvSpPr/>
              <p:nvPr/>
            </p:nvSpPr>
            <p:spPr>
              <a:xfrm>
                <a:off x="6459374" y="4288039"/>
                <a:ext cx="89115" cy="77469"/>
              </a:xfrm>
              <a:custGeom>
                <a:rect b="b" l="l" r="r" t="t"/>
                <a:pathLst>
                  <a:path extrusionOk="0" h="3858" w="4438">
                    <a:moveTo>
                      <a:pt x="2282" y="1"/>
                    </a:moveTo>
                    <a:cubicBezTo>
                      <a:pt x="1472" y="1"/>
                      <a:pt x="638" y="501"/>
                      <a:pt x="365" y="1274"/>
                    </a:cubicBezTo>
                    <a:cubicBezTo>
                      <a:pt x="0" y="2338"/>
                      <a:pt x="699" y="3615"/>
                      <a:pt x="1763" y="3858"/>
                    </a:cubicBezTo>
                    <a:lnTo>
                      <a:pt x="1432" y="3633"/>
                    </a:lnTo>
                    <a:lnTo>
                      <a:pt x="1432" y="3633"/>
                    </a:lnTo>
                    <a:cubicBezTo>
                      <a:pt x="1676" y="3740"/>
                      <a:pt x="1942" y="3792"/>
                      <a:pt x="2210" y="3792"/>
                    </a:cubicBezTo>
                    <a:cubicBezTo>
                      <a:pt x="2823" y="3792"/>
                      <a:pt x="3441" y="3519"/>
                      <a:pt x="3800" y="3007"/>
                    </a:cubicBezTo>
                    <a:cubicBezTo>
                      <a:pt x="4438" y="2125"/>
                      <a:pt x="4073" y="697"/>
                      <a:pt x="3070" y="180"/>
                    </a:cubicBezTo>
                    <a:cubicBezTo>
                      <a:pt x="2825" y="58"/>
                      <a:pt x="2555" y="1"/>
                      <a:pt x="2282" y="1"/>
                    </a:cubicBezTo>
                    <a:close/>
                  </a:path>
                </a:pathLst>
              </a:custGeom>
              <a:solidFill>
                <a:srgbClr val="FFD6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47"/>
              <p:cNvSpPr/>
              <p:nvPr/>
            </p:nvSpPr>
            <p:spPr>
              <a:xfrm>
                <a:off x="6083996" y="3879249"/>
                <a:ext cx="480976" cy="551055"/>
              </a:xfrm>
              <a:custGeom>
                <a:rect b="b" l="l" r="r" t="t"/>
                <a:pathLst>
                  <a:path extrusionOk="0" h="27443" w="23953">
                    <a:moveTo>
                      <a:pt x="10803" y="462"/>
                    </a:moveTo>
                    <a:cubicBezTo>
                      <a:pt x="11757" y="462"/>
                      <a:pt x="12711" y="1071"/>
                      <a:pt x="13101" y="1936"/>
                    </a:cubicBezTo>
                    <a:cubicBezTo>
                      <a:pt x="13284" y="2331"/>
                      <a:pt x="13314" y="2757"/>
                      <a:pt x="13193" y="3182"/>
                    </a:cubicBezTo>
                    <a:cubicBezTo>
                      <a:pt x="12828" y="4155"/>
                      <a:pt x="12129" y="4763"/>
                      <a:pt x="11126" y="5067"/>
                    </a:cubicBezTo>
                    <a:cubicBezTo>
                      <a:pt x="11037" y="5093"/>
                      <a:pt x="10943" y="5107"/>
                      <a:pt x="10849" y="5107"/>
                    </a:cubicBezTo>
                    <a:cubicBezTo>
                      <a:pt x="10619" y="5107"/>
                      <a:pt x="10386" y="5026"/>
                      <a:pt x="10214" y="4854"/>
                    </a:cubicBezTo>
                    <a:cubicBezTo>
                      <a:pt x="10183" y="4824"/>
                      <a:pt x="10214" y="4793"/>
                      <a:pt x="10214" y="4763"/>
                    </a:cubicBezTo>
                    <a:lnTo>
                      <a:pt x="10214" y="4763"/>
                    </a:lnTo>
                    <a:cubicBezTo>
                      <a:pt x="10183" y="4824"/>
                      <a:pt x="10153" y="4884"/>
                      <a:pt x="10123" y="4884"/>
                    </a:cubicBezTo>
                    <a:cubicBezTo>
                      <a:pt x="10077" y="4887"/>
                      <a:pt x="10031" y="4888"/>
                      <a:pt x="9987" y="4888"/>
                    </a:cubicBezTo>
                    <a:cubicBezTo>
                      <a:pt x="9380" y="4888"/>
                      <a:pt x="8882" y="4689"/>
                      <a:pt x="8542" y="4094"/>
                    </a:cubicBezTo>
                    <a:cubicBezTo>
                      <a:pt x="7843" y="2878"/>
                      <a:pt x="8117" y="1480"/>
                      <a:pt x="9424" y="842"/>
                    </a:cubicBezTo>
                    <a:cubicBezTo>
                      <a:pt x="9788" y="659"/>
                      <a:pt x="10153" y="507"/>
                      <a:pt x="10548" y="477"/>
                    </a:cubicBezTo>
                    <a:cubicBezTo>
                      <a:pt x="10633" y="467"/>
                      <a:pt x="10718" y="462"/>
                      <a:pt x="10803" y="462"/>
                    </a:cubicBezTo>
                    <a:close/>
                    <a:moveTo>
                      <a:pt x="19818" y="4918"/>
                    </a:moveTo>
                    <a:cubicBezTo>
                      <a:pt x="20137" y="4918"/>
                      <a:pt x="20460" y="4972"/>
                      <a:pt x="20792" y="5067"/>
                    </a:cubicBezTo>
                    <a:cubicBezTo>
                      <a:pt x="20883" y="5097"/>
                      <a:pt x="20974" y="5158"/>
                      <a:pt x="20913" y="5280"/>
                    </a:cubicBezTo>
                    <a:cubicBezTo>
                      <a:pt x="20944" y="5249"/>
                      <a:pt x="20974" y="5188"/>
                      <a:pt x="21004" y="5188"/>
                    </a:cubicBezTo>
                    <a:cubicBezTo>
                      <a:pt x="21703" y="5280"/>
                      <a:pt x="22159" y="5735"/>
                      <a:pt x="22251" y="6374"/>
                    </a:cubicBezTo>
                    <a:cubicBezTo>
                      <a:pt x="22281" y="6647"/>
                      <a:pt x="22281" y="6921"/>
                      <a:pt x="22251" y="7164"/>
                    </a:cubicBezTo>
                    <a:cubicBezTo>
                      <a:pt x="22159" y="8714"/>
                      <a:pt x="21217" y="9444"/>
                      <a:pt x="19576" y="9505"/>
                    </a:cubicBezTo>
                    <a:cubicBezTo>
                      <a:pt x="19333" y="9505"/>
                      <a:pt x="19089" y="9444"/>
                      <a:pt x="18877" y="9413"/>
                    </a:cubicBezTo>
                    <a:cubicBezTo>
                      <a:pt x="18147" y="9231"/>
                      <a:pt x="17661" y="8805"/>
                      <a:pt x="17448" y="8076"/>
                    </a:cubicBezTo>
                    <a:cubicBezTo>
                      <a:pt x="17418" y="7924"/>
                      <a:pt x="17387" y="7772"/>
                      <a:pt x="17357" y="7620"/>
                    </a:cubicBezTo>
                    <a:cubicBezTo>
                      <a:pt x="17174" y="6495"/>
                      <a:pt x="17630" y="5553"/>
                      <a:pt x="18937" y="5067"/>
                    </a:cubicBezTo>
                    <a:cubicBezTo>
                      <a:pt x="19230" y="4964"/>
                      <a:pt x="19522" y="4918"/>
                      <a:pt x="19818" y="4918"/>
                    </a:cubicBezTo>
                    <a:close/>
                    <a:moveTo>
                      <a:pt x="11850" y="11545"/>
                    </a:moveTo>
                    <a:cubicBezTo>
                      <a:pt x="12145" y="11545"/>
                      <a:pt x="12441" y="11629"/>
                      <a:pt x="12737" y="11784"/>
                    </a:cubicBezTo>
                    <a:cubicBezTo>
                      <a:pt x="14044" y="12423"/>
                      <a:pt x="14743" y="13882"/>
                      <a:pt x="14408" y="15249"/>
                    </a:cubicBezTo>
                    <a:cubicBezTo>
                      <a:pt x="14226" y="16100"/>
                      <a:pt x="13801" y="16830"/>
                      <a:pt x="13132" y="17377"/>
                    </a:cubicBezTo>
                    <a:cubicBezTo>
                      <a:pt x="12813" y="17653"/>
                      <a:pt x="12435" y="17781"/>
                      <a:pt x="12039" y="17781"/>
                    </a:cubicBezTo>
                    <a:cubicBezTo>
                      <a:pt x="11869" y="17781"/>
                      <a:pt x="11695" y="17757"/>
                      <a:pt x="11521" y="17711"/>
                    </a:cubicBezTo>
                    <a:cubicBezTo>
                      <a:pt x="10487" y="17407"/>
                      <a:pt x="9697" y="16769"/>
                      <a:pt x="9302" y="15918"/>
                    </a:cubicBezTo>
                    <a:cubicBezTo>
                      <a:pt x="8876" y="14733"/>
                      <a:pt x="9089" y="13790"/>
                      <a:pt x="9728" y="12909"/>
                    </a:cubicBezTo>
                    <a:cubicBezTo>
                      <a:pt x="10062" y="12423"/>
                      <a:pt x="10518" y="12058"/>
                      <a:pt x="11004" y="11784"/>
                    </a:cubicBezTo>
                    <a:cubicBezTo>
                      <a:pt x="11286" y="11621"/>
                      <a:pt x="11568" y="11545"/>
                      <a:pt x="11850" y="11545"/>
                    </a:cubicBezTo>
                    <a:close/>
                    <a:moveTo>
                      <a:pt x="2160" y="15411"/>
                    </a:moveTo>
                    <a:cubicBezTo>
                      <a:pt x="2233" y="15411"/>
                      <a:pt x="2304" y="15417"/>
                      <a:pt x="2372" y="15432"/>
                    </a:cubicBezTo>
                    <a:cubicBezTo>
                      <a:pt x="3071" y="15553"/>
                      <a:pt x="3679" y="15857"/>
                      <a:pt x="3892" y="16617"/>
                    </a:cubicBezTo>
                    <a:cubicBezTo>
                      <a:pt x="3919" y="16726"/>
                      <a:pt x="3897" y="16835"/>
                      <a:pt x="3762" y="16835"/>
                    </a:cubicBezTo>
                    <a:cubicBezTo>
                      <a:pt x="3746" y="16835"/>
                      <a:pt x="3728" y="16833"/>
                      <a:pt x="3709" y="16830"/>
                    </a:cubicBezTo>
                    <a:cubicBezTo>
                      <a:pt x="3675" y="16823"/>
                      <a:pt x="3644" y="16819"/>
                      <a:pt x="3615" y="16819"/>
                    </a:cubicBezTo>
                    <a:cubicBezTo>
                      <a:pt x="3516" y="16819"/>
                      <a:pt x="3446" y="16864"/>
                      <a:pt x="3375" y="16982"/>
                    </a:cubicBezTo>
                    <a:cubicBezTo>
                      <a:pt x="3344" y="17043"/>
                      <a:pt x="3284" y="17103"/>
                      <a:pt x="3253" y="17164"/>
                    </a:cubicBezTo>
                    <a:cubicBezTo>
                      <a:pt x="3004" y="17459"/>
                      <a:pt x="2737" y="17720"/>
                      <a:pt x="2379" y="17720"/>
                    </a:cubicBezTo>
                    <a:cubicBezTo>
                      <a:pt x="2256" y="17720"/>
                      <a:pt x="2123" y="17690"/>
                      <a:pt x="1977" y="17620"/>
                    </a:cubicBezTo>
                    <a:cubicBezTo>
                      <a:pt x="1961" y="17613"/>
                      <a:pt x="1944" y="17609"/>
                      <a:pt x="1927" y="17609"/>
                    </a:cubicBezTo>
                    <a:cubicBezTo>
                      <a:pt x="1874" y="17609"/>
                      <a:pt x="1817" y="17643"/>
                      <a:pt x="1794" y="17711"/>
                    </a:cubicBezTo>
                    <a:cubicBezTo>
                      <a:pt x="1794" y="17803"/>
                      <a:pt x="1794" y="17863"/>
                      <a:pt x="1825" y="17924"/>
                    </a:cubicBezTo>
                    <a:cubicBezTo>
                      <a:pt x="1885" y="18076"/>
                      <a:pt x="2007" y="18137"/>
                      <a:pt x="2129" y="18137"/>
                    </a:cubicBezTo>
                    <a:cubicBezTo>
                      <a:pt x="2225" y="18156"/>
                      <a:pt x="2318" y="18166"/>
                      <a:pt x="2409" y="18166"/>
                    </a:cubicBezTo>
                    <a:cubicBezTo>
                      <a:pt x="2606" y="18166"/>
                      <a:pt x="2793" y="18119"/>
                      <a:pt x="2980" y="18015"/>
                    </a:cubicBezTo>
                    <a:cubicBezTo>
                      <a:pt x="3132" y="17924"/>
                      <a:pt x="3284" y="17833"/>
                      <a:pt x="3436" y="17711"/>
                    </a:cubicBezTo>
                    <a:cubicBezTo>
                      <a:pt x="3462" y="17632"/>
                      <a:pt x="3511" y="17553"/>
                      <a:pt x="3583" y="17553"/>
                    </a:cubicBezTo>
                    <a:cubicBezTo>
                      <a:pt x="3594" y="17553"/>
                      <a:pt x="3606" y="17555"/>
                      <a:pt x="3618" y="17559"/>
                    </a:cubicBezTo>
                    <a:cubicBezTo>
                      <a:pt x="3740" y="17651"/>
                      <a:pt x="3588" y="17711"/>
                      <a:pt x="3557" y="17803"/>
                    </a:cubicBezTo>
                    <a:cubicBezTo>
                      <a:pt x="3249" y="18496"/>
                      <a:pt x="3014" y="18750"/>
                      <a:pt x="2620" y="18750"/>
                    </a:cubicBezTo>
                    <a:cubicBezTo>
                      <a:pt x="2392" y="18750"/>
                      <a:pt x="2112" y="18666"/>
                      <a:pt x="1733" y="18532"/>
                    </a:cubicBezTo>
                    <a:cubicBezTo>
                      <a:pt x="974" y="18258"/>
                      <a:pt x="548" y="17559"/>
                      <a:pt x="548" y="16830"/>
                    </a:cubicBezTo>
                    <a:cubicBezTo>
                      <a:pt x="548" y="16617"/>
                      <a:pt x="609" y="16404"/>
                      <a:pt x="700" y="16222"/>
                    </a:cubicBezTo>
                    <a:cubicBezTo>
                      <a:pt x="941" y="15793"/>
                      <a:pt x="1609" y="15411"/>
                      <a:pt x="2160" y="15411"/>
                    </a:cubicBezTo>
                    <a:close/>
                    <a:moveTo>
                      <a:pt x="20691" y="19920"/>
                    </a:moveTo>
                    <a:cubicBezTo>
                      <a:pt x="20989" y="19920"/>
                      <a:pt x="21298" y="19974"/>
                      <a:pt x="21612" y="20082"/>
                    </a:cubicBezTo>
                    <a:cubicBezTo>
                      <a:pt x="22403" y="20356"/>
                      <a:pt x="22980" y="20842"/>
                      <a:pt x="23314" y="21632"/>
                    </a:cubicBezTo>
                    <a:cubicBezTo>
                      <a:pt x="23497" y="22088"/>
                      <a:pt x="23497" y="22544"/>
                      <a:pt x="23345" y="23000"/>
                    </a:cubicBezTo>
                    <a:cubicBezTo>
                      <a:pt x="23070" y="23988"/>
                      <a:pt x="22003" y="24729"/>
                      <a:pt x="20948" y="24729"/>
                    </a:cubicBezTo>
                    <a:cubicBezTo>
                      <a:pt x="20834" y="24729"/>
                      <a:pt x="20721" y="24720"/>
                      <a:pt x="20609" y="24702"/>
                    </a:cubicBezTo>
                    <a:cubicBezTo>
                      <a:pt x="20548" y="24718"/>
                      <a:pt x="20488" y="24733"/>
                      <a:pt x="20427" y="24733"/>
                    </a:cubicBezTo>
                    <a:cubicBezTo>
                      <a:pt x="20366" y="24733"/>
                      <a:pt x="20305" y="24718"/>
                      <a:pt x="20244" y="24672"/>
                    </a:cubicBezTo>
                    <a:cubicBezTo>
                      <a:pt x="19241" y="24581"/>
                      <a:pt x="18633" y="24125"/>
                      <a:pt x="18329" y="23213"/>
                    </a:cubicBezTo>
                    <a:cubicBezTo>
                      <a:pt x="18026" y="22210"/>
                      <a:pt x="18208" y="21328"/>
                      <a:pt x="18998" y="20629"/>
                    </a:cubicBezTo>
                    <a:cubicBezTo>
                      <a:pt x="19492" y="20156"/>
                      <a:pt x="20069" y="19920"/>
                      <a:pt x="20691" y="19920"/>
                    </a:cubicBezTo>
                    <a:close/>
                    <a:moveTo>
                      <a:pt x="10518" y="26860"/>
                    </a:moveTo>
                    <a:cubicBezTo>
                      <a:pt x="10548" y="26860"/>
                      <a:pt x="10579" y="26860"/>
                      <a:pt x="10579" y="26891"/>
                    </a:cubicBezTo>
                    <a:cubicBezTo>
                      <a:pt x="10579" y="26891"/>
                      <a:pt x="10579" y="26921"/>
                      <a:pt x="10548" y="26921"/>
                    </a:cubicBezTo>
                    <a:lnTo>
                      <a:pt x="10487" y="26921"/>
                    </a:lnTo>
                    <a:cubicBezTo>
                      <a:pt x="10518" y="26891"/>
                      <a:pt x="10518" y="26860"/>
                      <a:pt x="10518" y="26860"/>
                    </a:cubicBezTo>
                    <a:close/>
                    <a:moveTo>
                      <a:pt x="10552" y="22897"/>
                    </a:moveTo>
                    <a:cubicBezTo>
                      <a:pt x="11374" y="22897"/>
                      <a:pt x="12202" y="23260"/>
                      <a:pt x="12676" y="23942"/>
                    </a:cubicBezTo>
                    <a:cubicBezTo>
                      <a:pt x="12949" y="24338"/>
                      <a:pt x="13041" y="24763"/>
                      <a:pt x="12919" y="25280"/>
                    </a:cubicBezTo>
                    <a:cubicBezTo>
                      <a:pt x="12797" y="25979"/>
                      <a:pt x="12281" y="26313"/>
                      <a:pt x="11764" y="26648"/>
                    </a:cubicBezTo>
                    <a:cubicBezTo>
                      <a:pt x="11521" y="26800"/>
                      <a:pt x="11247" y="26891"/>
                      <a:pt x="10943" y="26921"/>
                    </a:cubicBezTo>
                    <a:cubicBezTo>
                      <a:pt x="11035" y="26678"/>
                      <a:pt x="11308" y="26648"/>
                      <a:pt x="11490" y="26496"/>
                    </a:cubicBezTo>
                    <a:cubicBezTo>
                      <a:pt x="11946" y="26192"/>
                      <a:pt x="12250" y="25736"/>
                      <a:pt x="12524" y="25249"/>
                    </a:cubicBezTo>
                    <a:cubicBezTo>
                      <a:pt x="12585" y="25097"/>
                      <a:pt x="12646" y="24976"/>
                      <a:pt x="12646" y="24794"/>
                    </a:cubicBezTo>
                    <a:cubicBezTo>
                      <a:pt x="12615" y="24672"/>
                      <a:pt x="12554" y="24550"/>
                      <a:pt x="12402" y="24550"/>
                    </a:cubicBezTo>
                    <a:cubicBezTo>
                      <a:pt x="12382" y="24546"/>
                      <a:pt x="12364" y="24544"/>
                      <a:pt x="12347" y="24544"/>
                    </a:cubicBezTo>
                    <a:cubicBezTo>
                      <a:pt x="12235" y="24544"/>
                      <a:pt x="12190" y="24627"/>
                      <a:pt x="12190" y="24733"/>
                    </a:cubicBezTo>
                    <a:cubicBezTo>
                      <a:pt x="12098" y="25341"/>
                      <a:pt x="11703" y="25736"/>
                      <a:pt x="11247" y="26101"/>
                    </a:cubicBezTo>
                    <a:cubicBezTo>
                      <a:pt x="11062" y="26260"/>
                      <a:pt x="10853" y="26349"/>
                      <a:pt x="10621" y="26349"/>
                    </a:cubicBezTo>
                    <a:cubicBezTo>
                      <a:pt x="10587" y="26349"/>
                      <a:pt x="10553" y="26348"/>
                      <a:pt x="10518" y="26344"/>
                    </a:cubicBezTo>
                    <a:cubicBezTo>
                      <a:pt x="10183" y="26344"/>
                      <a:pt x="10183" y="26374"/>
                      <a:pt x="10244" y="26769"/>
                    </a:cubicBezTo>
                    <a:cubicBezTo>
                      <a:pt x="10244" y="26800"/>
                      <a:pt x="10244" y="26830"/>
                      <a:pt x="10244" y="26921"/>
                    </a:cubicBezTo>
                    <a:cubicBezTo>
                      <a:pt x="9576" y="26769"/>
                      <a:pt x="9120" y="26435"/>
                      <a:pt x="8846" y="25888"/>
                    </a:cubicBezTo>
                    <a:cubicBezTo>
                      <a:pt x="8694" y="25553"/>
                      <a:pt x="8542" y="25219"/>
                      <a:pt x="8481" y="24854"/>
                    </a:cubicBezTo>
                    <a:cubicBezTo>
                      <a:pt x="8360" y="24216"/>
                      <a:pt x="8603" y="23669"/>
                      <a:pt x="9150" y="23304"/>
                    </a:cubicBezTo>
                    <a:cubicBezTo>
                      <a:pt x="9562" y="23029"/>
                      <a:pt x="10056" y="22897"/>
                      <a:pt x="10552" y="22897"/>
                    </a:cubicBezTo>
                    <a:close/>
                    <a:moveTo>
                      <a:pt x="10815" y="0"/>
                    </a:moveTo>
                    <a:cubicBezTo>
                      <a:pt x="10296" y="0"/>
                      <a:pt x="9753" y="139"/>
                      <a:pt x="9211" y="416"/>
                    </a:cubicBezTo>
                    <a:cubicBezTo>
                      <a:pt x="7934" y="1085"/>
                      <a:pt x="7296" y="2422"/>
                      <a:pt x="7965" y="4033"/>
                    </a:cubicBezTo>
                    <a:cubicBezTo>
                      <a:pt x="8269" y="4702"/>
                      <a:pt x="8785" y="5158"/>
                      <a:pt x="9545" y="5310"/>
                    </a:cubicBezTo>
                    <a:cubicBezTo>
                      <a:pt x="9971" y="5401"/>
                      <a:pt x="10427" y="5462"/>
                      <a:pt x="10852" y="5553"/>
                    </a:cubicBezTo>
                    <a:cubicBezTo>
                      <a:pt x="10898" y="5553"/>
                      <a:pt x="10951" y="5561"/>
                      <a:pt x="11004" y="5561"/>
                    </a:cubicBezTo>
                    <a:cubicBezTo>
                      <a:pt x="11057" y="5561"/>
                      <a:pt x="11111" y="5553"/>
                      <a:pt x="11156" y="5523"/>
                    </a:cubicBezTo>
                    <a:cubicBezTo>
                      <a:pt x="11825" y="5280"/>
                      <a:pt x="12494" y="5067"/>
                      <a:pt x="12949" y="4459"/>
                    </a:cubicBezTo>
                    <a:cubicBezTo>
                      <a:pt x="13083" y="4249"/>
                      <a:pt x="13253" y="4158"/>
                      <a:pt x="13452" y="4158"/>
                    </a:cubicBezTo>
                    <a:cubicBezTo>
                      <a:pt x="13569" y="4158"/>
                      <a:pt x="13696" y="4190"/>
                      <a:pt x="13831" y="4246"/>
                    </a:cubicBezTo>
                    <a:cubicBezTo>
                      <a:pt x="14986" y="4672"/>
                      <a:pt x="16080" y="5249"/>
                      <a:pt x="17357" y="5553"/>
                    </a:cubicBezTo>
                    <a:cubicBezTo>
                      <a:pt x="16779" y="6799"/>
                      <a:pt x="16779" y="6860"/>
                      <a:pt x="16992" y="8137"/>
                    </a:cubicBezTo>
                    <a:cubicBezTo>
                      <a:pt x="17022" y="8380"/>
                      <a:pt x="16962" y="8532"/>
                      <a:pt x="16810" y="8684"/>
                    </a:cubicBezTo>
                    <a:cubicBezTo>
                      <a:pt x="15928" y="9626"/>
                      <a:pt x="15047" y="10568"/>
                      <a:pt x="14165" y="11511"/>
                    </a:cubicBezTo>
                    <a:cubicBezTo>
                      <a:pt x="13980" y="11696"/>
                      <a:pt x="13888" y="11806"/>
                      <a:pt x="13761" y="11806"/>
                    </a:cubicBezTo>
                    <a:cubicBezTo>
                      <a:pt x="13658" y="11806"/>
                      <a:pt x="13531" y="11734"/>
                      <a:pt x="13314" y="11571"/>
                    </a:cubicBezTo>
                    <a:cubicBezTo>
                      <a:pt x="13162" y="11450"/>
                      <a:pt x="12949" y="11359"/>
                      <a:pt x="12767" y="11298"/>
                    </a:cubicBezTo>
                    <a:cubicBezTo>
                      <a:pt x="12463" y="11160"/>
                      <a:pt x="12159" y="11091"/>
                      <a:pt x="11858" y="11091"/>
                    </a:cubicBezTo>
                    <a:cubicBezTo>
                      <a:pt x="11497" y="11091"/>
                      <a:pt x="11140" y="11190"/>
                      <a:pt x="10791" y="11389"/>
                    </a:cubicBezTo>
                    <a:cubicBezTo>
                      <a:pt x="9545" y="12119"/>
                      <a:pt x="8724" y="13152"/>
                      <a:pt x="8633" y="14641"/>
                    </a:cubicBezTo>
                    <a:cubicBezTo>
                      <a:pt x="8603" y="15037"/>
                      <a:pt x="8572" y="15097"/>
                      <a:pt x="8117" y="15189"/>
                    </a:cubicBezTo>
                    <a:cubicBezTo>
                      <a:pt x="7053" y="15371"/>
                      <a:pt x="5989" y="15584"/>
                      <a:pt x="4925" y="15736"/>
                    </a:cubicBezTo>
                    <a:cubicBezTo>
                      <a:pt x="4562" y="15787"/>
                      <a:pt x="4382" y="15839"/>
                      <a:pt x="4244" y="15839"/>
                    </a:cubicBezTo>
                    <a:cubicBezTo>
                      <a:pt x="4060" y="15839"/>
                      <a:pt x="3954" y="15746"/>
                      <a:pt x="3588" y="15432"/>
                    </a:cubicBezTo>
                    <a:cubicBezTo>
                      <a:pt x="3466" y="15340"/>
                      <a:pt x="3314" y="15249"/>
                      <a:pt x="3192" y="15189"/>
                    </a:cubicBezTo>
                    <a:cubicBezTo>
                      <a:pt x="2858" y="15021"/>
                      <a:pt x="2529" y="14941"/>
                      <a:pt x="2208" y="14941"/>
                    </a:cubicBezTo>
                    <a:cubicBezTo>
                      <a:pt x="1770" y="14941"/>
                      <a:pt x="1347" y="15090"/>
                      <a:pt x="943" y="15371"/>
                    </a:cubicBezTo>
                    <a:cubicBezTo>
                      <a:pt x="305" y="15796"/>
                      <a:pt x="1" y="16404"/>
                      <a:pt x="122" y="17195"/>
                    </a:cubicBezTo>
                    <a:cubicBezTo>
                      <a:pt x="274" y="18046"/>
                      <a:pt x="761" y="18623"/>
                      <a:pt x="1521" y="18958"/>
                    </a:cubicBezTo>
                    <a:cubicBezTo>
                      <a:pt x="1946" y="19140"/>
                      <a:pt x="2402" y="19201"/>
                      <a:pt x="2828" y="19262"/>
                    </a:cubicBezTo>
                    <a:cubicBezTo>
                      <a:pt x="3010" y="19262"/>
                      <a:pt x="3162" y="19231"/>
                      <a:pt x="3253" y="19079"/>
                    </a:cubicBezTo>
                    <a:cubicBezTo>
                      <a:pt x="3861" y="18380"/>
                      <a:pt x="4378" y="17620"/>
                      <a:pt x="4408" y="16648"/>
                    </a:cubicBezTo>
                    <a:cubicBezTo>
                      <a:pt x="4408" y="16344"/>
                      <a:pt x="4439" y="16313"/>
                      <a:pt x="4773" y="16252"/>
                    </a:cubicBezTo>
                    <a:cubicBezTo>
                      <a:pt x="5928" y="16040"/>
                      <a:pt x="7083" y="15857"/>
                      <a:pt x="8269" y="15644"/>
                    </a:cubicBezTo>
                    <a:cubicBezTo>
                      <a:pt x="8378" y="15626"/>
                      <a:pt x="8454" y="15614"/>
                      <a:pt x="8512" y="15614"/>
                    </a:cubicBezTo>
                    <a:cubicBezTo>
                      <a:pt x="8647" y="15614"/>
                      <a:pt x="8679" y="15684"/>
                      <a:pt x="8785" y="15918"/>
                    </a:cubicBezTo>
                    <a:cubicBezTo>
                      <a:pt x="9363" y="17164"/>
                      <a:pt x="10335" y="17894"/>
                      <a:pt x="11642" y="18198"/>
                    </a:cubicBezTo>
                    <a:cubicBezTo>
                      <a:pt x="12007" y="18319"/>
                      <a:pt x="12038" y="18350"/>
                      <a:pt x="11946" y="18745"/>
                    </a:cubicBezTo>
                    <a:cubicBezTo>
                      <a:pt x="11673" y="19900"/>
                      <a:pt x="11399" y="21055"/>
                      <a:pt x="11126" y="22179"/>
                    </a:cubicBezTo>
                    <a:cubicBezTo>
                      <a:pt x="11065" y="22362"/>
                      <a:pt x="10974" y="22453"/>
                      <a:pt x="10761" y="22453"/>
                    </a:cubicBezTo>
                    <a:cubicBezTo>
                      <a:pt x="10579" y="22423"/>
                      <a:pt x="10396" y="22423"/>
                      <a:pt x="10214" y="22423"/>
                    </a:cubicBezTo>
                    <a:cubicBezTo>
                      <a:pt x="8481" y="22544"/>
                      <a:pt x="7539" y="24125"/>
                      <a:pt x="8208" y="25705"/>
                    </a:cubicBezTo>
                    <a:cubicBezTo>
                      <a:pt x="8299" y="25918"/>
                      <a:pt x="8420" y="26131"/>
                      <a:pt x="8542" y="26313"/>
                    </a:cubicBezTo>
                    <a:cubicBezTo>
                      <a:pt x="9033" y="27050"/>
                      <a:pt x="9770" y="27442"/>
                      <a:pt x="10572" y="27442"/>
                    </a:cubicBezTo>
                    <a:cubicBezTo>
                      <a:pt x="10863" y="27442"/>
                      <a:pt x="11161" y="27391"/>
                      <a:pt x="11460" y="27286"/>
                    </a:cubicBezTo>
                    <a:cubicBezTo>
                      <a:pt x="12038" y="27073"/>
                      <a:pt x="12524" y="26708"/>
                      <a:pt x="12949" y="26313"/>
                    </a:cubicBezTo>
                    <a:cubicBezTo>
                      <a:pt x="13345" y="25979"/>
                      <a:pt x="13588" y="25614"/>
                      <a:pt x="13466" y="25097"/>
                    </a:cubicBezTo>
                    <a:cubicBezTo>
                      <a:pt x="13436" y="24945"/>
                      <a:pt x="13466" y="24824"/>
                      <a:pt x="13466" y="24702"/>
                    </a:cubicBezTo>
                    <a:cubicBezTo>
                      <a:pt x="13436" y="24307"/>
                      <a:pt x="13436" y="24307"/>
                      <a:pt x="13801" y="24216"/>
                    </a:cubicBezTo>
                    <a:cubicBezTo>
                      <a:pt x="14986" y="23912"/>
                      <a:pt x="16171" y="23578"/>
                      <a:pt x="17387" y="23274"/>
                    </a:cubicBezTo>
                    <a:cubicBezTo>
                      <a:pt x="17530" y="23241"/>
                      <a:pt x="17625" y="23216"/>
                      <a:pt x="17695" y="23216"/>
                    </a:cubicBezTo>
                    <a:cubicBezTo>
                      <a:pt x="17820" y="23216"/>
                      <a:pt x="17868" y="23295"/>
                      <a:pt x="17965" y="23547"/>
                    </a:cubicBezTo>
                    <a:cubicBezTo>
                      <a:pt x="18360" y="24581"/>
                      <a:pt x="19181" y="25037"/>
                      <a:pt x="20184" y="25189"/>
                    </a:cubicBezTo>
                    <a:cubicBezTo>
                      <a:pt x="20407" y="25222"/>
                      <a:pt x="20631" y="25235"/>
                      <a:pt x="20854" y="25235"/>
                    </a:cubicBezTo>
                    <a:cubicBezTo>
                      <a:pt x="21238" y="25235"/>
                      <a:pt x="21623" y="25197"/>
                      <a:pt x="22007" y="25158"/>
                    </a:cubicBezTo>
                    <a:cubicBezTo>
                      <a:pt x="22159" y="25128"/>
                      <a:pt x="22311" y="25097"/>
                      <a:pt x="22403" y="24945"/>
                    </a:cubicBezTo>
                    <a:cubicBezTo>
                      <a:pt x="22555" y="24702"/>
                      <a:pt x="22828" y="24550"/>
                      <a:pt x="23041" y="24368"/>
                    </a:cubicBezTo>
                    <a:cubicBezTo>
                      <a:pt x="23649" y="23790"/>
                      <a:pt x="23953" y="23091"/>
                      <a:pt x="23892" y="22271"/>
                    </a:cubicBezTo>
                    <a:cubicBezTo>
                      <a:pt x="23862" y="21359"/>
                      <a:pt x="23406" y="20660"/>
                      <a:pt x="22706" y="20143"/>
                    </a:cubicBezTo>
                    <a:cubicBezTo>
                      <a:pt x="22111" y="19699"/>
                      <a:pt x="21425" y="19483"/>
                      <a:pt x="20753" y="19483"/>
                    </a:cubicBezTo>
                    <a:cubicBezTo>
                      <a:pt x="19814" y="19483"/>
                      <a:pt x="18902" y="19905"/>
                      <a:pt x="18299" y="20721"/>
                    </a:cubicBezTo>
                    <a:cubicBezTo>
                      <a:pt x="17965" y="21146"/>
                      <a:pt x="17782" y="21632"/>
                      <a:pt x="17752" y="22179"/>
                    </a:cubicBezTo>
                    <a:cubicBezTo>
                      <a:pt x="17752" y="22635"/>
                      <a:pt x="17691" y="22696"/>
                      <a:pt x="17174" y="22848"/>
                    </a:cubicBezTo>
                    <a:cubicBezTo>
                      <a:pt x="16810" y="22939"/>
                      <a:pt x="16445" y="23031"/>
                      <a:pt x="16111" y="23122"/>
                    </a:cubicBezTo>
                    <a:cubicBezTo>
                      <a:pt x="15260" y="23335"/>
                      <a:pt x="14408" y="23547"/>
                      <a:pt x="13588" y="23790"/>
                    </a:cubicBezTo>
                    <a:cubicBezTo>
                      <a:pt x="13517" y="23808"/>
                      <a:pt x="13454" y="23818"/>
                      <a:pt x="13396" y="23818"/>
                    </a:cubicBezTo>
                    <a:cubicBezTo>
                      <a:pt x="13256" y="23818"/>
                      <a:pt x="13148" y="23759"/>
                      <a:pt x="13041" y="23608"/>
                    </a:cubicBezTo>
                    <a:cubicBezTo>
                      <a:pt x="12767" y="23274"/>
                      <a:pt x="12402" y="23031"/>
                      <a:pt x="12038" y="22848"/>
                    </a:cubicBezTo>
                    <a:cubicBezTo>
                      <a:pt x="11521" y="22575"/>
                      <a:pt x="11490" y="22575"/>
                      <a:pt x="11642" y="21906"/>
                    </a:cubicBezTo>
                    <a:cubicBezTo>
                      <a:pt x="11916" y="20872"/>
                      <a:pt x="12159" y="19839"/>
                      <a:pt x="12433" y="18775"/>
                    </a:cubicBezTo>
                    <a:cubicBezTo>
                      <a:pt x="12524" y="18410"/>
                      <a:pt x="12615" y="18076"/>
                      <a:pt x="13071" y="18015"/>
                    </a:cubicBezTo>
                    <a:cubicBezTo>
                      <a:pt x="13162" y="18015"/>
                      <a:pt x="13253" y="17924"/>
                      <a:pt x="13345" y="17833"/>
                    </a:cubicBezTo>
                    <a:cubicBezTo>
                      <a:pt x="13770" y="17438"/>
                      <a:pt x="14196" y="16982"/>
                      <a:pt x="14469" y="16435"/>
                    </a:cubicBezTo>
                    <a:cubicBezTo>
                      <a:pt x="15077" y="15189"/>
                      <a:pt x="15229" y="13942"/>
                      <a:pt x="14408" y="12696"/>
                    </a:cubicBezTo>
                    <a:cubicBezTo>
                      <a:pt x="14348" y="12635"/>
                      <a:pt x="14317" y="12574"/>
                      <a:pt x="14256" y="12514"/>
                    </a:cubicBezTo>
                    <a:cubicBezTo>
                      <a:pt x="14135" y="12331"/>
                      <a:pt x="14165" y="12179"/>
                      <a:pt x="14317" y="12027"/>
                    </a:cubicBezTo>
                    <a:cubicBezTo>
                      <a:pt x="15199" y="11085"/>
                      <a:pt x="16080" y="10143"/>
                      <a:pt x="16962" y="9231"/>
                    </a:cubicBezTo>
                    <a:cubicBezTo>
                      <a:pt x="17106" y="9087"/>
                      <a:pt x="17183" y="9010"/>
                      <a:pt x="17263" y="9010"/>
                    </a:cubicBezTo>
                    <a:cubicBezTo>
                      <a:pt x="17335" y="9010"/>
                      <a:pt x="17410" y="9071"/>
                      <a:pt x="17539" y="9201"/>
                    </a:cubicBezTo>
                    <a:cubicBezTo>
                      <a:pt x="18086" y="9687"/>
                      <a:pt x="18755" y="9900"/>
                      <a:pt x="19454" y="9960"/>
                    </a:cubicBezTo>
                    <a:cubicBezTo>
                      <a:pt x="19518" y="9967"/>
                      <a:pt x="19581" y="9969"/>
                      <a:pt x="19643" y="9969"/>
                    </a:cubicBezTo>
                    <a:cubicBezTo>
                      <a:pt x="20202" y="9969"/>
                      <a:pt x="20700" y="9748"/>
                      <a:pt x="21247" y="9748"/>
                    </a:cubicBezTo>
                    <a:cubicBezTo>
                      <a:pt x="21369" y="9748"/>
                      <a:pt x="21491" y="9657"/>
                      <a:pt x="21582" y="9565"/>
                    </a:cubicBezTo>
                    <a:cubicBezTo>
                      <a:pt x="22494" y="8745"/>
                      <a:pt x="22828" y="7681"/>
                      <a:pt x="22737" y="6495"/>
                    </a:cubicBezTo>
                    <a:cubicBezTo>
                      <a:pt x="22676" y="5675"/>
                      <a:pt x="22251" y="5128"/>
                      <a:pt x="21491" y="4824"/>
                    </a:cubicBezTo>
                    <a:cubicBezTo>
                      <a:pt x="20944" y="4596"/>
                      <a:pt x="20396" y="4466"/>
                      <a:pt x="19853" y="4466"/>
                    </a:cubicBezTo>
                    <a:cubicBezTo>
                      <a:pt x="19310" y="4466"/>
                      <a:pt x="18770" y="4596"/>
                      <a:pt x="18238" y="4884"/>
                    </a:cubicBezTo>
                    <a:cubicBezTo>
                      <a:pt x="18026" y="5012"/>
                      <a:pt x="17829" y="5065"/>
                      <a:pt x="17616" y="5065"/>
                    </a:cubicBezTo>
                    <a:cubicBezTo>
                      <a:pt x="17523" y="5065"/>
                      <a:pt x="17428" y="5055"/>
                      <a:pt x="17326" y="5036"/>
                    </a:cubicBezTo>
                    <a:cubicBezTo>
                      <a:pt x="17083" y="4976"/>
                      <a:pt x="16810" y="4915"/>
                      <a:pt x="16567" y="4824"/>
                    </a:cubicBezTo>
                    <a:cubicBezTo>
                      <a:pt x="15655" y="4489"/>
                      <a:pt x="14773" y="4125"/>
                      <a:pt x="13861" y="3760"/>
                    </a:cubicBezTo>
                    <a:cubicBezTo>
                      <a:pt x="13588" y="3638"/>
                      <a:pt x="13557" y="3608"/>
                      <a:pt x="13649" y="3273"/>
                    </a:cubicBezTo>
                    <a:cubicBezTo>
                      <a:pt x="13861" y="2362"/>
                      <a:pt x="13588" y="1632"/>
                      <a:pt x="12949" y="963"/>
                    </a:cubicBezTo>
                    <a:cubicBezTo>
                      <a:pt x="12344" y="321"/>
                      <a:pt x="11606" y="0"/>
                      <a:pt x="108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3" name="Google Shape;1343;p47"/>
              <p:cNvSpPr/>
              <p:nvPr/>
            </p:nvSpPr>
            <p:spPr>
              <a:xfrm>
                <a:off x="6309837" y="4127017"/>
                <a:ext cx="53734" cy="95681"/>
              </a:xfrm>
              <a:custGeom>
                <a:rect b="b" l="l" r="r" t="t"/>
                <a:pathLst>
                  <a:path extrusionOk="0" h="4765" w="2676">
                    <a:moveTo>
                      <a:pt x="867" y="0"/>
                    </a:moveTo>
                    <a:cubicBezTo>
                      <a:pt x="790" y="0"/>
                      <a:pt x="712" y="30"/>
                      <a:pt x="639" y="114"/>
                    </a:cubicBezTo>
                    <a:cubicBezTo>
                      <a:pt x="517" y="205"/>
                      <a:pt x="669" y="357"/>
                      <a:pt x="1064" y="539"/>
                    </a:cubicBezTo>
                    <a:cubicBezTo>
                      <a:pt x="1095" y="539"/>
                      <a:pt x="1125" y="570"/>
                      <a:pt x="1155" y="570"/>
                    </a:cubicBezTo>
                    <a:cubicBezTo>
                      <a:pt x="2067" y="995"/>
                      <a:pt x="2432" y="1998"/>
                      <a:pt x="1976" y="2941"/>
                    </a:cubicBezTo>
                    <a:cubicBezTo>
                      <a:pt x="1854" y="3153"/>
                      <a:pt x="1733" y="3336"/>
                      <a:pt x="1611" y="3518"/>
                    </a:cubicBezTo>
                    <a:cubicBezTo>
                      <a:pt x="1272" y="3943"/>
                      <a:pt x="932" y="4315"/>
                      <a:pt x="371" y="4315"/>
                    </a:cubicBezTo>
                    <a:cubicBezTo>
                      <a:pt x="330" y="4315"/>
                      <a:pt x="287" y="4313"/>
                      <a:pt x="243" y="4309"/>
                    </a:cubicBezTo>
                    <a:cubicBezTo>
                      <a:pt x="122" y="4309"/>
                      <a:pt x="31" y="4369"/>
                      <a:pt x="0" y="4491"/>
                    </a:cubicBezTo>
                    <a:cubicBezTo>
                      <a:pt x="0" y="4612"/>
                      <a:pt x="122" y="4704"/>
                      <a:pt x="243" y="4734"/>
                    </a:cubicBezTo>
                    <a:cubicBezTo>
                      <a:pt x="332" y="4755"/>
                      <a:pt x="418" y="4764"/>
                      <a:pt x="501" y="4764"/>
                    </a:cubicBezTo>
                    <a:cubicBezTo>
                      <a:pt x="788" y="4764"/>
                      <a:pt x="1041" y="4649"/>
                      <a:pt x="1277" y="4460"/>
                    </a:cubicBezTo>
                    <a:cubicBezTo>
                      <a:pt x="1824" y="4096"/>
                      <a:pt x="2158" y="3579"/>
                      <a:pt x="2432" y="3001"/>
                    </a:cubicBezTo>
                    <a:cubicBezTo>
                      <a:pt x="2675" y="2454"/>
                      <a:pt x="2675" y="1877"/>
                      <a:pt x="2462" y="1330"/>
                    </a:cubicBezTo>
                    <a:cubicBezTo>
                      <a:pt x="2219" y="691"/>
                      <a:pt x="1946" y="418"/>
                      <a:pt x="1277" y="144"/>
                    </a:cubicBezTo>
                    <a:cubicBezTo>
                      <a:pt x="1158" y="105"/>
                      <a:pt x="1013" y="0"/>
                      <a:pt x="8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p47"/>
              <p:cNvSpPr/>
              <p:nvPr/>
            </p:nvSpPr>
            <p:spPr>
              <a:xfrm>
                <a:off x="6488048" y="4298722"/>
                <a:ext cx="54357" cy="77167"/>
              </a:xfrm>
              <a:custGeom>
                <a:rect b="b" l="l" r="r" t="t"/>
                <a:pathLst>
                  <a:path extrusionOk="0" h="3843" w="2707">
                    <a:moveTo>
                      <a:pt x="2133" y="0"/>
                    </a:moveTo>
                    <a:cubicBezTo>
                      <a:pt x="2109" y="0"/>
                      <a:pt x="2086" y="4"/>
                      <a:pt x="2068" y="13"/>
                    </a:cubicBezTo>
                    <a:cubicBezTo>
                      <a:pt x="2037" y="43"/>
                      <a:pt x="1946" y="134"/>
                      <a:pt x="1977" y="195"/>
                    </a:cubicBezTo>
                    <a:cubicBezTo>
                      <a:pt x="1977" y="317"/>
                      <a:pt x="2037" y="438"/>
                      <a:pt x="2068" y="560"/>
                    </a:cubicBezTo>
                    <a:cubicBezTo>
                      <a:pt x="2159" y="1077"/>
                      <a:pt x="2220" y="1593"/>
                      <a:pt x="2068" y="2110"/>
                    </a:cubicBezTo>
                    <a:cubicBezTo>
                      <a:pt x="1916" y="2657"/>
                      <a:pt x="1581" y="3022"/>
                      <a:pt x="1004" y="3144"/>
                    </a:cubicBezTo>
                    <a:cubicBezTo>
                      <a:pt x="791" y="3204"/>
                      <a:pt x="548" y="3235"/>
                      <a:pt x="305" y="3296"/>
                    </a:cubicBezTo>
                    <a:cubicBezTo>
                      <a:pt x="31" y="3326"/>
                      <a:pt x="1" y="3387"/>
                      <a:pt x="122" y="3812"/>
                    </a:cubicBezTo>
                    <a:cubicBezTo>
                      <a:pt x="192" y="3795"/>
                      <a:pt x="262" y="3757"/>
                      <a:pt x="332" y="3757"/>
                    </a:cubicBezTo>
                    <a:cubicBezTo>
                      <a:pt x="384" y="3757"/>
                      <a:pt x="435" y="3778"/>
                      <a:pt x="487" y="3843"/>
                    </a:cubicBezTo>
                    <a:cubicBezTo>
                      <a:pt x="822" y="3691"/>
                      <a:pt x="1156" y="3569"/>
                      <a:pt x="1490" y="3448"/>
                    </a:cubicBezTo>
                    <a:cubicBezTo>
                      <a:pt x="1916" y="3296"/>
                      <a:pt x="2189" y="2992"/>
                      <a:pt x="2372" y="2597"/>
                    </a:cubicBezTo>
                    <a:cubicBezTo>
                      <a:pt x="2706" y="1837"/>
                      <a:pt x="2676" y="1077"/>
                      <a:pt x="2463" y="317"/>
                    </a:cubicBezTo>
                    <a:cubicBezTo>
                      <a:pt x="2433" y="195"/>
                      <a:pt x="2372" y="104"/>
                      <a:pt x="2281" y="43"/>
                    </a:cubicBezTo>
                    <a:cubicBezTo>
                      <a:pt x="2259" y="22"/>
                      <a:pt x="2192" y="0"/>
                      <a:pt x="21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p47"/>
              <p:cNvSpPr/>
              <p:nvPr/>
            </p:nvSpPr>
            <p:spPr>
              <a:xfrm>
                <a:off x="6282468" y="3922300"/>
                <a:ext cx="60340" cy="52590"/>
              </a:xfrm>
              <a:custGeom>
                <a:rect b="b" l="l" r="r" t="t"/>
                <a:pathLst>
                  <a:path extrusionOk="0" h="2619" w="3005">
                    <a:moveTo>
                      <a:pt x="2745" y="0"/>
                    </a:moveTo>
                    <a:cubicBezTo>
                      <a:pt x="2731" y="0"/>
                      <a:pt x="2717" y="2"/>
                      <a:pt x="2701" y="5"/>
                    </a:cubicBezTo>
                    <a:cubicBezTo>
                      <a:pt x="2518" y="5"/>
                      <a:pt x="2488" y="126"/>
                      <a:pt x="2518" y="278"/>
                    </a:cubicBezTo>
                    <a:cubicBezTo>
                      <a:pt x="2518" y="339"/>
                      <a:pt x="2518" y="370"/>
                      <a:pt x="2518" y="430"/>
                    </a:cubicBezTo>
                    <a:cubicBezTo>
                      <a:pt x="2488" y="1038"/>
                      <a:pt x="2214" y="1525"/>
                      <a:pt x="1758" y="1920"/>
                    </a:cubicBezTo>
                    <a:cubicBezTo>
                      <a:pt x="1554" y="2090"/>
                      <a:pt x="1321" y="2146"/>
                      <a:pt x="1075" y="2146"/>
                    </a:cubicBezTo>
                    <a:cubicBezTo>
                      <a:pt x="882" y="2146"/>
                      <a:pt x="682" y="2112"/>
                      <a:pt x="482" y="2072"/>
                    </a:cubicBezTo>
                    <a:cubicBezTo>
                      <a:pt x="391" y="2041"/>
                      <a:pt x="299" y="2041"/>
                      <a:pt x="178" y="2041"/>
                    </a:cubicBezTo>
                    <a:cubicBezTo>
                      <a:pt x="173" y="2039"/>
                      <a:pt x="168" y="2038"/>
                      <a:pt x="163" y="2038"/>
                    </a:cubicBezTo>
                    <a:cubicBezTo>
                      <a:pt x="100" y="2038"/>
                      <a:pt x="0" y="2200"/>
                      <a:pt x="56" y="2284"/>
                    </a:cubicBezTo>
                    <a:cubicBezTo>
                      <a:pt x="147" y="2406"/>
                      <a:pt x="239" y="2497"/>
                      <a:pt x="330" y="2619"/>
                    </a:cubicBezTo>
                    <a:cubicBezTo>
                      <a:pt x="385" y="2564"/>
                      <a:pt x="452" y="2546"/>
                      <a:pt x="524" y="2546"/>
                    </a:cubicBezTo>
                    <a:cubicBezTo>
                      <a:pt x="610" y="2546"/>
                      <a:pt x="703" y="2572"/>
                      <a:pt x="786" y="2588"/>
                    </a:cubicBezTo>
                    <a:cubicBezTo>
                      <a:pt x="867" y="2597"/>
                      <a:pt x="945" y="2601"/>
                      <a:pt x="1021" y="2601"/>
                    </a:cubicBezTo>
                    <a:cubicBezTo>
                      <a:pt x="1745" y="2601"/>
                      <a:pt x="2255" y="2215"/>
                      <a:pt x="2640" y="1555"/>
                    </a:cubicBezTo>
                    <a:cubicBezTo>
                      <a:pt x="2792" y="1281"/>
                      <a:pt x="2913" y="947"/>
                      <a:pt x="2974" y="613"/>
                    </a:cubicBezTo>
                    <a:cubicBezTo>
                      <a:pt x="3005" y="491"/>
                      <a:pt x="2974" y="370"/>
                      <a:pt x="2944" y="248"/>
                    </a:cubicBezTo>
                    <a:cubicBezTo>
                      <a:pt x="2917" y="112"/>
                      <a:pt x="2865" y="0"/>
                      <a:pt x="2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p47"/>
              <p:cNvSpPr/>
              <p:nvPr/>
            </p:nvSpPr>
            <p:spPr>
              <a:xfrm>
                <a:off x="6452647" y="3985251"/>
                <a:ext cx="75702" cy="74597"/>
              </a:xfrm>
              <a:custGeom>
                <a:rect b="b" l="l" r="r" t="t"/>
                <a:pathLst>
                  <a:path extrusionOk="0" h="3715" w="3770">
                    <a:moveTo>
                      <a:pt x="2554" y="1"/>
                    </a:moveTo>
                    <a:cubicBezTo>
                      <a:pt x="2250" y="244"/>
                      <a:pt x="2250" y="244"/>
                      <a:pt x="2372" y="487"/>
                    </a:cubicBezTo>
                    <a:cubicBezTo>
                      <a:pt x="2493" y="760"/>
                      <a:pt x="2615" y="1004"/>
                      <a:pt x="2767" y="1247"/>
                    </a:cubicBezTo>
                    <a:cubicBezTo>
                      <a:pt x="2858" y="1399"/>
                      <a:pt x="2888" y="1520"/>
                      <a:pt x="2919" y="1703"/>
                    </a:cubicBezTo>
                    <a:cubicBezTo>
                      <a:pt x="2980" y="2463"/>
                      <a:pt x="2402" y="3131"/>
                      <a:pt x="1581" y="3222"/>
                    </a:cubicBezTo>
                    <a:cubicBezTo>
                      <a:pt x="1463" y="3244"/>
                      <a:pt x="1345" y="3254"/>
                      <a:pt x="1226" y="3254"/>
                    </a:cubicBezTo>
                    <a:cubicBezTo>
                      <a:pt x="1010" y="3254"/>
                      <a:pt x="794" y="3221"/>
                      <a:pt x="578" y="3162"/>
                    </a:cubicBezTo>
                    <a:cubicBezTo>
                      <a:pt x="457" y="3131"/>
                      <a:pt x="305" y="3131"/>
                      <a:pt x="183" y="3131"/>
                    </a:cubicBezTo>
                    <a:cubicBezTo>
                      <a:pt x="153" y="3131"/>
                      <a:pt x="92" y="3192"/>
                      <a:pt x="62" y="3222"/>
                    </a:cubicBezTo>
                    <a:cubicBezTo>
                      <a:pt x="1" y="3283"/>
                      <a:pt x="62" y="3374"/>
                      <a:pt x="92" y="3435"/>
                    </a:cubicBezTo>
                    <a:cubicBezTo>
                      <a:pt x="183" y="3496"/>
                      <a:pt x="274" y="3557"/>
                      <a:pt x="366" y="3587"/>
                    </a:cubicBezTo>
                    <a:cubicBezTo>
                      <a:pt x="666" y="3662"/>
                      <a:pt x="978" y="3714"/>
                      <a:pt x="1281" y="3714"/>
                    </a:cubicBezTo>
                    <a:cubicBezTo>
                      <a:pt x="1467" y="3714"/>
                      <a:pt x="1650" y="3694"/>
                      <a:pt x="1825" y="3648"/>
                    </a:cubicBezTo>
                    <a:cubicBezTo>
                      <a:pt x="3223" y="3314"/>
                      <a:pt x="3770" y="1885"/>
                      <a:pt x="3101" y="943"/>
                    </a:cubicBezTo>
                    <a:cubicBezTo>
                      <a:pt x="2919" y="639"/>
                      <a:pt x="2737" y="335"/>
                      <a:pt x="25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47" name="Google Shape;1347;p47"/>
            <p:cNvSpPr/>
            <p:nvPr/>
          </p:nvSpPr>
          <p:spPr>
            <a:xfrm>
              <a:off x="4079525" y="3289050"/>
              <a:ext cx="221700" cy="2217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348" name="Google Shape;1348;p47"/>
          <p:cNvCxnSpPr>
            <a:stCxn id="1329" idx="2"/>
            <a:endCxn id="1347" idx="3"/>
          </p:cNvCxnSpPr>
          <p:nvPr/>
        </p:nvCxnSpPr>
        <p:spPr>
          <a:xfrm flipH="1" rot="-5400000">
            <a:off x="2440325" y="1806800"/>
            <a:ext cx="1169100" cy="2174100"/>
          </a:xfrm>
          <a:prstGeom prst="curvedConnector3">
            <a:avLst>
              <a:gd fmla="val 159623" name="adj1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349" name="Google Shape;1349;p47"/>
          <p:cNvSpPr txBox="1"/>
          <p:nvPr/>
        </p:nvSpPr>
        <p:spPr>
          <a:xfrm>
            <a:off x="778400" y="2740625"/>
            <a:ext cx="2688300" cy="15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Barlow Medium"/>
              <a:buChar char="●"/>
            </a:pPr>
            <a:r>
              <a:rPr i="1" lang="en" sz="18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Text</a:t>
            </a:r>
            <a:endParaRPr i="1" sz="18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Barlow Medium"/>
              <a:buChar char="●"/>
            </a:pPr>
            <a:r>
              <a:rPr i="1" lang="en" sz="18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Images/Infographics</a:t>
            </a:r>
            <a:endParaRPr i="1" sz="18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Barlow Medium"/>
              <a:buChar char="●"/>
            </a:pPr>
            <a:r>
              <a:rPr i="1" lang="en" sz="18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Videos</a:t>
            </a:r>
            <a:endParaRPr i="1" sz="18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Barlow Medium"/>
              <a:buChar char="●"/>
            </a:pPr>
            <a:r>
              <a:rPr i="1" lang="en" sz="18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Animation</a:t>
            </a:r>
            <a:endParaRPr i="1" sz="18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Barlow Medium"/>
              <a:buChar char="●"/>
            </a:pPr>
            <a:r>
              <a:rPr i="1" lang="en" sz="18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Simulation</a:t>
            </a:r>
            <a:endParaRPr i="1" sz="18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Barlow Medium"/>
              <a:buChar char="●"/>
            </a:pPr>
            <a:r>
              <a:rPr i="1" lang="en" sz="18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AR/VR</a:t>
            </a:r>
            <a:endParaRPr i="1" sz="18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48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students want?</a:t>
            </a:r>
            <a:endParaRPr/>
          </a:p>
        </p:txBody>
      </p:sp>
      <p:sp>
        <p:nvSpPr>
          <p:cNvPr id="1355" name="Google Shape;1355;p48"/>
          <p:cNvSpPr/>
          <p:nvPr/>
        </p:nvSpPr>
        <p:spPr>
          <a:xfrm>
            <a:off x="713225" y="2464625"/>
            <a:ext cx="2155800" cy="890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Learning of STEM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356" name="Google Shape;1356;p48"/>
          <p:cNvSpPr/>
          <p:nvPr/>
        </p:nvSpPr>
        <p:spPr>
          <a:xfrm>
            <a:off x="3807642" y="1519900"/>
            <a:ext cx="2155800" cy="396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Adaptive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357" name="Google Shape;1357;p48"/>
          <p:cNvSpPr/>
          <p:nvPr/>
        </p:nvSpPr>
        <p:spPr>
          <a:xfrm>
            <a:off x="3027533" y="1519900"/>
            <a:ext cx="621600" cy="396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01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358" name="Google Shape;1358;p48"/>
          <p:cNvSpPr txBox="1"/>
          <p:nvPr/>
        </p:nvSpPr>
        <p:spPr>
          <a:xfrm>
            <a:off x="6121950" y="1467103"/>
            <a:ext cx="23088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Personalise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Mobile Learning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359" name="Google Shape;1359;p48"/>
          <p:cNvSpPr txBox="1"/>
          <p:nvPr/>
        </p:nvSpPr>
        <p:spPr>
          <a:xfrm>
            <a:off x="6121950" y="2658876"/>
            <a:ext cx="23088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Interactive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Immersive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360" name="Google Shape;1360;p48"/>
          <p:cNvSpPr/>
          <p:nvPr/>
        </p:nvSpPr>
        <p:spPr>
          <a:xfrm>
            <a:off x="3807642" y="2711673"/>
            <a:ext cx="2155800" cy="396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Gamified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361" name="Google Shape;1361;p48"/>
          <p:cNvSpPr/>
          <p:nvPr/>
        </p:nvSpPr>
        <p:spPr>
          <a:xfrm>
            <a:off x="3027533" y="2711673"/>
            <a:ext cx="621600" cy="396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02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362" name="Google Shape;1362;p48"/>
          <p:cNvSpPr txBox="1"/>
          <p:nvPr/>
        </p:nvSpPr>
        <p:spPr>
          <a:xfrm>
            <a:off x="6121950" y="3850650"/>
            <a:ext cx="23088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Chunked content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arlow Medium"/>
              <a:buChar char="●"/>
            </a:pPr>
            <a:r>
              <a:rPr lang="en" sz="16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rPr>
              <a:t>Clear outcomes</a:t>
            </a:r>
            <a:endParaRPr sz="1600">
              <a:solidFill>
                <a:schemeClr val="accent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363" name="Google Shape;1363;p48"/>
          <p:cNvSpPr/>
          <p:nvPr/>
        </p:nvSpPr>
        <p:spPr>
          <a:xfrm>
            <a:off x="3807642" y="3903450"/>
            <a:ext cx="2155800" cy="396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Microlearning </a:t>
            </a:r>
            <a:endParaRPr b="1" sz="220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364" name="Google Shape;1364;p48"/>
          <p:cNvSpPr/>
          <p:nvPr/>
        </p:nvSpPr>
        <p:spPr>
          <a:xfrm>
            <a:off x="3027533" y="3903450"/>
            <a:ext cx="621600" cy="396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Fredoka"/>
                <a:ea typeface="Fredoka"/>
                <a:cs typeface="Fredoka"/>
                <a:sym typeface="Fredoka"/>
              </a:rPr>
              <a:t>03</a:t>
            </a:r>
            <a:endParaRPr b="1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cxnSp>
        <p:nvCxnSpPr>
          <p:cNvPr id="1365" name="Google Shape;1365;p48"/>
          <p:cNvCxnSpPr>
            <a:stCxn id="1355" idx="3"/>
            <a:endCxn id="1361" idx="1"/>
          </p:cNvCxnSpPr>
          <p:nvPr/>
        </p:nvCxnSpPr>
        <p:spPr>
          <a:xfrm>
            <a:off x="2869025" y="2909975"/>
            <a:ext cx="1584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6" name="Google Shape;1366;p48"/>
          <p:cNvCxnSpPr>
            <a:stCxn id="1355" idx="0"/>
            <a:endCxn id="1357" idx="1"/>
          </p:cNvCxnSpPr>
          <p:nvPr/>
        </p:nvCxnSpPr>
        <p:spPr>
          <a:xfrm rot="-5400000">
            <a:off x="2036075" y="1473275"/>
            <a:ext cx="746400" cy="1236300"/>
          </a:xfrm>
          <a:prstGeom prst="curvedConnector2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7" name="Google Shape;1367;p48"/>
          <p:cNvCxnSpPr>
            <a:stCxn id="1355" idx="2"/>
            <a:endCxn id="1364" idx="1"/>
          </p:cNvCxnSpPr>
          <p:nvPr/>
        </p:nvCxnSpPr>
        <p:spPr>
          <a:xfrm flipH="1" rot="-5400000">
            <a:off x="2036075" y="3110375"/>
            <a:ext cx="746400" cy="1236300"/>
          </a:xfrm>
          <a:prstGeom prst="curvedConnector2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" name="Google Shape;1372;p49"/>
          <p:cNvGraphicFramePr/>
          <p:nvPr/>
        </p:nvGraphicFramePr>
        <p:xfrm>
          <a:off x="713225" y="1716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{EFE97AEB-2094-4308-95A5-039B2644692B}</a:tableStyleId>
              </a:tblPr>
              <a:tblGrid>
                <a:gridCol w="1929375"/>
                <a:gridCol w="1929375"/>
                <a:gridCol w="1929375"/>
                <a:gridCol w="1929375"/>
              </a:tblGrid>
              <a:tr h="640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solidFill>
                          <a:schemeClr val="accent2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2"/>
                          </a:solidFill>
                          <a:latin typeface="Fredoka"/>
                          <a:ea typeface="Fredoka"/>
                          <a:cs typeface="Fredoka"/>
                          <a:sym typeface="Fredoka"/>
                        </a:rPr>
                        <a:t>Desired Outcome</a:t>
                      </a:r>
                      <a:endParaRPr b="1" sz="2200">
                        <a:solidFill>
                          <a:schemeClr val="accent2"/>
                        </a:solidFill>
                        <a:latin typeface="Fredoka"/>
                        <a:ea typeface="Fredoka"/>
                        <a:cs typeface="Fredoka"/>
                        <a:sym typeface="Fredok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2"/>
                          </a:solidFill>
                          <a:latin typeface="Fredoka"/>
                          <a:ea typeface="Fredoka"/>
                          <a:cs typeface="Fredoka"/>
                          <a:sym typeface="Fredoka"/>
                        </a:rPr>
                        <a:t>Data collection</a:t>
                      </a:r>
                      <a:endParaRPr b="1" sz="2200">
                        <a:solidFill>
                          <a:schemeClr val="accent2"/>
                        </a:solidFill>
                        <a:latin typeface="Fredoka"/>
                        <a:ea typeface="Fredoka"/>
                        <a:cs typeface="Fredoka"/>
                        <a:sym typeface="Fredok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2"/>
                          </a:solidFill>
                          <a:latin typeface="Fredoka"/>
                          <a:ea typeface="Fredoka"/>
                          <a:cs typeface="Fredoka"/>
                          <a:sym typeface="Fredoka"/>
                        </a:rPr>
                        <a:t>Type of e-content</a:t>
                      </a:r>
                      <a:endParaRPr b="1" sz="2200">
                        <a:solidFill>
                          <a:schemeClr val="accent2"/>
                        </a:solidFill>
                        <a:latin typeface="Fredoka"/>
                        <a:ea typeface="Fredoka"/>
                        <a:cs typeface="Fredoka"/>
                        <a:sym typeface="Fredok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609575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2"/>
                          </a:solidFill>
                          <a:latin typeface="Fredoka"/>
                          <a:ea typeface="Fredoka"/>
                          <a:cs typeface="Fredoka"/>
                          <a:sym typeface="Fredoka"/>
                        </a:rPr>
                        <a:t>Definition/ Law/ </a:t>
                      </a:r>
                      <a:endParaRPr b="1" sz="2200">
                        <a:solidFill>
                          <a:schemeClr val="accent2"/>
                        </a:solidFill>
                        <a:latin typeface="Fredoka"/>
                        <a:ea typeface="Fredoka"/>
                        <a:cs typeface="Fredoka"/>
                        <a:sym typeface="Fredok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2"/>
                          </a:solidFill>
                          <a:latin typeface="Fredoka"/>
                          <a:ea typeface="Fredoka"/>
                          <a:cs typeface="Fredoka"/>
                          <a:sym typeface="Fredoka"/>
                        </a:rPr>
                        <a:t>Short text</a:t>
                      </a:r>
                      <a:endParaRPr b="1" sz="2200">
                        <a:solidFill>
                          <a:schemeClr val="accent2"/>
                        </a:solidFill>
                        <a:latin typeface="Fredoka"/>
                        <a:ea typeface="Fredoka"/>
                        <a:cs typeface="Fredoka"/>
                        <a:sym typeface="Fredok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Student should read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Via LMS- school computer lab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H5p- interactive/ Doodle video/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Student should be able to phrase the definition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PC, internet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Drag and drop </a:t>
                      </a: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correct words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 mark the words 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Should be able to recite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Mobile phone only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Audio msg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73" name="Google Shape;1373;p49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Mapping STEM content- examples</a:t>
            </a:r>
            <a:endParaRPr/>
          </a:p>
        </p:txBody>
      </p:sp>
      <p:sp>
        <p:nvSpPr>
          <p:cNvPr id="1374" name="Google Shape;1374;p49"/>
          <p:cNvSpPr/>
          <p:nvPr/>
        </p:nvSpPr>
        <p:spPr>
          <a:xfrm rot="5400000">
            <a:off x="3333820" y="951823"/>
            <a:ext cx="572663" cy="621393"/>
          </a:xfrm>
          <a:custGeom>
            <a:rect b="b" l="l" r="r" t="t"/>
            <a:pathLst>
              <a:path extrusionOk="0" h="27544" w="25591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5" name="Google Shape;1375;p49"/>
          <p:cNvSpPr/>
          <p:nvPr/>
        </p:nvSpPr>
        <p:spPr>
          <a:xfrm flipH="1" rot="-5400000">
            <a:off x="5237395" y="951823"/>
            <a:ext cx="572663" cy="621393"/>
          </a:xfrm>
          <a:custGeom>
            <a:rect b="b" l="l" r="r" t="t"/>
            <a:pathLst>
              <a:path extrusionOk="0" h="27544" w="25591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6" name="Google Shape;1376;p49"/>
          <p:cNvSpPr/>
          <p:nvPr/>
        </p:nvSpPr>
        <p:spPr>
          <a:xfrm rot="5400000">
            <a:off x="7140970" y="951823"/>
            <a:ext cx="572663" cy="621393"/>
          </a:xfrm>
          <a:custGeom>
            <a:rect b="b" l="l" r="r" t="t"/>
            <a:pathLst>
              <a:path extrusionOk="0" h="27544" w="25591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1377" name="Google Shape;1377;p49"/>
          <p:cNvGrpSpPr/>
          <p:nvPr/>
        </p:nvGrpSpPr>
        <p:grpSpPr>
          <a:xfrm>
            <a:off x="7322610" y="1079138"/>
            <a:ext cx="209383" cy="366778"/>
            <a:chOff x="6275635" y="4282651"/>
            <a:chExt cx="209383" cy="366778"/>
          </a:xfrm>
        </p:grpSpPr>
        <p:sp>
          <p:nvSpPr>
            <p:cNvPr id="1378" name="Google Shape;1378;p49"/>
            <p:cNvSpPr/>
            <p:nvPr/>
          </p:nvSpPr>
          <p:spPr>
            <a:xfrm>
              <a:off x="6275635" y="4282651"/>
              <a:ext cx="89162" cy="366778"/>
            </a:xfrm>
            <a:custGeom>
              <a:rect b="b" l="l" r="r" t="t"/>
              <a:pathLst>
                <a:path extrusionOk="0" h="11514" w="2799">
                  <a:moveTo>
                    <a:pt x="1382" y="1751"/>
                  </a:moveTo>
                  <a:cubicBezTo>
                    <a:pt x="1667" y="1917"/>
                    <a:pt x="1929" y="2084"/>
                    <a:pt x="2132" y="2275"/>
                  </a:cubicBezTo>
                  <a:lnTo>
                    <a:pt x="620" y="2275"/>
                  </a:lnTo>
                  <a:cubicBezTo>
                    <a:pt x="822" y="2084"/>
                    <a:pt x="1084" y="1917"/>
                    <a:pt x="1382" y="1751"/>
                  </a:cubicBezTo>
                  <a:close/>
                  <a:moveTo>
                    <a:pt x="2370" y="2620"/>
                  </a:moveTo>
                  <a:cubicBezTo>
                    <a:pt x="2465" y="2822"/>
                    <a:pt x="2489" y="3048"/>
                    <a:pt x="2382" y="3298"/>
                  </a:cubicBezTo>
                  <a:lnTo>
                    <a:pt x="381" y="3298"/>
                  </a:lnTo>
                  <a:cubicBezTo>
                    <a:pt x="298" y="3084"/>
                    <a:pt x="286" y="2858"/>
                    <a:pt x="381" y="2620"/>
                  </a:cubicBezTo>
                  <a:close/>
                  <a:moveTo>
                    <a:pt x="2144" y="3644"/>
                  </a:moveTo>
                  <a:cubicBezTo>
                    <a:pt x="1953" y="3834"/>
                    <a:pt x="1679" y="4001"/>
                    <a:pt x="1382" y="4168"/>
                  </a:cubicBezTo>
                  <a:cubicBezTo>
                    <a:pt x="1096" y="4001"/>
                    <a:pt x="822" y="3834"/>
                    <a:pt x="620" y="3644"/>
                  </a:cubicBezTo>
                  <a:close/>
                  <a:moveTo>
                    <a:pt x="2441" y="5918"/>
                  </a:moveTo>
                  <a:cubicBezTo>
                    <a:pt x="2334" y="6394"/>
                    <a:pt x="1893" y="6680"/>
                    <a:pt x="1382" y="6966"/>
                  </a:cubicBezTo>
                  <a:cubicBezTo>
                    <a:pt x="881" y="6680"/>
                    <a:pt x="429" y="6394"/>
                    <a:pt x="346" y="5918"/>
                  </a:cubicBezTo>
                  <a:close/>
                  <a:moveTo>
                    <a:pt x="1382" y="7347"/>
                  </a:moveTo>
                  <a:cubicBezTo>
                    <a:pt x="1679" y="7513"/>
                    <a:pt x="1953" y="7680"/>
                    <a:pt x="2144" y="7870"/>
                  </a:cubicBezTo>
                  <a:lnTo>
                    <a:pt x="620" y="7870"/>
                  </a:lnTo>
                  <a:cubicBezTo>
                    <a:pt x="822" y="7680"/>
                    <a:pt x="1096" y="7513"/>
                    <a:pt x="1382" y="7347"/>
                  </a:cubicBezTo>
                  <a:close/>
                  <a:moveTo>
                    <a:pt x="2394" y="8216"/>
                  </a:moveTo>
                  <a:cubicBezTo>
                    <a:pt x="2489" y="8454"/>
                    <a:pt x="2489" y="8680"/>
                    <a:pt x="2382" y="8894"/>
                  </a:cubicBezTo>
                  <a:lnTo>
                    <a:pt x="405" y="8894"/>
                  </a:lnTo>
                  <a:cubicBezTo>
                    <a:pt x="298" y="8656"/>
                    <a:pt x="298" y="8442"/>
                    <a:pt x="405" y="8216"/>
                  </a:cubicBezTo>
                  <a:close/>
                  <a:moveTo>
                    <a:pt x="2132" y="9240"/>
                  </a:moveTo>
                  <a:cubicBezTo>
                    <a:pt x="1929" y="9430"/>
                    <a:pt x="1667" y="9597"/>
                    <a:pt x="1382" y="9764"/>
                  </a:cubicBezTo>
                  <a:cubicBezTo>
                    <a:pt x="1096" y="9597"/>
                    <a:pt x="834" y="9430"/>
                    <a:pt x="620" y="9240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846"/>
                    <a:pt x="524" y="1251"/>
                    <a:pt x="1072" y="1560"/>
                  </a:cubicBezTo>
                  <a:cubicBezTo>
                    <a:pt x="500" y="1894"/>
                    <a:pt x="0" y="2310"/>
                    <a:pt x="0" y="2965"/>
                  </a:cubicBezTo>
                  <a:cubicBezTo>
                    <a:pt x="0" y="3644"/>
                    <a:pt x="524" y="4049"/>
                    <a:pt x="1072" y="4358"/>
                  </a:cubicBezTo>
                  <a:cubicBezTo>
                    <a:pt x="524" y="4668"/>
                    <a:pt x="0" y="5072"/>
                    <a:pt x="0" y="5763"/>
                  </a:cubicBezTo>
                  <a:cubicBezTo>
                    <a:pt x="0" y="6442"/>
                    <a:pt x="524" y="6847"/>
                    <a:pt x="1072" y="7156"/>
                  </a:cubicBezTo>
                  <a:cubicBezTo>
                    <a:pt x="524" y="7466"/>
                    <a:pt x="0" y="7870"/>
                    <a:pt x="0" y="8549"/>
                  </a:cubicBezTo>
                  <a:cubicBezTo>
                    <a:pt x="0" y="8799"/>
                    <a:pt x="72" y="9002"/>
                    <a:pt x="179" y="9180"/>
                  </a:cubicBezTo>
                  <a:cubicBezTo>
                    <a:pt x="227" y="9240"/>
                    <a:pt x="322" y="9525"/>
                    <a:pt x="1072" y="9954"/>
                  </a:cubicBezTo>
                  <a:cubicBezTo>
                    <a:pt x="524" y="10264"/>
                    <a:pt x="0" y="10668"/>
                    <a:pt x="0" y="11359"/>
                  </a:cubicBezTo>
                  <a:cubicBezTo>
                    <a:pt x="0" y="11442"/>
                    <a:pt x="72" y="11514"/>
                    <a:pt x="167" y="11514"/>
                  </a:cubicBezTo>
                  <a:cubicBezTo>
                    <a:pt x="250" y="11514"/>
                    <a:pt x="322" y="11442"/>
                    <a:pt x="322" y="11359"/>
                  </a:cubicBezTo>
                  <a:cubicBezTo>
                    <a:pt x="322" y="10776"/>
                    <a:pt x="834" y="10466"/>
                    <a:pt x="1393" y="10145"/>
                  </a:cubicBezTo>
                  <a:cubicBezTo>
                    <a:pt x="1965" y="10466"/>
                    <a:pt x="2465" y="10776"/>
                    <a:pt x="2465" y="11359"/>
                  </a:cubicBezTo>
                  <a:cubicBezTo>
                    <a:pt x="2465" y="11442"/>
                    <a:pt x="2548" y="11514"/>
                    <a:pt x="2632" y="11514"/>
                  </a:cubicBezTo>
                  <a:cubicBezTo>
                    <a:pt x="2727" y="11514"/>
                    <a:pt x="2798" y="11442"/>
                    <a:pt x="2798" y="11359"/>
                  </a:cubicBezTo>
                  <a:cubicBezTo>
                    <a:pt x="2798" y="10668"/>
                    <a:pt x="2274" y="10264"/>
                    <a:pt x="1727" y="9954"/>
                  </a:cubicBezTo>
                  <a:cubicBezTo>
                    <a:pt x="2286" y="9633"/>
                    <a:pt x="2798" y="9216"/>
                    <a:pt x="2798" y="8561"/>
                  </a:cubicBezTo>
                  <a:cubicBezTo>
                    <a:pt x="2798" y="7870"/>
                    <a:pt x="2274" y="7466"/>
                    <a:pt x="1727" y="7156"/>
                  </a:cubicBezTo>
                  <a:cubicBezTo>
                    <a:pt x="2274" y="6847"/>
                    <a:pt x="2798" y="6442"/>
                    <a:pt x="2798" y="5763"/>
                  </a:cubicBezTo>
                  <a:cubicBezTo>
                    <a:pt x="2798" y="5608"/>
                    <a:pt x="2763" y="5465"/>
                    <a:pt x="2727" y="5346"/>
                  </a:cubicBezTo>
                  <a:cubicBezTo>
                    <a:pt x="2699" y="5273"/>
                    <a:pt x="2629" y="5227"/>
                    <a:pt x="2560" y="5227"/>
                  </a:cubicBezTo>
                  <a:cubicBezTo>
                    <a:pt x="2539" y="5227"/>
                    <a:pt x="2519" y="5231"/>
                    <a:pt x="2501" y="5239"/>
                  </a:cubicBezTo>
                  <a:cubicBezTo>
                    <a:pt x="2405" y="5263"/>
                    <a:pt x="2370" y="5370"/>
                    <a:pt x="2394" y="5465"/>
                  </a:cubicBezTo>
                  <a:cubicBezTo>
                    <a:pt x="2405" y="5501"/>
                    <a:pt x="2405" y="5549"/>
                    <a:pt x="2405" y="5596"/>
                  </a:cubicBezTo>
                  <a:lnTo>
                    <a:pt x="322" y="5596"/>
                  </a:lnTo>
                  <a:cubicBezTo>
                    <a:pt x="417" y="5132"/>
                    <a:pt x="881" y="4834"/>
                    <a:pt x="1370" y="4549"/>
                  </a:cubicBezTo>
                  <a:cubicBezTo>
                    <a:pt x="1560" y="4656"/>
                    <a:pt x="1774" y="4775"/>
                    <a:pt x="1929" y="4906"/>
                  </a:cubicBezTo>
                  <a:cubicBezTo>
                    <a:pt x="1960" y="4932"/>
                    <a:pt x="1998" y="4944"/>
                    <a:pt x="2035" y="4944"/>
                  </a:cubicBezTo>
                  <a:cubicBezTo>
                    <a:pt x="2084" y="4944"/>
                    <a:pt x="2134" y="4923"/>
                    <a:pt x="2167" y="4882"/>
                  </a:cubicBezTo>
                  <a:cubicBezTo>
                    <a:pt x="2227" y="4811"/>
                    <a:pt x="2215" y="4703"/>
                    <a:pt x="2144" y="4644"/>
                  </a:cubicBezTo>
                  <a:cubicBezTo>
                    <a:pt x="2001" y="4537"/>
                    <a:pt x="1858" y="4453"/>
                    <a:pt x="1703" y="4358"/>
                  </a:cubicBezTo>
                  <a:cubicBezTo>
                    <a:pt x="2263" y="4049"/>
                    <a:pt x="2775" y="3644"/>
                    <a:pt x="2775" y="2965"/>
                  </a:cubicBezTo>
                  <a:cubicBezTo>
                    <a:pt x="2775" y="2727"/>
                    <a:pt x="2703" y="2513"/>
                    <a:pt x="2596" y="2334"/>
                  </a:cubicBezTo>
                  <a:cubicBezTo>
                    <a:pt x="2560" y="2275"/>
                    <a:pt x="2441" y="1989"/>
                    <a:pt x="1703" y="1560"/>
                  </a:cubicBezTo>
                  <a:cubicBezTo>
                    <a:pt x="2263" y="1239"/>
                    <a:pt x="2798" y="846"/>
                    <a:pt x="2798" y="167"/>
                  </a:cubicBezTo>
                  <a:cubicBezTo>
                    <a:pt x="2798" y="72"/>
                    <a:pt x="2727" y="0"/>
                    <a:pt x="2632" y="0"/>
                  </a:cubicBezTo>
                  <a:cubicBezTo>
                    <a:pt x="2548" y="0"/>
                    <a:pt x="2465" y="72"/>
                    <a:pt x="2465" y="167"/>
                  </a:cubicBezTo>
                  <a:cubicBezTo>
                    <a:pt x="2465" y="739"/>
                    <a:pt x="1965" y="1060"/>
                    <a:pt x="1393" y="1370"/>
                  </a:cubicBezTo>
                  <a:cubicBezTo>
                    <a:pt x="834" y="1060"/>
                    <a:pt x="322" y="727"/>
                    <a:pt x="322" y="167"/>
                  </a:cubicBez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6395474" y="4282651"/>
              <a:ext cx="89544" cy="366778"/>
            </a:xfrm>
            <a:custGeom>
              <a:rect b="b" l="l" r="r" t="t"/>
              <a:pathLst>
                <a:path extrusionOk="0" h="11514" w="2811">
                  <a:moveTo>
                    <a:pt x="2799" y="2906"/>
                  </a:moveTo>
                  <a:cubicBezTo>
                    <a:pt x="2799" y="2912"/>
                    <a:pt x="2802" y="2914"/>
                    <a:pt x="2803" y="2914"/>
                  </a:cubicBezTo>
                  <a:cubicBezTo>
                    <a:pt x="2805" y="2914"/>
                    <a:pt x="2805" y="2912"/>
                    <a:pt x="2799" y="2906"/>
                  </a:cubicBezTo>
                  <a:close/>
                  <a:moveTo>
                    <a:pt x="2453" y="3096"/>
                  </a:moveTo>
                  <a:cubicBezTo>
                    <a:pt x="2382" y="3584"/>
                    <a:pt x="1918" y="3870"/>
                    <a:pt x="1406" y="4168"/>
                  </a:cubicBezTo>
                  <a:cubicBezTo>
                    <a:pt x="882" y="3870"/>
                    <a:pt x="417" y="3584"/>
                    <a:pt x="346" y="3096"/>
                  </a:cubicBezTo>
                  <a:close/>
                  <a:moveTo>
                    <a:pt x="1394" y="4549"/>
                  </a:moveTo>
                  <a:cubicBezTo>
                    <a:pt x="1680" y="4715"/>
                    <a:pt x="1965" y="4882"/>
                    <a:pt x="2156" y="5072"/>
                  </a:cubicBezTo>
                  <a:lnTo>
                    <a:pt x="644" y="5072"/>
                  </a:lnTo>
                  <a:cubicBezTo>
                    <a:pt x="834" y="4882"/>
                    <a:pt x="1120" y="4715"/>
                    <a:pt x="1394" y="4549"/>
                  </a:cubicBezTo>
                  <a:close/>
                  <a:moveTo>
                    <a:pt x="2394" y="5418"/>
                  </a:moveTo>
                  <a:cubicBezTo>
                    <a:pt x="2501" y="5644"/>
                    <a:pt x="2501" y="5858"/>
                    <a:pt x="2394" y="6096"/>
                  </a:cubicBezTo>
                  <a:lnTo>
                    <a:pt x="406" y="6096"/>
                  </a:lnTo>
                  <a:cubicBezTo>
                    <a:pt x="298" y="5858"/>
                    <a:pt x="298" y="5644"/>
                    <a:pt x="406" y="5418"/>
                  </a:cubicBezTo>
                  <a:close/>
                  <a:moveTo>
                    <a:pt x="2156" y="6442"/>
                  </a:moveTo>
                  <a:cubicBezTo>
                    <a:pt x="1965" y="6632"/>
                    <a:pt x="1680" y="6799"/>
                    <a:pt x="1406" y="6966"/>
                  </a:cubicBezTo>
                  <a:cubicBezTo>
                    <a:pt x="1120" y="6799"/>
                    <a:pt x="846" y="6632"/>
                    <a:pt x="644" y="6442"/>
                  </a:cubicBezTo>
                  <a:close/>
                  <a:moveTo>
                    <a:pt x="1406" y="7347"/>
                  </a:moveTo>
                  <a:cubicBezTo>
                    <a:pt x="1906" y="7632"/>
                    <a:pt x="2358" y="7918"/>
                    <a:pt x="2453" y="8382"/>
                  </a:cubicBezTo>
                  <a:lnTo>
                    <a:pt x="358" y="8382"/>
                  </a:lnTo>
                  <a:cubicBezTo>
                    <a:pt x="453" y="7918"/>
                    <a:pt x="906" y="7632"/>
                    <a:pt x="1406" y="7347"/>
                  </a:cubicBezTo>
                  <a:close/>
                  <a:moveTo>
                    <a:pt x="2442" y="8716"/>
                  </a:moveTo>
                  <a:cubicBezTo>
                    <a:pt x="2370" y="9180"/>
                    <a:pt x="1906" y="9478"/>
                    <a:pt x="1406" y="9764"/>
                  </a:cubicBezTo>
                  <a:cubicBezTo>
                    <a:pt x="894" y="9478"/>
                    <a:pt x="429" y="9192"/>
                    <a:pt x="346" y="8716"/>
                  </a:cubicBezTo>
                  <a:close/>
                  <a:moveTo>
                    <a:pt x="179" y="0"/>
                  </a:moveTo>
                  <a:cubicBezTo>
                    <a:pt x="96" y="0"/>
                    <a:pt x="13" y="72"/>
                    <a:pt x="13" y="167"/>
                  </a:cubicBezTo>
                  <a:cubicBezTo>
                    <a:pt x="13" y="858"/>
                    <a:pt x="548" y="1251"/>
                    <a:pt x="1084" y="1560"/>
                  </a:cubicBezTo>
                  <a:cubicBezTo>
                    <a:pt x="953" y="1632"/>
                    <a:pt x="834" y="1715"/>
                    <a:pt x="715" y="1786"/>
                  </a:cubicBezTo>
                  <a:cubicBezTo>
                    <a:pt x="584" y="1870"/>
                    <a:pt x="656" y="2096"/>
                    <a:pt x="822" y="2096"/>
                  </a:cubicBezTo>
                  <a:cubicBezTo>
                    <a:pt x="906" y="2096"/>
                    <a:pt x="870" y="2072"/>
                    <a:pt x="1430" y="1751"/>
                  </a:cubicBezTo>
                  <a:cubicBezTo>
                    <a:pt x="1918" y="2036"/>
                    <a:pt x="2370" y="2310"/>
                    <a:pt x="2477" y="2751"/>
                  </a:cubicBezTo>
                  <a:lnTo>
                    <a:pt x="406" y="2751"/>
                  </a:lnTo>
                  <a:cubicBezTo>
                    <a:pt x="417" y="2703"/>
                    <a:pt x="417" y="2644"/>
                    <a:pt x="429" y="2608"/>
                  </a:cubicBezTo>
                  <a:cubicBezTo>
                    <a:pt x="477" y="2513"/>
                    <a:pt x="429" y="2429"/>
                    <a:pt x="346" y="2382"/>
                  </a:cubicBezTo>
                  <a:cubicBezTo>
                    <a:pt x="320" y="2369"/>
                    <a:pt x="295" y="2363"/>
                    <a:pt x="271" y="2363"/>
                  </a:cubicBezTo>
                  <a:cubicBezTo>
                    <a:pt x="208" y="2363"/>
                    <a:pt x="154" y="2404"/>
                    <a:pt x="120" y="2465"/>
                  </a:cubicBezTo>
                  <a:cubicBezTo>
                    <a:pt x="60" y="2608"/>
                    <a:pt x="36" y="2751"/>
                    <a:pt x="13" y="2917"/>
                  </a:cubicBezTo>
                  <a:lnTo>
                    <a:pt x="13" y="2929"/>
                  </a:lnTo>
                  <a:cubicBezTo>
                    <a:pt x="1" y="3620"/>
                    <a:pt x="489" y="4013"/>
                    <a:pt x="1084" y="4358"/>
                  </a:cubicBezTo>
                  <a:cubicBezTo>
                    <a:pt x="537" y="4668"/>
                    <a:pt x="13" y="5072"/>
                    <a:pt x="13" y="5763"/>
                  </a:cubicBezTo>
                  <a:cubicBezTo>
                    <a:pt x="13" y="6442"/>
                    <a:pt x="537" y="6847"/>
                    <a:pt x="1084" y="7156"/>
                  </a:cubicBezTo>
                  <a:cubicBezTo>
                    <a:pt x="513" y="7501"/>
                    <a:pt x="13" y="7882"/>
                    <a:pt x="13" y="8561"/>
                  </a:cubicBezTo>
                  <a:cubicBezTo>
                    <a:pt x="13" y="9240"/>
                    <a:pt x="537" y="9644"/>
                    <a:pt x="1084" y="9954"/>
                  </a:cubicBezTo>
                  <a:cubicBezTo>
                    <a:pt x="537" y="10264"/>
                    <a:pt x="13" y="10668"/>
                    <a:pt x="13" y="11359"/>
                  </a:cubicBezTo>
                  <a:cubicBezTo>
                    <a:pt x="13" y="11442"/>
                    <a:pt x="96" y="11514"/>
                    <a:pt x="179" y="11514"/>
                  </a:cubicBezTo>
                  <a:cubicBezTo>
                    <a:pt x="275" y="11514"/>
                    <a:pt x="346" y="11442"/>
                    <a:pt x="346" y="11359"/>
                  </a:cubicBezTo>
                  <a:cubicBezTo>
                    <a:pt x="346" y="10776"/>
                    <a:pt x="846" y="10466"/>
                    <a:pt x="1418" y="10145"/>
                  </a:cubicBezTo>
                  <a:cubicBezTo>
                    <a:pt x="1977" y="10466"/>
                    <a:pt x="2489" y="10776"/>
                    <a:pt x="2489" y="11359"/>
                  </a:cubicBezTo>
                  <a:cubicBezTo>
                    <a:pt x="2489" y="11442"/>
                    <a:pt x="2561" y="11514"/>
                    <a:pt x="2656" y="11514"/>
                  </a:cubicBezTo>
                  <a:cubicBezTo>
                    <a:pt x="2739" y="11514"/>
                    <a:pt x="2811" y="11442"/>
                    <a:pt x="2811" y="11359"/>
                  </a:cubicBezTo>
                  <a:cubicBezTo>
                    <a:pt x="2811" y="10668"/>
                    <a:pt x="2299" y="10264"/>
                    <a:pt x="1739" y="9954"/>
                  </a:cubicBezTo>
                  <a:cubicBezTo>
                    <a:pt x="2322" y="9609"/>
                    <a:pt x="2811" y="9228"/>
                    <a:pt x="2811" y="8537"/>
                  </a:cubicBezTo>
                  <a:cubicBezTo>
                    <a:pt x="2811" y="7859"/>
                    <a:pt x="2299" y="7466"/>
                    <a:pt x="1739" y="7144"/>
                  </a:cubicBezTo>
                  <a:cubicBezTo>
                    <a:pt x="2299" y="6835"/>
                    <a:pt x="2811" y="6430"/>
                    <a:pt x="2811" y="5739"/>
                  </a:cubicBezTo>
                  <a:cubicBezTo>
                    <a:pt x="2811" y="5061"/>
                    <a:pt x="2299" y="4656"/>
                    <a:pt x="1739" y="4346"/>
                  </a:cubicBezTo>
                  <a:cubicBezTo>
                    <a:pt x="2358" y="4001"/>
                    <a:pt x="2799" y="3632"/>
                    <a:pt x="2799" y="2906"/>
                  </a:cubicBezTo>
                  <a:cubicBezTo>
                    <a:pt x="2775" y="2251"/>
                    <a:pt x="2263" y="1870"/>
                    <a:pt x="1739" y="1560"/>
                  </a:cubicBezTo>
                  <a:cubicBezTo>
                    <a:pt x="2299" y="1251"/>
                    <a:pt x="2811" y="846"/>
                    <a:pt x="2811" y="167"/>
                  </a:cubicBezTo>
                  <a:cubicBezTo>
                    <a:pt x="2811" y="72"/>
                    <a:pt x="2739" y="0"/>
                    <a:pt x="2656" y="0"/>
                  </a:cubicBezTo>
                  <a:cubicBezTo>
                    <a:pt x="2561" y="0"/>
                    <a:pt x="2489" y="72"/>
                    <a:pt x="2489" y="167"/>
                  </a:cubicBezTo>
                  <a:cubicBezTo>
                    <a:pt x="2489" y="739"/>
                    <a:pt x="1977" y="1060"/>
                    <a:pt x="1418" y="1370"/>
                  </a:cubicBezTo>
                  <a:cubicBezTo>
                    <a:pt x="846" y="1060"/>
                    <a:pt x="346" y="727"/>
                    <a:pt x="346" y="167"/>
                  </a:cubicBezTo>
                  <a:cubicBezTo>
                    <a:pt x="346" y="72"/>
                    <a:pt x="275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380" name="Google Shape;1380;p49"/>
          <p:cNvGrpSpPr/>
          <p:nvPr/>
        </p:nvGrpSpPr>
        <p:grpSpPr>
          <a:xfrm>
            <a:off x="5347169" y="1086524"/>
            <a:ext cx="353113" cy="351998"/>
            <a:chOff x="6664394" y="3346974"/>
            <a:chExt cx="353113" cy="351998"/>
          </a:xfrm>
        </p:grpSpPr>
        <p:sp>
          <p:nvSpPr>
            <p:cNvPr id="1381" name="Google Shape;1381;p49"/>
            <p:cNvSpPr/>
            <p:nvPr/>
          </p:nvSpPr>
          <p:spPr>
            <a:xfrm>
              <a:off x="6788023" y="3450917"/>
              <a:ext cx="37207" cy="37175"/>
            </a:xfrm>
            <a:custGeom>
              <a:rect b="b" l="l" r="r" t="t"/>
              <a:pathLst>
                <a:path extrusionOk="0" h="1167" w="1168">
                  <a:moveTo>
                    <a:pt x="572" y="333"/>
                  </a:moveTo>
                  <a:cubicBezTo>
                    <a:pt x="703" y="333"/>
                    <a:pt x="822" y="453"/>
                    <a:pt x="822" y="583"/>
                  </a:cubicBezTo>
                  <a:cubicBezTo>
                    <a:pt x="822" y="738"/>
                    <a:pt x="703" y="834"/>
                    <a:pt x="572" y="834"/>
                  </a:cubicBezTo>
                  <a:cubicBezTo>
                    <a:pt x="429" y="834"/>
                    <a:pt x="310" y="738"/>
                    <a:pt x="310" y="583"/>
                  </a:cubicBezTo>
                  <a:cubicBezTo>
                    <a:pt x="310" y="441"/>
                    <a:pt x="429" y="333"/>
                    <a:pt x="572" y="333"/>
                  </a:cubicBezTo>
                  <a:close/>
                  <a:moveTo>
                    <a:pt x="584" y="0"/>
                  </a:moveTo>
                  <a:cubicBezTo>
                    <a:pt x="251" y="0"/>
                    <a:pt x="1" y="274"/>
                    <a:pt x="1" y="583"/>
                  </a:cubicBezTo>
                  <a:cubicBezTo>
                    <a:pt x="1" y="917"/>
                    <a:pt x="275" y="1167"/>
                    <a:pt x="584" y="1167"/>
                  </a:cubicBezTo>
                  <a:cubicBezTo>
                    <a:pt x="894" y="1167"/>
                    <a:pt x="1168" y="917"/>
                    <a:pt x="1168" y="583"/>
                  </a:cubicBezTo>
                  <a:cubicBezTo>
                    <a:pt x="1168" y="262"/>
                    <a:pt x="894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6874892" y="3495641"/>
              <a:ext cx="36824" cy="36824"/>
            </a:xfrm>
            <a:custGeom>
              <a:rect b="b" l="l" r="r" t="t"/>
              <a:pathLst>
                <a:path extrusionOk="0" h="1156" w="1156">
                  <a:moveTo>
                    <a:pt x="584" y="311"/>
                  </a:moveTo>
                  <a:cubicBezTo>
                    <a:pt x="727" y="311"/>
                    <a:pt x="834" y="430"/>
                    <a:pt x="834" y="561"/>
                  </a:cubicBezTo>
                  <a:cubicBezTo>
                    <a:pt x="834" y="715"/>
                    <a:pt x="715" y="823"/>
                    <a:pt x="584" y="823"/>
                  </a:cubicBezTo>
                  <a:cubicBezTo>
                    <a:pt x="441" y="823"/>
                    <a:pt x="322" y="703"/>
                    <a:pt x="322" y="561"/>
                  </a:cubicBezTo>
                  <a:cubicBezTo>
                    <a:pt x="322" y="430"/>
                    <a:pt x="441" y="311"/>
                    <a:pt x="584" y="311"/>
                  </a:cubicBezTo>
                  <a:close/>
                  <a:moveTo>
                    <a:pt x="563" y="1"/>
                  </a:moveTo>
                  <a:cubicBezTo>
                    <a:pt x="251" y="1"/>
                    <a:pt x="0" y="258"/>
                    <a:pt x="0" y="584"/>
                  </a:cubicBezTo>
                  <a:cubicBezTo>
                    <a:pt x="0" y="906"/>
                    <a:pt x="262" y="1156"/>
                    <a:pt x="584" y="1156"/>
                  </a:cubicBezTo>
                  <a:cubicBezTo>
                    <a:pt x="905" y="1156"/>
                    <a:pt x="1155" y="894"/>
                    <a:pt x="1155" y="584"/>
                  </a:cubicBezTo>
                  <a:cubicBezTo>
                    <a:pt x="1155" y="251"/>
                    <a:pt x="893" y="1"/>
                    <a:pt x="584" y="1"/>
                  </a:cubicBezTo>
                  <a:cubicBezTo>
                    <a:pt x="577" y="1"/>
                    <a:pt x="570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6780059" y="3538136"/>
              <a:ext cx="53134" cy="53134"/>
            </a:xfrm>
            <a:custGeom>
              <a:rect b="b" l="l" r="r" t="t"/>
              <a:pathLst>
                <a:path extrusionOk="0" h="1668" w="1668">
                  <a:moveTo>
                    <a:pt x="834" y="334"/>
                  </a:moveTo>
                  <a:cubicBezTo>
                    <a:pt x="1120" y="334"/>
                    <a:pt x="1334" y="560"/>
                    <a:pt x="1334" y="834"/>
                  </a:cubicBezTo>
                  <a:cubicBezTo>
                    <a:pt x="1334" y="1120"/>
                    <a:pt x="1120" y="1346"/>
                    <a:pt x="834" y="1346"/>
                  </a:cubicBezTo>
                  <a:cubicBezTo>
                    <a:pt x="548" y="1346"/>
                    <a:pt x="322" y="1120"/>
                    <a:pt x="322" y="834"/>
                  </a:cubicBezTo>
                  <a:cubicBezTo>
                    <a:pt x="322" y="572"/>
                    <a:pt x="548" y="334"/>
                    <a:pt x="834" y="334"/>
                  </a:cubicBezTo>
                  <a:close/>
                  <a:moveTo>
                    <a:pt x="834" y="1"/>
                  </a:moveTo>
                  <a:cubicBezTo>
                    <a:pt x="370" y="24"/>
                    <a:pt x="1" y="393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98" y="1667"/>
                    <a:pt x="1668" y="1298"/>
                    <a:pt x="1668" y="834"/>
                  </a:cubicBezTo>
                  <a:cubicBezTo>
                    <a:pt x="1668" y="382"/>
                    <a:pt x="1298" y="1"/>
                    <a:pt x="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6664394" y="3346974"/>
              <a:ext cx="353113" cy="351998"/>
            </a:xfrm>
            <a:custGeom>
              <a:rect b="b" l="l" r="r" t="t"/>
              <a:pathLst>
                <a:path extrusionOk="0" h="11050" w="11085">
                  <a:moveTo>
                    <a:pt x="5549" y="358"/>
                  </a:moveTo>
                  <a:cubicBezTo>
                    <a:pt x="5680" y="358"/>
                    <a:pt x="5799" y="477"/>
                    <a:pt x="5799" y="620"/>
                  </a:cubicBezTo>
                  <a:cubicBezTo>
                    <a:pt x="5799" y="763"/>
                    <a:pt x="5680" y="870"/>
                    <a:pt x="5549" y="870"/>
                  </a:cubicBezTo>
                  <a:cubicBezTo>
                    <a:pt x="5418" y="870"/>
                    <a:pt x="5299" y="763"/>
                    <a:pt x="5299" y="620"/>
                  </a:cubicBezTo>
                  <a:cubicBezTo>
                    <a:pt x="5299" y="465"/>
                    <a:pt x="5418" y="358"/>
                    <a:pt x="5549" y="358"/>
                  </a:cubicBezTo>
                  <a:close/>
                  <a:moveTo>
                    <a:pt x="9752" y="1001"/>
                  </a:moveTo>
                  <a:cubicBezTo>
                    <a:pt x="10061" y="1001"/>
                    <a:pt x="10228" y="1394"/>
                    <a:pt x="10002" y="1620"/>
                  </a:cubicBezTo>
                  <a:cubicBezTo>
                    <a:pt x="9936" y="1686"/>
                    <a:pt x="9844" y="1718"/>
                    <a:pt x="9750" y="1718"/>
                  </a:cubicBezTo>
                  <a:cubicBezTo>
                    <a:pt x="9656" y="1718"/>
                    <a:pt x="9561" y="1686"/>
                    <a:pt x="9490" y="1620"/>
                  </a:cubicBezTo>
                  <a:cubicBezTo>
                    <a:pt x="9275" y="1394"/>
                    <a:pt x="9430" y="1001"/>
                    <a:pt x="9752" y="1001"/>
                  </a:cubicBezTo>
                  <a:close/>
                  <a:moveTo>
                    <a:pt x="1554" y="1203"/>
                  </a:moveTo>
                  <a:cubicBezTo>
                    <a:pt x="1655" y="1203"/>
                    <a:pt x="1756" y="1239"/>
                    <a:pt x="1834" y="1310"/>
                  </a:cubicBezTo>
                  <a:cubicBezTo>
                    <a:pt x="1977" y="1465"/>
                    <a:pt x="1977" y="1715"/>
                    <a:pt x="1834" y="1870"/>
                  </a:cubicBezTo>
                  <a:cubicBezTo>
                    <a:pt x="1756" y="1941"/>
                    <a:pt x="1658" y="1977"/>
                    <a:pt x="1559" y="1977"/>
                  </a:cubicBezTo>
                  <a:cubicBezTo>
                    <a:pt x="1459" y="1977"/>
                    <a:pt x="1358" y="1941"/>
                    <a:pt x="1274" y="1870"/>
                  </a:cubicBezTo>
                  <a:cubicBezTo>
                    <a:pt x="1131" y="1715"/>
                    <a:pt x="1131" y="1465"/>
                    <a:pt x="1274" y="1310"/>
                  </a:cubicBezTo>
                  <a:cubicBezTo>
                    <a:pt x="1352" y="1239"/>
                    <a:pt x="1453" y="1203"/>
                    <a:pt x="1554" y="1203"/>
                  </a:cubicBezTo>
                  <a:close/>
                  <a:moveTo>
                    <a:pt x="596" y="5323"/>
                  </a:moveTo>
                  <a:cubicBezTo>
                    <a:pt x="727" y="5323"/>
                    <a:pt x="846" y="5442"/>
                    <a:pt x="846" y="5573"/>
                  </a:cubicBezTo>
                  <a:cubicBezTo>
                    <a:pt x="858" y="5704"/>
                    <a:pt x="738" y="5823"/>
                    <a:pt x="596" y="5823"/>
                  </a:cubicBezTo>
                  <a:cubicBezTo>
                    <a:pt x="441" y="5823"/>
                    <a:pt x="346" y="5704"/>
                    <a:pt x="346" y="5573"/>
                  </a:cubicBezTo>
                  <a:cubicBezTo>
                    <a:pt x="346" y="5430"/>
                    <a:pt x="465" y="5323"/>
                    <a:pt x="596" y="5323"/>
                  </a:cubicBezTo>
                  <a:close/>
                  <a:moveTo>
                    <a:pt x="10502" y="5323"/>
                  </a:moveTo>
                  <a:cubicBezTo>
                    <a:pt x="10656" y="5323"/>
                    <a:pt x="10764" y="5442"/>
                    <a:pt x="10764" y="5573"/>
                  </a:cubicBezTo>
                  <a:cubicBezTo>
                    <a:pt x="10764" y="5704"/>
                    <a:pt x="10644" y="5823"/>
                    <a:pt x="10502" y="5823"/>
                  </a:cubicBezTo>
                  <a:cubicBezTo>
                    <a:pt x="10359" y="5823"/>
                    <a:pt x="10252" y="5704"/>
                    <a:pt x="10252" y="5573"/>
                  </a:cubicBezTo>
                  <a:cubicBezTo>
                    <a:pt x="10252" y="5430"/>
                    <a:pt x="10371" y="5323"/>
                    <a:pt x="10502" y="5323"/>
                  </a:cubicBezTo>
                  <a:close/>
                  <a:moveTo>
                    <a:pt x="2036" y="8799"/>
                  </a:moveTo>
                  <a:cubicBezTo>
                    <a:pt x="2274" y="8823"/>
                    <a:pt x="2393" y="9085"/>
                    <a:pt x="2227" y="9252"/>
                  </a:cubicBezTo>
                  <a:cubicBezTo>
                    <a:pt x="2179" y="9305"/>
                    <a:pt x="2114" y="9332"/>
                    <a:pt x="2047" y="9332"/>
                  </a:cubicBezTo>
                  <a:cubicBezTo>
                    <a:pt x="1980" y="9332"/>
                    <a:pt x="1911" y="9305"/>
                    <a:pt x="1858" y="9252"/>
                  </a:cubicBezTo>
                  <a:cubicBezTo>
                    <a:pt x="1691" y="9085"/>
                    <a:pt x="1810" y="8799"/>
                    <a:pt x="2036" y="8799"/>
                  </a:cubicBezTo>
                  <a:close/>
                  <a:moveTo>
                    <a:pt x="5549" y="10264"/>
                  </a:moveTo>
                  <a:cubicBezTo>
                    <a:pt x="5680" y="10264"/>
                    <a:pt x="5799" y="10383"/>
                    <a:pt x="5799" y="10514"/>
                  </a:cubicBezTo>
                  <a:cubicBezTo>
                    <a:pt x="5799" y="10669"/>
                    <a:pt x="5680" y="10764"/>
                    <a:pt x="5549" y="10764"/>
                  </a:cubicBezTo>
                  <a:cubicBezTo>
                    <a:pt x="5418" y="10764"/>
                    <a:pt x="5299" y="10645"/>
                    <a:pt x="5299" y="10514"/>
                  </a:cubicBezTo>
                  <a:cubicBezTo>
                    <a:pt x="5299" y="10371"/>
                    <a:pt x="5418" y="10264"/>
                    <a:pt x="5549" y="10264"/>
                  </a:cubicBezTo>
                  <a:close/>
                  <a:moveTo>
                    <a:pt x="5501" y="1"/>
                  </a:moveTo>
                  <a:cubicBezTo>
                    <a:pt x="5180" y="1"/>
                    <a:pt x="4918" y="275"/>
                    <a:pt x="4918" y="584"/>
                  </a:cubicBezTo>
                  <a:cubicBezTo>
                    <a:pt x="4918" y="858"/>
                    <a:pt x="5096" y="1060"/>
                    <a:pt x="5334" y="1132"/>
                  </a:cubicBezTo>
                  <a:lnTo>
                    <a:pt x="5334" y="2025"/>
                  </a:lnTo>
                  <a:cubicBezTo>
                    <a:pt x="5299" y="2013"/>
                    <a:pt x="5251" y="2001"/>
                    <a:pt x="5191" y="1989"/>
                  </a:cubicBezTo>
                  <a:cubicBezTo>
                    <a:pt x="5015" y="1924"/>
                    <a:pt x="4880" y="1886"/>
                    <a:pt x="4761" y="1886"/>
                  </a:cubicBezTo>
                  <a:cubicBezTo>
                    <a:pt x="4576" y="1886"/>
                    <a:pt x="4430" y="1978"/>
                    <a:pt x="4227" y="2203"/>
                  </a:cubicBezTo>
                  <a:cubicBezTo>
                    <a:pt x="4144" y="2299"/>
                    <a:pt x="4072" y="2370"/>
                    <a:pt x="4001" y="2406"/>
                  </a:cubicBezTo>
                  <a:cubicBezTo>
                    <a:pt x="3929" y="2442"/>
                    <a:pt x="3810" y="2442"/>
                    <a:pt x="3703" y="2465"/>
                  </a:cubicBezTo>
                  <a:cubicBezTo>
                    <a:pt x="3370" y="2489"/>
                    <a:pt x="3179" y="2537"/>
                    <a:pt x="3036" y="2823"/>
                  </a:cubicBezTo>
                  <a:lnTo>
                    <a:pt x="2120" y="1906"/>
                  </a:lnTo>
                  <a:cubicBezTo>
                    <a:pt x="2286" y="1632"/>
                    <a:pt x="2274" y="1275"/>
                    <a:pt x="2036" y="1037"/>
                  </a:cubicBezTo>
                  <a:cubicBezTo>
                    <a:pt x="1893" y="894"/>
                    <a:pt x="1712" y="822"/>
                    <a:pt x="1530" y="822"/>
                  </a:cubicBezTo>
                  <a:cubicBezTo>
                    <a:pt x="1349" y="822"/>
                    <a:pt x="1167" y="894"/>
                    <a:pt x="1024" y="1037"/>
                  </a:cubicBezTo>
                  <a:cubicBezTo>
                    <a:pt x="546" y="1505"/>
                    <a:pt x="939" y="2252"/>
                    <a:pt x="1509" y="2252"/>
                  </a:cubicBezTo>
                  <a:cubicBezTo>
                    <a:pt x="1635" y="2252"/>
                    <a:pt x="1770" y="2216"/>
                    <a:pt x="1905" y="2132"/>
                  </a:cubicBezTo>
                  <a:lnTo>
                    <a:pt x="2917" y="3144"/>
                  </a:lnTo>
                  <a:cubicBezTo>
                    <a:pt x="2846" y="3370"/>
                    <a:pt x="2810" y="3394"/>
                    <a:pt x="2572" y="3549"/>
                  </a:cubicBezTo>
                  <a:cubicBezTo>
                    <a:pt x="2143" y="3799"/>
                    <a:pt x="2084" y="3966"/>
                    <a:pt x="2143" y="4442"/>
                  </a:cubicBezTo>
                  <a:cubicBezTo>
                    <a:pt x="2155" y="4561"/>
                    <a:pt x="2167" y="4668"/>
                    <a:pt x="2155" y="4751"/>
                  </a:cubicBezTo>
                  <a:cubicBezTo>
                    <a:pt x="2108" y="4918"/>
                    <a:pt x="1941" y="5061"/>
                    <a:pt x="1846" y="5359"/>
                  </a:cubicBezTo>
                  <a:lnTo>
                    <a:pt x="1131" y="5359"/>
                  </a:lnTo>
                  <a:cubicBezTo>
                    <a:pt x="1060" y="5120"/>
                    <a:pt x="846" y="4942"/>
                    <a:pt x="584" y="4942"/>
                  </a:cubicBezTo>
                  <a:cubicBezTo>
                    <a:pt x="250" y="4942"/>
                    <a:pt x="0" y="5216"/>
                    <a:pt x="0" y="5525"/>
                  </a:cubicBezTo>
                  <a:cubicBezTo>
                    <a:pt x="0" y="5859"/>
                    <a:pt x="262" y="6109"/>
                    <a:pt x="584" y="6109"/>
                  </a:cubicBezTo>
                  <a:cubicBezTo>
                    <a:pt x="846" y="6109"/>
                    <a:pt x="1060" y="5930"/>
                    <a:pt x="1131" y="5692"/>
                  </a:cubicBezTo>
                  <a:lnTo>
                    <a:pt x="1846" y="5692"/>
                  </a:lnTo>
                  <a:cubicBezTo>
                    <a:pt x="1929" y="5990"/>
                    <a:pt x="2108" y="6132"/>
                    <a:pt x="2155" y="6299"/>
                  </a:cubicBezTo>
                  <a:cubicBezTo>
                    <a:pt x="2203" y="6513"/>
                    <a:pt x="2036" y="6871"/>
                    <a:pt x="2179" y="7156"/>
                  </a:cubicBezTo>
                  <a:cubicBezTo>
                    <a:pt x="2322" y="7430"/>
                    <a:pt x="2703" y="7526"/>
                    <a:pt x="2822" y="7704"/>
                  </a:cubicBezTo>
                  <a:cubicBezTo>
                    <a:pt x="2870" y="7764"/>
                    <a:pt x="2894" y="7835"/>
                    <a:pt x="2929" y="7930"/>
                  </a:cubicBezTo>
                  <a:lnTo>
                    <a:pt x="2322" y="8538"/>
                  </a:lnTo>
                  <a:cubicBezTo>
                    <a:pt x="2229" y="8489"/>
                    <a:pt x="2127" y="8464"/>
                    <a:pt x="2025" y="8464"/>
                  </a:cubicBezTo>
                  <a:cubicBezTo>
                    <a:pt x="1880" y="8464"/>
                    <a:pt x="1737" y="8515"/>
                    <a:pt x="1631" y="8621"/>
                  </a:cubicBezTo>
                  <a:cubicBezTo>
                    <a:pt x="1262" y="9002"/>
                    <a:pt x="1536" y="9621"/>
                    <a:pt x="2048" y="9621"/>
                  </a:cubicBezTo>
                  <a:cubicBezTo>
                    <a:pt x="2489" y="9621"/>
                    <a:pt x="2786" y="9157"/>
                    <a:pt x="2560" y="8764"/>
                  </a:cubicBezTo>
                  <a:lnTo>
                    <a:pt x="3084" y="8240"/>
                  </a:lnTo>
                  <a:cubicBezTo>
                    <a:pt x="3322" y="8704"/>
                    <a:pt x="3810" y="8538"/>
                    <a:pt x="4060" y="8657"/>
                  </a:cubicBezTo>
                  <a:cubicBezTo>
                    <a:pt x="4251" y="8740"/>
                    <a:pt x="4418" y="9085"/>
                    <a:pt x="4727" y="9157"/>
                  </a:cubicBezTo>
                  <a:cubicBezTo>
                    <a:pt x="4769" y="9167"/>
                    <a:pt x="4811" y="9172"/>
                    <a:pt x="4853" y="9172"/>
                  </a:cubicBezTo>
                  <a:cubicBezTo>
                    <a:pt x="5045" y="9172"/>
                    <a:pt x="5230" y="9075"/>
                    <a:pt x="5406" y="9026"/>
                  </a:cubicBezTo>
                  <a:lnTo>
                    <a:pt x="5406" y="9919"/>
                  </a:lnTo>
                  <a:cubicBezTo>
                    <a:pt x="5168" y="9990"/>
                    <a:pt x="4989" y="10204"/>
                    <a:pt x="4989" y="10466"/>
                  </a:cubicBezTo>
                  <a:cubicBezTo>
                    <a:pt x="4989" y="10800"/>
                    <a:pt x="5251" y="11050"/>
                    <a:pt x="5561" y="11050"/>
                  </a:cubicBezTo>
                  <a:cubicBezTo>
                    <a:pt x="5894" y="11050"/>
                    <a:pt x="6144" y="10788"/>
                    <a:pt x="6144" y="10466"/>
                  </a:cubicBezTo>
                  <a:cubicBezTo>
                    <a:pt x="6144" y="10204"/>
                    <a:pt x="5965" y="9990"/>
                    <a:pt x="5727" y="9919"/>
                  </a:cubicBezTo>
                  <a:lnTo>
                    <a:pt x="5727" y="9026"/>
                  </a:lnTo>
                  <a:cubicBezTo>
                    <a:pt x="5903" y="9075"/>
                    <a:pt x="6080" y="9172"/>
                    <a:pt x="6269" y="9172"/>
                  </a:cubicBezTo>
                  <a:cubicBezTo>
                    <a:pt x="6310" y="9172"/>
                    <a:pt x="6352" y="9167"/>
                    <a:pt x="6394" y="9157"/>
                  </a:cubicBezTo>
                  <a:cubicBezTo>
                    <a:pt x="6715" y="9085"/>
                    <a:pt x="6894" y="8740"/>
                    <a:pt x="7073" y="8657"/>
                  </a:cubicBezTo>
                  <a:cubicBezTo>
                    <a:pt x="7323" y="8538"/>
                    <a:pt x="7799" y="8704"/>
                    <a:pt x="8049" y="8240"/>
                  </a:cubicBezTo>
                  <a:lnTo>
                    <a:pt x="8216" y="8407"/>
                  </a:lnTo>
                  <a:cubicBezTo>
                    <a:pt x="8245" y="8436"/>
                    <a:pt x="8287" y="8451"/>
                    <a:pt x="8329" y="8451"/>
                  </a:cubicBezTo>
                  <a:cubicBezTo>
                    <a:pt x="8370" y="8451"/>
                    <a:pt x="8412" y="8436"/>
                    <a:pt x="8442" y="8407"/>
                  </a:cubicBezTo>
                  <a:cubicBezTo>
                    <a:pt x="8501" y="8347"/>
                    <a:pt x="8501" y="8240"/>
                    <a:pt x="8442" y="8180"/>
                  </a:cubicBezTo>
                  <a:lnTo>
                    <a:pt x="8168" y="7907"/>
                  </a:lnTo>
                  <a:cubicBezTo>
                    <a:pt x="8239" y="7692"/>
                    <a:pt x="8275" y="7656"/>
                    <a:pt x="8513" y="7514"/>
                  </a:cubicBezTo>
                  <a:cubicBezTo>
                    <a:pt x="8942" y="7252"/>
                    <a:pt x="9013" y="7097"/>
                    <a:pt x="8942" y="6621"/>
                  </a:cubicBezTo>
                  <a:cubicBezTo>
                    <a:pt x="8894" y="6323"/>
                    <a:pt x="8918" y="6287"/>
                    <a:pt x="9073" y="6037"/>
                  </a:cubicBezTo>
                  <a:cubicBezTo>
                    <a:pt x="9156" y="5930"/>
                    <a:pt x="9216" y="5811"/>
                    <a:pt x="9240" y="5692"/>
                  </a:cubicBezTo>
                  <a:lnTo>
                    <a:pt x="9954" y="5692"/>
                  </a:lnTo>
                  <a:cubicBezTo>
                    <a:pt x="10025" y="5930"/>
                    <a:pt x="10240" y="6109"/>
                    <a:pt x="10502" y="6109"/>
                  </a:cubicBezTo>
                  <a:cubicBezTo>
                    <a:pt x="10835" y="6109"/>
                    <a:pt x="11085" y="5847"/>
                    <a:pt x="11085" y="5525"/>
                  </a:cubicBezTo>
                  <a:cubicBezTo>
                    <a:pt x="11085" y="5251"/>
                    <a:pt x="10823" y="4989"/>
                    <a:pt x="10502" y="4989"/>
                  </a:cubicBezTo>
                  <a:cubicBezTo>
                    <a:pt x="10240" y="4989"/>
                    <a:pt x="10025" y="5168"/>
                    <a:pt x="9954" y="5406"/>
                  </a:cubicBezTo>
                  <a:lnTo>
                    <a:pt x="9240" y="5406"/>
                  </a:lnTo>
                  <a:cubicBezTo>
                    <a:pt x="9156" y="5109"/>
                    <a:pt x="8978" y="4966"/>
                    <a:pt x="8930" y="4799"/>
                  </a:cubicBezTo>
                  <a:cubicBezTo>
                    <a:pt x="8882" y="4585"/>
                    <a:pt x="9049" y="4239"/>
                    <a:pt x="8894" y="3954"/>
                  </a:cubicBezTo>
                  <a:cubicBezTo>
                    <a:pt x="8763" y="3668"/>
                    <a:pt x="8382" y="3573"/>
                    <a:pt x="8263" y="3394"/>
                  </a:cubicBezTo>
                  <a:cubicBezTo>
                    <a:pt x="8216" y="3335"/>
                    <a:pt x="8180" y="3263"/>
                    <a:pt x="8156" y="3180"/>
                  </a:cubicBezTo>
                  <a:lnTo>
                    <a:pt x="9406" y="1930"/>
                  </a:lnTo>
                  <a:cubicBezTo>
                    <a:pt x="9513" y="1989"/>
                    <a:pt x="9632" y="2025"/>
                    <a:pt x="9752" y="2025"/>
                  </a:cubicBezTo>
                  <a:cubicBezTo>
                    <a:pt x="9930" y="2025"/>
                    <a:pt x="10109" y="1953"/>
                    <a:pt x="10228" y="1834"/>
                  </a:cubicBezTo>
                  <a:cubicBezTo>
                    <a:pt x="10490" y="1572"/>
                    <a:pt x="10490" y="1132"/>
                    <a:pt x="10228" y="870"/>
                  </a:cubicBezTo>
                  <a:cubicBezTo>
                    <a:pt x="10091" y="733"/>
                    <a:pt x="9915" y="665"/>
                    <a:pt x="9740" y="665"/>
                  </a:cubicBezTo>
                  <a:cubicBezTo>
                    <a:pt x="9564" y="665"/>
                    <a:pt x="9388" y="733"/>
                    <a:pt x="9251" y="870"/>
                  </a:cubicBezTo>
                  <a:cubicBezTo>
                    <a:pt x="9037" y="1096"/>
                    <a:pt x="9001" y="1430"/>
                    <a:pt x="9168" y="1691"/>
                  </a:cubicBezTo>
                  <a:lnTo>
                    <a:pt x="8025" y="2834"/>
                  </a:lnTo>
                  <a:cubicBezTo>
                    <a:pt x="7918" y="2644"/>
                    <a:pt x="7799" y="2537"/>
                    <a:pt x="7501" y="2489"/>
                  </a:cubicBezTo>
                  <a:cubicBezTo>
                    <a:pt x="7493" y="2488"/>
                    <a:pt x="7485" y="2488"/>
                    <a:pt x="7477" y="2488"/>
                  </a:cubicBezTo>
                  <a:cubicBezTo>
                    <a:pt x="7394" y="2488"/>
                    <a:pt x="7334" y="2545"/>
                    <a:pt x="7323" y="2632"/>
                  </a:cubicBezTo>
                  <a:cubicBezTo>
                    <a:pt x="7311" y="2715"/>
                    <a:pt x="7370" y="2787"/>
                    <a:pt x="7454" y="2811"/>
                  </a:cubicBezTo>
                  <a:cubicBezTo>
                    <a:pt x="7680" y="2834"/>
                    <a:pt x="7727" y="2906"/>
                    <a:pt x="7811" y="3192"/>
                  </a:cubicBezTo>
                  <a:cubicBezTo>
                    <a:pt x="7930" y="3549"/>
                    <a:pt x="7989" y="3644"/>
                    <a:pt x="8323" y="3835"/>
                  </a:cubicBezTo>
                  <a:cubicBezTo>
                    <a:pt x="8632" y="4025"/>
                    <a:pt x="8644" y="4061"/>
                    <a:pt x="8597" y="4418"/>
                  </a:cubicBezTo>
                  <a:cubicBezTo>
                    <a:pt x="8537" y="4799"/>
                    <a:pt x="8573" y="4906"/>
                    <a:pt x="8775" y="5216"/>
                  </a:cubicBezTo>
                  <a:cubicBezTo>
                    <a:pt x="8990" y="5525"/>
                    <a:pt x="8990" y="5573"/>
                    <a:pt x="8775" y="5871"/>
                  </a:cubicBezTo>
                  <a:cubicBezTo>
                    <a:pt x="8573" y="6180"/>
                    <a:pt x="8561" y="6287"/>
                    <a:pt x="8597" y="6668"/>
                  </a:cubicBezTo>
                  <a:cubicBezTo>
                    <a:pt x="8644" y="7025"/>
                    <a:pt x="8632" y="7061"/>
                    <a:pt x="8323" y="7252"/>
                  </a:cubicBezTo>
                  <a:cubicBezTo>
                    <a:pt x="7989" y="7442"/>
                    <a:pt x="7930" y="7537"/>
                    <a:pt x="7811" y="7895"/>
                  </a:cubicBezTo>
                  <a:cubicBezTo>
                    <a:pt x="7692" y="8240"/>
                    <a:pt x="7668" y="8264"/>
                    <a:pt x="7311" y="8299"/>
                  </a:cubicBezTo>
                  <a:cubicBezTo>
                    <a:pt x="6918" y="8323"/>
                    <a:pt x="6834" y="8383"/>
                    <a:pt x="6561" y="8657"/>
                  </a:cubicBezTo>
                  <a:cubicBezTo>
                    <a:pt x="6411" y="8813"/>
                    <a:pt x="6334" y="8876"/>
                    <a:pt x="6228" y="8876"/>
                  </a:cubicBezTo>
                  <a:cubicBezTo>
                    <a:pt x="6156" y="8876"/>
                    <a:pt x="6071" y="8847"/>
                    <a:pt x="5942" y="8799"/>
                  </a:cubicBezTo>
                  <a:cubicBezTo>
                    <a:pt x="5799" y="8752"/>
                    <a:pt x="5668" y="8692"/>
                    <a:pt x="5525" y="8692"/>
                  </a:cubicBezTo>
                  <a:cubicBezTo>
                    <a:pt x="5261" y="8692"/>
                    <a:pt x="4987" y="8875"/>
                    <a:pt x="4806" y="8875"/>
                  </a:cubicBezTo>
                  <a:cubicBezTo>
                    <a:pt x="4791" y="8875"/>
                    <a:pt x="4777" y="8874"/>
                    <a:pt x="4763" y="8871"/>
                  </a:cubicBezTo>
                  <a:cubicBezTo>
                    <a:pt x="4668" y="8859"/>
                    <a:pt x="4572" y="8752"/>
                    <a:pt x="4477" y="8657"/>
                  </a:cubicBezTo>
                  <a:cubicBezTo>
                    <a:pt x="4227" y="8383"/>
                    <a:pt x="4120" y="8323"/>
                    <a:pt x="3739" y="8299"/>
                  </a:cubicBezTo>
                  <a:cubicBezTo>
                    <a:pt x="3382" y="8264"/>
                    <a:pt x="3346" y="8240"/>
                    <a:pt x="3227" y="7895"/>
                  </a:cubicBezTo>
                  <a:cubicBezTo>
                    <a:pt x="3108" y="7537"/>
                    <a:pt x="3048" y="7442"/>
                    <a:pt x="2727" y="7252"/>
                  </a:cubicBezTo>
                  <a:cubicBezTo>
                    <a:pt x="2405" y="7061"/>
                    <a:pt x="2393" y="7025"/>
                    <a:pt x="2441" y="6668"/>
                  </a:cubicBezTo>
                  <a:cubicBezTo>
                    <a:pt x="2501" y="6287"/>
                    <a:pt x="2465" y="6180"/>
                    <a:pt x="2262" y="5871"/>
                  </a:cubicBezTo>
                  <a:cubicBezTo>
                    <a:pt x="2048" y="5561"/>
                    <a:pt x="2048" y="5513"/>
                    <a:pt x="2262" y="5216"/>
                  </a:cubicBezTo>
                  <a:cubicBezTo>
                    <a:pt x="2465" y="4906"/>
                    <a:pt x="2477" y="4799"/>
                    <a:pt x="2441" y="4418"/>
                  </a:cubicBezTo>
                  <a:cubicBezTo>
                    <a:pt x="2393" y="4061"/>
                    <a:pt x="2405" y="4025"/>
                    <a:pt x="2727" y="3835"/>
                  </a:cubicBezTo>
                  <a:cubicBezTo>
                    <a:pt x="2846" y="3763"/>
                    <a:pt x="2965" y="3680"/>
                    <a:pt x="3048" y="3585"/>
                  </a:cubicBezTo>
                  <a:cubicBezTo>
                    <a:pt x="3144" y="3477"/>
                    <a:pt x="3179" y="3323"/>
                    <a:pt x="3227" y="3192"/>
                  </a:cubicBezTo>
                  <a:cubicBezTo>
                    <a:pt x="3275" y="3061"/>
                    <a:pt x="3322" y="2942"/>
                    <a:pt x="3394" y="2882"/>
                  </a:cubicBezTo>
                  <a:cubicBezTo>
                    <a:pt x="3465" y="2823"/>
                    <a:pt x="3596" y="2799"/>
                    <a:pt x="3739" y="2787"/>
                  </a:cubicBezTo>
                  <a:cubicBezTo>
                    <a:pt x="4120" y="2763"/>
                    <a:pt x="4215" y="2703"/>
                    <a:pt x="4477" y="2430"/>
                  </a:cubicBezTo>
                  <a:cubicBezTo>
                    <a:pt x="4626" y="2273"/>
                    <a:pt x="4699" y="2210"/>
                    <a:pt x="4807" y="2210"/>
                  </a:cubicBezTo>
                  <a:cubicBezTo>
                    <a:pt x="4880" y="2210"/>
                    <a:pt x="4969" y="2239"/>
                    <a:pt x="5108" y="2287"/>
                  </a:cubicBezTo>
                  <a:cubicBezTo>
                    <a:pt x="5287" y="2352"/>
                    <a:pt x="5406" y="2385"/>
                    <a:pt x="5525" y="2385"/>
                  </a:cubicBezTo>
                  <a:cubicBezTo>
                    <a:pt x="5644" y="2385"/>
                    <a:pt x="5763" y="2352"/>
                    <a:pt x="5942" y="2287"/>
                  </a:cubicBezTo>
                  <a:cubicBezTo>
                    <a:pt x="6081" y="2233"/>
                    <a:pt x="6168" y="2206"/>
                    <a:pt x="6236" y="2206"/>
                  </a:cubicBezTo>
                  <a:cubicBezTo>
                    <a:pt x="6366" y="2206"/>
                    <a:pt x="6425" y="2306"/>
                    <a:pt x="6644" y="2525"/>
                  </a:cubicBezTo>
                  <a:cubicBezTo>
                    <a:pt x="6680" y="2555"/>
                    <a:pt x="6721" y="2570"/>
                    <a:pt x="6762" y="2570"/>
                  </a:cubicBezTo>
                  <a:cubicBezTo>
                    <a:pt x="6802" y="2570"/>
                    <a:pt x="6840" y="2555"/>
                    <a:pt x="6870" y="2525"/>
                  </a:cubicBezTo>
                  <a:cubicBezTo>
                    <a:pt x="6930" y="2465"/>
                    <a:pt x="6930" y="2358"/>
                    <a:pt x="6870" y="2299"/>
                  </a:cubicBezTo>
                  <a:lnTo>
                    <a:pt x="6787" y="2203"/>
                  </a:lnTo>
                  <a:cubicBezTo>
                    <a:pt x="6569" y="1978"/>
                    <a:pt x="6422" y="1886"/>
                    <a:pt x="6241" y="1886"/>
                  </a:cubicBezTo>
                  <a:cubicBezTo>
                    <a:pt x="6125" y="1886"/>
                    <a:pt x="5994" y="1924"/>
                    <a:pt x="5822" y="1989"/>
                  </a:cubicBezTo>
                  <a:cubicBezTo>
                    <a:pt x="5775" y="2001"/>
                    <a:pt x="5715" y="2013"/>
                    <a:pt x="5668" y="2025"/>
                  </a:cubicBezTo>
                  <a:lnTo>
                    <a:pt x="5668" y="1132"/>
                  </a:lnTo>
                  <a:cubicBezTo>
                    <a:pt x="5906" y="1060"/>
                    <a:pt x="6084" y="858"/>
                    <a:pt x="6084" y="584"/>
                  </a:cubicBezTo>
                  <a:cubicBezTo>
                    <a:pt x="6084" y="263"/>
                    <a:pt x="5822" y="1"/>
                    <a:pt x="5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6938984" y="3622042"/>
              <a:ext cx="53899" cy="51605"/>
            </a:xfrm>
            <a:custGeom>
              <a:rect b="b" l="l" r="r" t="t"/>
              <a:pathLst>
                <a:path extrusionOk="0" h="1620" w="1692">
                  <a:moveTo>
                    <a:pt x="919" y="548"/>
                  </a:moveTo>
                  <a:cubicBezTo>
                    <a:pt x="1015" y="548"/>
                    <a:pt x="1114" y="587"/>
                    <a:pt x="1191" y="665"/>
                  </a:cubicBezTo>
                  <a:cubicBezTo>
                    <a:pt x="1334" y="796"/>
                    <a:pt x="1334" y="1046"/>
                    <a:pt x="1191" y="1200"/>
                  </a:cubicBezTo>
                  <a:cubicBezTo>
                    <a:pt x="1114" y="1272"/>
                    <a:pt x="1015" y="1307"/>
                    <a:pt x="919" y="1307"/>
                  </a:cubicBezTo>
                  <a:cubicBezTo>
                    <a:pt x="822" y="1307"/>
                    <a:pt x="727" y="1272"/>
                    <a:pt x="655" y="1200"/>
                  </a:cubicBezTo>
                  <a:cubicBezTo>
                    <a:pt x="500" y="1046"/>
                    <a:pt x="500" y="807"/>
                    <a:pt x="655" y="665"/>
                  </a:cubicBezTo>
                  <a:cubicBezTo>
                    <a:pt x="727" y="587"/>
                    <a:pt x="822" y="548"/>
                    <a:pt x="919" y="548"/>
                  </a:cubicBezTo>
                  <a:close/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34" y="557"/>
                  </a:lnTo>
                  <a:cubicBezTo>
                    <a:pt x="179" y="819"/>
                    <a:pt x="191" y="1177"/>
                    <a:pt x="429" y="1415"/>
                  </a:cubicBezTo>
                  <a:cubicBezTo>
                    <a:pt x="560" y="1552"/>
                    <a:pt x="739" y="1620"/>
                    <a:pt x="920" y="1620"/>
                  </a:cubicBezTo>
                  <a:cubicBezTo>
                    <a:pt x="1102" y="1620"/>
                    <a:pt x="1286" y="1552"/>
                    <a:pt x="1429" y="1415"/>
                  </a:cubicBezTo>
                  <a:cubicBezTo>
                    <a:pt x="1691" y="1153"/>
                    <a:pt x="1691" y="700"/>
                    <a:pt x="1429" y="415"/>
                  </a:cubicBezTo>
                  <a:cubicBezTo>
                    <a:pt x="1294" y="286"/>
                    <a:pt x="1120" y="223"/>
                    <a:pt x="945" y="223"/>
                  </a:cubicBezTo>
                  <a:cubicBezTo>
                    <a:pt x="812" y="223"/>
                    <a:pt x="678" y="259"/>
                    <a:pt x="560" y="331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386" name="Google Shape;1386;p49"/>
          <p:cNvGrpSpPr/>
          <p:nvPr/>
        </p:nvGrpSpPr>
        <p:grpSpPr>
          <a:xfrm>
            <a:off x="3477538" y="1084728"/>
            <a:ext cx="285230" cy="355597"/>
            <a:chOff x="8007400" y="2902278"/>
            <a:chExt cx="285230" cy="355597"/>
          </a:xfrm>
        </p:grpSpPr>
        <p:sp>
          <p:nvSpPr>
            <p:cNvPr id="1387" name="Google Shape;1387;p49"/>
            <p:cNvSpPr/>
            <p:nvPr/>
          </p:nvSpPr>
          <p:spPr>
            <a:xfrm>
              <a:off x="8134820" y="3165305"/>
              <a:ext cx="39851" cy="39851"/>
            </a:xfrm>
            <a:custGeom>
              <a:rect b="b" l="l" r="r" t="t"/>
              <a:pathLst>
                <a:path extrusionOk="0" h="1251" w="1251">
                  <a:moveTo>
                    <a:pt x="632" y="310"/>
                  </a:moveTo>
                  <a:cubicBezTo>
                    <a:pt x="799" y="310"/>
                    <a:pt x="930" y="441"/>
                    <a:pt x="930" y="608"/>
                  </a:cubicBezTo>
                  <a:cubicBezTo>
                    <a:pt x="930" y="775"/>
                    <a:pt x="799" y="906"/>
                    <a:pt x="632" y="906"/>
                  </a:cubicBezTo>
                  <a:cubicBezTo>
                    <a:pt x="465" y="906"/>
                    <a:pt x="334" y="775"/>
                    <a:pt x="334" y="608"/>
                  </a:cubicBezTo>
                  <a:cubicBezTo>
                    <a:pt x="334" y="441"/>
                    <a:pt x="465" y="310"/>
                    <a:pt x="632" y="310"/>
                  </a:cubicBezTo>
                  <a:close/>
                  <a:moveTo>
                    <a:pt x="632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65"/>
                    <a:pt x="287" y="1251"/>
                    <a:pt x="632" y="1251"/>
                  </a:cubicBezTo>
                  <a:cubicBezTo>
                    <a:pt x="977" y="1251"/>
                    <a:pt x="1251" y="965"/>
                    <a:pt x="1251" y="620"/>
                  </a:cubicBezTo>
                  <a:cubicBezTo>
                    <a:pt x="1251" y="275"/>
                    <a:pt x="977" y="1"/>
                    <a:pt x="6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8007400" y="2902278"/>
              <a:ext cx="285230" cy="355597"/>
            </a:xfrm>
            <a:custGeom>
              <a:rect b="b" l="l" r="r" t="t"/>
              <a:pathLst>
                <a:path extrusionOk="0" h="11163" w="8954">
                  <a:moveTo>
                    <a:pt x="6528" y="337"/>
                  </a:moveTo>
                  <a:cubicBezTo>
                    <a:pt x="6549" y="337"/>
                    <a:pt x="6573" y="346"/>
                    <a:pt x="6596" y="364"/>
                  </a:cubicBezTo>
                  <a:lnTo>
                    <a:pt x="7632" y="1412"/>
                  </a:lnTo>
                  <a:cubicBezTo>
                    <a:pt x="7668" y="1435"/>
                    <a:pt x="7668" y="1483"/>
                    <a:pt x="7632" y="1519"/>
                  </a:cubicBezTo>
                  <a:lnTo>
                    <a:pt x="7489" y="1674"/>
                  </a:lnTo>
                  <a:cubicBezTo>
                    <a:pt x="7472" y="1691"/>
                    <a:pt x="7454" y="1700"/>
                    <a:pt x="7434" y="1700"/>
                  </a:cubicBezTo>
                  <a:cubicBezTo>
                    <a:pt x="7415" y="1700"/>
                    <a:pt x="7394" y="1691"/>
                    <a:pt x="7370" y="1674"/>
                  </a:cubicBezTo>
                  <a:lnTo>
                    <a:pt x="6323" y="626"/>
                  </a:lnTo>
                  <a:cubicBezTo>
                    <a:pt x="6299" y="590"/>
                    <a:pt x="6299" y="542"/>
                    <a:pt x="6323" y="519"/>
                  </a:cubicBezTo>
                  <a:lnTo>
                    <a:pt x="6477" y="364"/>
                  </a:lnTo>
                  <a:cubicBezTo>
                    <a:pt x="6489" y="346"/>
                    <a:pt x="6507" y="337"/>
                    <a:pt x="6528" y="337"/>
                  </a:cubicBezTo>
                  <a:close/>
                  <a:moveTo>
                    <a:pt x="6299" y="1066"/>
                  </a:moveTo>
                  <a:lnTo>
                    <a:pt x="7001" y="1769"/>
                  </a:lnTo>
                  <a:lnTo>
                    <a:pt x="6346" y="2424"/>
                  </a:lnTo>
                  <a:lnTo>
                    <a:pt x="5644" y="1721"/>
                  </a:lnTo>
                  <a:lnTo>
                    <a:pt x="6299" y="1066"/>
                  </a:lnTo>
                  <a:close/>
                  <a:moveTo>
                    <a:pt x="2155" y="4698"/>
                  </a:moveTo>
                  <a:lnTo>
                    <a:pt x="2453" y="4995"/>
                  </a:lnTo>
                  <a:lnTo>
                    <a:pt x="2215" y="5198"/>
                  </a:lnTo>
                  <a:cubicBezTo>
                    <a:pt x="2203" y="5216"/>
                    <a:pt x="2182" y="5225"/>
                    <a:pt x="2160" y="5225"/>
                  </a:cubicBezTo>
                  <a:cubicBezTo>
                    <a:pt x="2137" y="5225"/>
                    <a:pt x="2114" y="5216"/>
                    <a:pt x="2096" y="5198"/>
                  </a:cubicBezTo>
                  <a:lnTo>
                    <a:pt x="1941" y="5031"/>
                  </a:lnTo>
                  <a:cubicBezTo>
                    <a:pt x="1905" y="5007"/>
                    <a:pt x="1905" y="4948"/>
                    <a:pt x="1941" y="4924"/>
                  </a:cubicBezTo>
                  <a:lnTo>
                    <a:pt x="2155" y="4698"/>
                  </a:lnTo>
                  <a:close/>
                  <a:moveTo>
                    <a:pt x="2408" y="3865"/>
                  </a:moveTo>
                  <a:cubicBezTo>
                    <a:pt x="2416" y="3865"/>
                    <a:pt x="2422" y="3869"/>
                    <a:pt x="2429" y="3876"/>
                  </a:cubicBezTo>
                  <a:lnTo>
                    <a:pt x="2572" y="4031"/>
                  </a:lnTo>
                  <a:cubicBezTo>
                    <a:pt x="4203" y="5662"/>
                    <a:pt x="4144" y="5579"/>
                    <a:pt x="4108" y="5603"/>
                  </a:cubicBezTo>
                  <a:lnTo>
                    <a:pt x="3846" y="5876"/>
                  </a:lnTo>
                  <a:cubicBezTo>
                    <a:pt x="3842" y="5879"/>
                    <a:pt x="3839" y="5883"/>
                    <a:pt x="3835" y="5883"/>
                  </a:cubicBezTo>
                  <a:cubicBezTo>
                    <a:pt x="3804" y="5883"/>
                    <a:pt x="3678" y="5722"/>
                    <a:pt x="2120" y="4174"/>
                  </a:cubicBezTo>
                  <a:cubicBezTo>
                    <a:pt x="2096" y="4162"/>
                    <a:pt x="2096" y="4138"/>
                    <a:pt x="2120" y="4138"/>
                  </a:cubicBezTo>
                  <a:cubicBezTo>
                    <a:pt x="2328" y="3930"/>
                    <a:pt x="2378" y="3865"/>
                    <a:pt x="2408" y="3865"/>
                  </a:cubicBezTo>
                  <a:close/>
                  <a:moveTo>
                    <a:pt x="3025" y="5579"/>
                  </a:moveTo>
                  <a:lnTo>
                    <a:pt x="3322" y="5876"/>
                  </a:lnTo>
                  <a:lnTo>
                    <a:pt x="3084" y="6079"/>
                  </a:lnTo>
                  <a:cubicBezTo>
                    <a:pt x="3066" y="6097"/>
                    <a:pt x="3042" y="6106"/>
                    <a:pt x="3020" y="6106"/>
                  </a:cubicBezTo>
                  <a:cubicBezTo>
                    <a:pt x="2998" y="6106"/>
                    <a:pt x="2977" y="6097"/>
                    <a:pt x="2965" y="6079"/>
                  </a:cubicBezTo>
                  <a:lnTo>
                    <a:pt x="2798" y="5912"/>
                  </a:lnTo>
                  <a:cubicBezTo>
                    <a:pt x="2774" y="5888"/>
                    <a:pt x="2774" y="5829"/>
                    <a:pt x="2798" y="5793"/>
                  </a:cubicBezTo>
                  <a:lnTo>
                    <a:pt x="3025" y="5579"/>
                  </a:lnTo>
                  <a:close/>
                  <a:moveTo>
                    <a:pt x="3025" y="6936"/>
                  </a:moveTo>
                  <a:cubicBezTo>
                    <a:pt x="3072" y="6936"/>
                    <a:pt x="3096" y="6972"/>
                    <a:pt x="3096" y="7019"/>
                  </a:cubicBezTo>
                  <a:lnTo>
                    <a:pt x="3096" y="7269"/>
                  </a:lnTo>
                  <a:cubicBezTo>
                    <a:pt x="3096" y="7317"/>
                    <a:pt x="3072" y="7341"/>
                    <a:pt x="3025" y="7341"/>
                  </a:cubicBezTo>
                  <a:lnTo>
                    <a:pt x="405" y="7341"/>
                  </a:lnTo>
                  <a:cubicBezTo>
                    <a:pt x="369" y="7341"/>
                    <a:pt x="334" y="7305"/>
                    <a:pt x="334" y="7269"/>
                  </a:cubicBezTo>
                  <a:lnTo>
                    <a:pt x="334" y="7019"/>
                  </a:lnTo>
                  <a:cubicBezTo>
                    <a:pt x="334" y="6972"/>
                    <a:pt x="358" y="6936"/>
                    <a:pt x="405" y="6936"/>
                  </a:cubicBezTo>
                  <a:close/>
                  <a:moveTo>
                    <a:pt x="1834" y="7674"/>
                  </a:moveTo>
                  <a:cubicBezTo>
                    <a:pt x="2060" y="7960"/>
                    <a:pt x="2322" y="8210"/>
                    <a:pt x="2632" y="8401"/>
                  </a:cubicBezTo>
                  <a:cubicBezTo>
                    <a:pt x="2608" y="8448"/>
                    <a:pt x="2572" y="8496"/>
                    <a:pt x="2548" y="8520"/>
                  </a:cubicBezTo>
                  <a:cubicBezTo>
                    <a:pt x="2489" y="8591"/>
                    <a:pt x="2441" y="8663"/>
                    <a:pt x="2393" y="8746"/>
                  </a:cubicBezTo>
                  <a:cubicBezTo>
                    <a:pt x="2382" y="8770"/>
                    <a:pt x="2334" y="8805"/>
                    <a:pt x="2322" y="8853"/>
                  </a:cubicBezTo>
                  <a:cubicBezTo>
                    <a:pt x="1846" y="8555"/>
                    <a:pt x="1465" y="8151"/>
                    <a:pt x="1167" y="7674"/>
                  </a:cubicBezTo>
                  <a:close/>
                  <a:moveTo>
                    <a:pt x="4632" y="7793"/>
                  </a:moveTo>
                  <a:cubicBezTo>
                    <a:pt x="5870" y="7793"/>
                    <a:pt x="6846" y="8793"/>
                    <a:pt x="6918" y="9936"/>
                  </a:cubicBezTo>
                  <a:lnTo>
                    <a:pt x="2334" y="9936"/>
                  </a:lnTo>
                  <a:cubicBezTo>
                    <a:pt x="2417" y="8770"/>
                    <a:pt x="3406" y="7793"/>
                    <a:pt x="4632" y="7793"/>
                  </a:cubicBezTo>
                  <a:close/>
                  <a:moveTo>
                    <a:pt x="6525" y="1"/>
                  </a:moveTo>
                  <a:cubicBezTo>
                    <a:pt x="6421" y="1"/>
                    <a:pt x="6317" y="42"/>
                    <a:pt x="6239" y="126"/>
                  </a:cubicBezTo>
                  <a:lnTo>
                    <a:pt x="6084" y="269"/>
                  </a:lnTo>
                  <a:cubicBezTo>
                    <a:pt x="5942" y="423"/>
                    <a:pt x="5942" y="662"/>
                    <a:pt x="6073" y="804"/>
                  </a:cubicBezTo>
                  <a:lnTo>
                    <a:pt x="5406" y="1483"/>
                  </a:lnTo>
                  <a:lnTo>
                    <a:pt x="5251" y="1328"/>
                  </a:lnTo>
                  <a:cubicBezTo>
                    <a:pt x="5221" y="1299"/>
                    <a:pt x="5180" y="1284"/>
                    <a:pt x="5136" y="1284"/>
                  </a:cubicBezTo>
                  <a:cubicBezTo>
                    <a:pt x="5093" y="1284"/>
                    <a:pt x="5049" y="1299"/>
                    <a:pt x="5013" y="1328"/>
                  </a:cubicBezTo>
                  <a:lnTo>
                    <a:pt x="3977" y="2376"/>
                  </a:lnTo>
                  <a:cubicBezTo>
                    <a:pt x="3917" y="2436"/>
                    <a:pt x="3917" y="2531"/>
                    <a:pt x="3977" y="2614"/>
                  </a:cubicBezTo>
                  <a:cubicBezTo>
                    <a:pt x="4007" y="2644"/>
                    <a:pt x="4045" y="2659"/>
                    <a:pt x="4087" y="2659"/>
                  </a:cubicBezTo>
                  <a:cubicBezTo>
                    <a:pt x="4129" y="2659"/>
                    <a:pt x="4173" y="2644"/>
                    <a:pt x="4215" y="2614"/>
                  </a:cubicBezTo>
                  <a:lnTo>
                    <a:pt x="5132" y="1685"/>
                  </a:lnTo>
                  <a:lnTo>
                    <a:pt x="6299" y="2852"/>
                  </a:lnTo>
                  <a:lnTo>
                    <a:pt x="4060" y="5079"/>
                  </a:lnTo>
                  <a:lnTo>
                    <a:pt x="2905" y="3924"/>
                  </a:lnTo>
                  <a:lnTo>
                    <a:pt x="3739" y="3090"/>
                  </a:lnTo>
                  <a:cubicBezTo>
                    <a:pt x="3798" y="3031"/>
                    <a:pt x="3798" y="2924"/>
                    <a:pt x="3739" y="2864"/>
                  </a:cubicBezTo>
                  <a:cubicBezTo>
                    <a:pt x="3709" y="2834"/>
                    <a:pt x="3667" y="2820"/>
                    <a:pt x="3624" y="2820"/>
                  </a:cubicBezTo>
                  <a:cubicBezTo>
                    <a:pt x="3581" y="2820"/>
                    <a:pt x="3536" y="2834"/>
                    <a:pt x="3501" y="2864"/>
                  </a:cubicBezTo>
                  <a:lnTo>
                    <a:pt x="2667" y="3698"/>
                  </a:lnTo>
                  <a:lnTo>
                    <a:pt x="2632" y="3662"/>
                  </a:lnTo>
                  <a:cubicBezTo>
                    <a:pt x="2566" y="3596"/>
                    <a:pt x="2477" y="3564"/>
                    <a:pt x="2388" y="3564"/>
                  </a:cubicBezTo>
                  <a:cubicBezTo>
                    <a:pt x="2298" y="3564"/>
                    <a:pt x="2209" y="3596"/>
                    <a:pt x="2143" y="3662"/>
                  </a:cubicBezTo>
                  <a:lnTo>
                    <a:pt x="1870" y="3936"/>
                  </a:lnTo>
                  <a:cubicBezTo>
                    <a:pt x="1739" y="4067"/>
                    <a:pt x="1739" y="4293"/>
                    <a:pt x="1870" y="4424"/>
                  </a:cubicBezTo>
                  <a:lnTo>
                    <a:pt x="1905" y="4460"/>
                  </a:lnTo>
                  <a:cubicBezTo>
                    <a:pt x="1751" y="4638"/>
                    <a:pt x="1548" y="4722"/>
                    <a:pt x="1548" y="4972"/>
                  </a:cubicBezTo>
                  <a:cubicBezTo>
                    <a:pt x="1548" y="5079"/>
                    <a:pt x="1596" y="5186"/>
                    <a:pt x="1667" y="5269"/>
                  </a:cubicBezTo>
                  <a:cubicBezTo>
                    <a:pt x="1786" y="5376"/>
                    <a:pt x="1870" y="5555"/>
                    <a:pt x="2132" y="5555"/>
                  </a:cubicBezTo>
                  <a:cubicBezTo>
                    <a:pt x="2382" y="5555"/>
                    <a:pt x="2465" y="5353"/>
                    <a:pt x="2644" y="5198"/>
                  </a:cubicBezTo>
                  <a:lnTo>
                    <a:pt x="2763" y="5317"/>
                  </a:lnTo>
                  <a:cubicBezTo>
                    <a:pt x="2620" y="5495"/>
                    <a:pt x="2405" y="5591"/>
                    <a:pt x="2405" y="5841"/>
                  </a:cubicBezTo>
                  <a:cubicBezTo>
                    <a:pt x="2405" y="6079"/>
                    <a:pt x="2608" y="6186"/>
                    <a:pt x="2691" y="6305"/>
                  </a:cubicBezTo>
                  <a:cubicBezTo>
                    <a:pt x="2763" y="6377"/>
                    <a:pt x="2870" y="6424"/>
                    <a:pt x="2989" y="6424"/>
                  </a:cubicBezTo>
                  <a:cubicBezTo>
                    <a:pt x="3239" y="6424"/>
                    <a:pt x="3334" y="6210"/>
                    <a:pt x="3513" y="6067"/>
                  </a:cubicBezTo>
                  <a:cubicBezTo>
                    <a:pt x="3525" y="6079"/>
                    <a:pt x="3620" y="6198"/>
                    <a:pt x="3798" y="6198"/>
                  </a:cubicBezTo>
                  <a:cubicBezTo>
                    <a:pt x="3882" y="6198"/>
                    <a:pt x="3977" y="6162"/>
                    <a:pt x="4048" y="6091"/>
                  </a:cubicBezTo>
                  <a:lnTo>
                    <a:pt x="4310" y="5829"/>
                  </a:lnTo>
                  <a:cubicBezTo>
                    <a:pt x="4453" y="5686"/>
                    <a:pt x="4453" y="5472"/>
                    <a:pt x="4310" y="5329"/>
                  </a:cubicBezTo>
                  <a:lnTo>
                    <a:pt x="4287" y="5305"/>
                  </a:lnTo>
                  <a:lnTo>
                    <a:pt x="6239" y="3352"/>
                  </a:lnTo>
                  <a:cubicBezTo>
                    <a:pt x="6930" y="3924"/>
                    <a:pt x="7335" y="4733"/>
                    <a:pt x="7335" y="5626"/>
                  </a:cubicBezTo>
                  <a:cubicBezTo>
                    <a:pt x="7335" y="6555"/>
                    <a:pt x="6906" y="7412"/>
                    <a:pt x="6156" y="7984"/>
                  </a:cubicBezTo>
                  <a:cubicBezTo>
                    <a:pt x="5690" y="7638"/>
                    <a:pt x="5153" y="7470"/>
                    <a:pt x="4619" y="7470"/>
                  </a:cubicBezTo>
                  <a:cubicBezTo>
                    <a:pt x="3993" y="7470"/>
                    <a:pt x="3371" y="7701"/>
                    <a:pt x="2870" y="8151"/>
                  </a:cubicBezTo>
                  <a:cubicBezTo>
                    <a:pt x="2644" y="8008"/>
                    <a:pt x="2453" y="7853"/>
                    <a:pt x="2274" y="7650"/>
                  </a:cubicBezTo>
                  <a:lnTo>
                    <a:pt x="3025" y="7650"/>
                  </a:lnTo>
                  <a:cubicBezTo>
                    <a:pt x="3239" y="7650"/>
                    <a:pt x="3417" y="7472"/>
                    <a:pt x="3417" y="7258"/>
                  </a:cubicBezTo>
                  <a:lnTo>
                    <a:pt x="3417" y="6996"/>
                  </a:lnTo>
                  <a:cubicBezTo>
                    <a:pt x="3417" y="6781"/>
                    <a:pt x="3239" y="6603"/>
                    <a:pt x="3025" y="6603"/>
                  </a:cubicBezTo>
                  <a:lnTo>
                    <a:pt x="405" y="6603"/>
                  </a:lnTo>
                  <a:cubicBezTo>
                    <a:pt x="179" y="6603"/>
                    <a:pt x="0" y="6781"/>
                    <a:pt x="0" y="6996"/>
                  </a:cubicBezTo>
                  <a:lnTo>
                    <a:pt x="0" y="7258"/>
                  </a:lnTo>
                  <a:cubicBezTo>
                    <a:pt x="0" y="7472"/>
                    <a:pt x="179" y="7650"/>
                    <a:pt x="405" y="7650"/>
                  </a:cubicBezTo>
                  <a:lnTo>
                    <a:pt x="774" y="7650"/>
                  </a:lnTo>
                  <a:cubicBezTo>
                    <a:pt x="1036" y="8162"/>
                    <a:pt x="1548" y="8722"/>
                    <a:pt x="2191" y="9127"/>
                  </a:cubicBezTo>
                  <a:cubicBezTo>
                    <a:pt x="2084" y="9377"/>
                    <a:pt x="2036" y="9651"/>
                    <a:pt x="2012" y="9936"/>
                  </a:cubicBezTo>
                  <a:lnTo>
                    <a:pt x="846" y="9936"/>
                  </a:lnTo>
                  <a:cubicBezTo>
                    <a:pt x="774" y="9936"/>
                    <a:pt x="715" y="9972"/>
                    <a:pt x="703" y="10032"/>
                  </a:cubicBezTo>
                  <a:lnTo>
                    <a:pt x="346" y="10948"/>
                  </a:lnTo>
                  <a:cubicBezTo>
                    <a:pt x="298" y="11044"/>
                    <a:pt x="381" y="11163"/>
                    <a:pt x="488" y="11163"/>
                  </a:cubicBezTo>
                  <a:lnTo>
                    <a:pt x="1393" y="11163"/>
                  </a:lnTo>
                  <a:cubicBezTo>
                    <a:pt x="1489" y="11163"/>
                    <a:pt x="1560" y="11091"/>
                    <a:pt x="1560" y="11008"/>
                  </a:cubicBezTo>
                  <a:cubicBezTo>
                    <a:pt x="1560" y="10913"/>
                    <a:pt x="1489" y="10841"/>
                    <a:pt x="1393" y="10841"/>
                  </a:cubicBezTo>
                  <a:lnTo>
                    <a:pt x="739" y="10841"/>
                  </a:lnTo>
                  <a:lnTo>
                    <a:pt x="965" y="10258"/>
                  </a:lnTo>
                  <a:lnTo>
                    <a:pt x="8299" y="10258"/>
                  </a:lnTo>
                  <a:lnTo>
                    <a:pt x="8525" y="10841"/>
                  </a:lnTo>
                  <a:lnTo>
                    <a:pt x="2167" y="10841"/>
                  </a:lnTo>
                  <a:cubicBezTo>
                    <a:pt x="2084" y="10841"/>
                    <a:pt x="2012" y="10913"/>
                    <a:pt x="2012" y="11008"/>
                  </a:cubicBezTo>
                  <a:cubicBezTo>
                    <a:pt x="2012" y="11091"/>
                    <a:pt x="2084" y="11163"/>
                    <a:pt x="2167" y="11163"/>
                  </a:cubicBezTo>
                  <a:lnTo>
                    <a:pt x="8763" y="11163"/>
                  </a:lnTo>
                  <a:cubicBezTo>
                    <a:pt x="8882" y="11163"/>
                    <a:pt x="8954" y="11044"/>
                    <a:pt x="8918" y="10948"/>
                  </a:cubicBezTo>
                  <a:lnTo>
                    <a:pt x="8561" y="10044"/>
                  </a:lnTo>
                  <a:cubicBezTo>
                    <a:pt x="8525" y="9984"/>
                    <a:pt x="8466" y="9936"/>
                    <a:pt x="8406" y="9936"/>
                  </a:cubicBezTo>
                  <a:lnTo>
                    <a:pt x="7251" y="9936"/>
                  </a:lnTo>
                  <a:cubicBezTo>
                    <a:pt x="7216" y="9555"/>
                    <a:pt x="7132" y="9198"/>
                    <a:pt x="6965" y="8889"/>
                  </a:cubicBezTo>
                  <a:cubicBezTo>
                    <a:pt x="7847" y="8210"/>
                    <a:pt x="8430" y="7174"/>
                    <a:pt x="8525" y="6067"/>
                  </a:cubicBezTo>
                  <a:cubicBezTo>
                    <a:pt x="8537" y="5972"/>
                    <a:pt x="8466" y="5900"/>
                    <a:pt x="8382" y="5888"/>
                  </a:cubicBezTo>
                  <a:cubicBezTo>
                    <a:pt x="8371" y="5886"/>
                    <a:pt x="8360" y="5884"/>
                    <a:pt x="8350" y="5884"/>
                  </a:cubicBezTo>
                  <a:cubicBezTo>
                    <a:pt x="8271" y="5884"/>
                    <a:pt x="8214" y="5958"/>
                    <a:pt x="8204" y="6031"/>
                  </a:cubicBezTo>
                  <a:cubicBezTo>
                    <a:pt x="8097" y="7043"/>
                    <a:pt x="7597" y="7972"/>
                    <a:pt x="6799" y="8603"/>
                  </a:cubicBezTo>
                  <a:cubicBezTo>
                    <a:pt x="6751" y="8543"/>
                    <a:pt x="6715" y="8508"/>
                    <a:pt x="6668" y="8460"/>
                  </a:cubicBezTo>
                  <a:cubicBezTo>
                    <a:pt x="6608" y="8389"/>
                    <a:pt x="6537" y="8293"/>
                    <a:pt x="6454" y="8222"/>
                  </a:cubicBezTo>
                  <a:lnTo>
                    <a:pt x="6430" y="8186"/>
                  </a:lnTo>
                  <a:cubicBezTo>
                    <a:pt x="8037" y="6912"/>
                    <a:pt x="8097" y="4460"/>
                    <a:pt x="6477" y="3114"/>
                  </a:cubicBezTo>
                  <a:lnTo>
                    <a:pt x="6632" y="2948"/>
                  </a:lnTo>
                  <a:cubicBezTo>
                    <a:pt x="6692" y="2888"/>
                    <a:pt x="6692" y="2793"/>
                    <a:pt x="6632" y="2733"/>
                  </a:cubicBezTo>
                  <a:lnTo>
                    <a:pt x="6561" y="2650"/>
                  </a:lnTo>
                  <a:lnTo>
                    <a:pt x="6656" y="2567"/>
                  </a:lnTo>
                  <a:cubicBezTo>
                    <a:pt x="7013" y="2793"/>
                    <a:pt x="7489" y="3305"/>
                    <a:pt x="7799" y="3900"/>
                  </a:cubicBezTo>
                  <a:cubicBezTo>
                    <a:pt x="8037" y="4352"/>
                    <a:pt x="8168" y="4876"/>
                    <a:pt x="8216" y="5376"/>
                  </a:cubicBezTo>
                  <a:cubicBezTo>
                    <a:pt x="8216" y="5465"/>
                    <a:pt x="8287" y="5532"/>
                    <a:pt x="8373" y="5532"/>
                  </a:cubicBezTo>
                  <a:cubicBezTo>
                    <a:pt x="8380" y="5532"/>
                    <a:pt x="8387" y="5532"/>
                    <a:pt x="8394" y="5531"/>
                  </a:cubicBezTo>
                  <a:cubicBezTo>
                    <a:pt x="8478" y="5531"/>
                    <a:pt x="8561" y="5436"/>
                    <a:pt x="8537" y="5353"/>
                  </a:cubicBezTo>
                  <a:cubicBezTo>
                    <a:pt x="8454" y="4138"/>
                    <a:pt x="7858" y="3055"/>
                    <a:pt x="6894" y="2328"/>
                  </a:cubicBezTo>
                  <a:lnTo>
                    <a:pt x="7251" y="1971"/>
                  </a:lnTo>
                  <a:cubicBezTo>
                    <a:pt x="7317" y="2002"/>
                    <a:pt x="7384" y="2017"/>
                    <a:pt x="7446" y="2017"/>
                  </a:cubicBezTo>
                  <a:cubicBezTo>
                    <a:pt x="7551" y="2017"/>
                    <a:pt x="7644" y="1975"/>
                    <a:pt x="7704" y="1900"/>
                  </a:cubicBezTo>
                  <a:lnTo>
                    <a:pt x="7858" y="1745"/>
                  </a:lnTo>
                  <a:cubicBezTo>
                    <a:pt x="8025" y="1578"/>
                    <a:pt x="8025" y="1328"/>
                    <a:pt x="7858" y="1162"/>
                  </a:cubicBezTo>
                  <a:lnTo>
                    <a:pt x="6811" y="126"/>
                  </a:lnTo>
                  <a:cubicBezTo>
                    <a:pt x="6733" y="42"/>
                    <a:pt x="6629" y="1"/>
                    <a:pt x="6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389" name="Google Shape;1389;p49"/>
          <p:cNvGrpSpPr/>
          <p:nvPr/>
        </p:nvGrpSpPr>
        <p:grpSpPr>
          <a:xfrm>
            <a:off x="1136647" y="1073765"/>
            <a:ext cx="1233010" cy="1351553"/>
            <a:chOff x="2360256" y="1197791"/>
            <a:chExt cx="692158" cy="758703"/>
          </a:xfrm>
        </p:grpSpPr>
        <p:sp>
          <p:nvSpPr>
            <p:cNvPr id="1390" name="Google Shape;1390;p49"/>
            <p:cNvSpPr/>
            <p:nvPr/>
          </p:nvSpPr>
          <p:spPr>
            <a:xfrm>
              <a:off x="2422524" y="1798990"/>
              <a:ext cx="302124" cy="83593"/>
            </a:xfrm>
            <a:custGeom>
              <a:rect b="b" l="l" r="r" t="t"/>
              <a:pathLst>
                <a:path extrusionOk="0" h="4163" w="15046">
                  <a:moveTo>
                    <a:pt x="456" y="1"/>
                  </a:moveTo>
                  <a:lnTo>
                    <a:pt x="0" y="183"/>
                  </a:lnTo>
                  <a:cubicBezTo>
                    <a:pt x="1185" y="973"/>
                    <a:pt x="2614" y="1338"/>
                    <a:pt x="3982" y="1672"/>
                  </a:cubicBezTo>
                  <a:lnTo>
                    <a:pt x="13313" y="4043"/>
                  </a:lnTo>
                  <a:cubicBezTo>
                    <a:pt x="13552" y="4103"/>
                    <a:pt x="13804" y="4163"/>
                    <a:pt x="14052" y="4163"/>
                  </a:cubicBezTo>
                  <a:cubicBezTo>
                    <a:pt x="14182" y="4163"/>
                    <a:pt x="14312" y="4146"/>
                    <a:pt x="14438" y="4104"/>
                  </a:cubicBezTo>
                  <a:cubicBezTo>
                    <a:pt x="14803" y="3982"/>
                    <a:pt x="15046" y="3526"/>
                    <a:pt x="14833" y="3192"/>
                  </a:cubicBezTo>
                  <a:cubicBezTo>
                    <a:pt x="10122" y="1764"/>
                    <a:pt x="5319" y="669"/>
                    <a:pt x="456" y="1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2800995" y="1405440"/>
              <a:ext cx="224575" cy="515032"/>
            </a:xfrm>
            <a:custGeom>
              <a:rect b="b" l="l" r="r" t="t"/>
              <a:pathLst>
                <a:path extrusionOk="0" h="25649" w="11184">
                  <a:moveTo>
                    <a:pt x="9906" y="25"/>
                  </a:moveTo>
                  <a:lnTo>
                    <a:pt x="9660" y="321"/>
                  </a:lnTo>
                  <a:lnTo>
                    <a:pt x="9660" y="321"/>
                  </a:lnTo>
                  <a:cubicBezTo>
                    <a:pt x="9722" y="253"/>
                    <a:pt x="9795" y="196"/>
                    <a:pt x="9874" y="150"/>
                  </a:cubicBezTo>
                  <a:lnTo>
                    <a:pt x="9874" y="150"/>
                  </a:lnTo>
                  <a:cubicBezTo>
                    <a:pt x="9885" y="108"/>
                    <a:pt x="9896" y="66"/>
                    <a:pt x="9906" y="25"/>
                  </a:cubicBezTo>
                  <a:close/>
                  <a:moveTo>
                    <a:pt x="9660" y="321"/>
                  </a:moveTo>
                  <a:cubicBezTo>
                    <a:pt x="9640" y="343"/>
                    <a:pt x="9620" y="366"/>
                    <a:pt x="9602" y="390"/>
                  </a:cubicBezTo>
                  <a:lnTo>
                    <a:pt x="9660" y="321"/>
                  </a:lnTo>
                  <a:close/>
                  <a:moveTo>
                    <a:pt x="10441" y="1"/>
                  </a:moveTo>
                  <a:cubicBezTo>
                    <a:pt x="10243" y="1"/>
                    <a:pt x="10043" y="50"/>
                    <a:pt x="9874" y="150"/>
                  </a:cubicBezTo>
                  <a:lnTo>
                    <a:pt x="9874" y="150"/>
                  </a:lnTo>
                  <a:cubicBezTo>
                    <a:pt x="7727" y="8376"/>
                    <a:pt x="5579" y="16602"/>
                    <a:pt x="3432" y="24828"/>
                  </a:cubicBezTo>
                  <a:cubicBezTo>
                    <a:pt x="3250" y="24220"/>
                    <a:pt x="2611" y="23855"/>
                    <a:pt x="2004" y="23764"/>
                  </a:cubicBezTo>
                  <a:cubicBezTo>
                    <a:pt x="1885" y="23747"/>
                    <a:pt x="1766" y="23739"/>
                    <a:pt x="1648" y="23739"/>
                  </a:cubicBezTo>
                  <a:cubicBezTo>
                    <a:pt x="1129" y="23739"/>
                    <a:pt x="614" y="23883"/>
                    <a:pt x="119" y="24007"/>
                  </a:cubicBezTo>
                  <a:cubicBezTo>
                    <a:pt x="1" y="24803"/>
                    <a:pt x="999" y="25285"/>
                    <a:pt x="1809" y="25285"/>
                  </a:cubicBezTo>
                  <a:cubicBezTo>
                    <a:pt x="1833" y="25285"/>
                    <a:pt x="1858" y="25284"/>
                    <a:pt x="1882" y="25284"/>
                  </a:cubicBezTo>
                  <a:cubicBezTo>
                    <a:pt x="2222" y="25271"/>
                    <a:pt x="2587" y="25232"/>
                    <a:pt x="2942" y="25232"/>
                  </a:cubicBezTo>
                  <a:cubicBezTo>
                    <a:pt x="3445" y="25232"/>
                    <a:pt x="3927" y="25310"/>
                    <a:pt x="4283" y="25648"/>
                  </a:cubicBezTo>
                  <a:cubicBezTo>
                    <a:pt x="7232" y="19995"/>
                    <a:pt x="7718" y="13460"/>
                    <a:pt x="9147" y="7229"/>
                  </a:cubicBezTo>
                  <a:cubicBezTo>
                    <a:pt x="9694" y="4888"/>
                    <a:pt x="10362" y="2578"/>
                    <a:pt x="11183" y="298"/>
                  </a:cubicBezTo>
                  <a:cubicBezTo>
                    <a:pt x="10999" y="100"/>
                    <a:pt x="10722" y="1"/>
                    <a:pt x="10441" y="1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2421299" y="1214096"/>
              <a:ext cx="555433" cy="630693"/>
            </a:xfrm>
            <a:custGeom>
              <a:rect b="b" l="l" r="r" t="t"/>
              <a:pathLst>
                <a:path extrusionOk="0" h="31409" w="27661">
                  <a:moveTo>
                    <a:pt x="7641" y="0"/>
                  </a:moveTo>
                  <a:cubicBezTo>
                    <a:pt x="7164" y="0"/>
                    <a:pt x="6676" y="181"/>
                    <a:pt x="6414" y="587"/>
                  </a:cubicBezTo>
                  <a:lnTo>
                    <a:pt x="6505" y="192"/>
                  </a:lnTo>
                  <a:lnTo>
                    <a:pt x="6505" y="192"/>
                  </a:lnTo>
                  <a:cubicBezTo>
                    <a:pt x="4924" y="5785"/>
                    <a:pt x="3344" y="11408"/>
                    <a:pt x="1794" y="17001"/>
                  </a:cubicBezTo>
                  <a:cubicBezTo>
                    <a:pt x="1095" y="19493"/>
                    <a:pt x="365" y="21986"/>
                    <a:pt x="91" y="24539"/>
                  </a:cubicBezTo>
                  <a:cubicBezTo>
                    <a:pt x="31" y="25147"/>
                    <a:pt x="0" y="25846"/>
                    <a:pt x="365" y="26332"/>
                  </a:cubicBezTo>
                  <a:cubicBezTo>
                    <a:pt x="730" y="26879"/>
                    <a:pt x="1459" y="27062"/>
                    <a:pt x="2098" y="27183"/>
                  </a:cubicBezTo>
                  <a:cubicBezTo>
                    <a:pt x="8572" y="28612"/>
                    <a:pt x="15046" y="30010"/>
                    <a:pt x="21520" y="31408"/>
                  </a:cubicBezTo>
                  <a:cubicBezTo>
                    <a:pt x="23861" y="23475"/>
                    <a:pt x="25867" y="15420"/>
                    <a:pt x="27478" y="7274"/>
                  </a:cubicBezTo>
                  <a:cubicBezTo>
                    <a:pt x="27569" y="6818"/>
                    <a:pt x="27660" y="6332"/>
                    <a:pt x="27478" y="5906"/>
                  </a:cubicBezTo>
                  <a:cubicBezTo>
                    <a:pt x="27265" y="5329"/>
                    <a:pt x="26627" y="4995"/>
                    <a:pt x="26049" y="4782"/>
                  </a:cubicBezTo>
                  <a:cubicBezTo>
                    <a:pt x="20791" y="2715"/>
                    <a:pt x="14621" y="3475"/>
                    <a:pt x="9666" y="770"/>
                  </a:cubicBezTo>
                  <a:cubicBezTo>
                    <a:pt x="9149" y="496"/>
                    <a:pt x="8633" y="162"/>
                    <a:pt x="8025" y="40"/>
                  </a:cubicBezTo>
                  <a:cubicBezTo>
                    <a:pt x="7901" y="14"/>
                    <a:pt x="7771" y="0"/>
                    <a:pt x="7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2360256" y="1197791"/>
              <a:ext cx="692158" cy="758703"/>
            </a:xfrm>
            <a:custGeom>
              <a:rect b="b" l="l" r="r" t="t"/>
              <a:pathLst>
                <a:path extrusionOk="0" h="37784" w="34470">
                  <a:moveTo>
                    <a:pt x="33006" y="13606"/>
                  </a:moveTo>
                  <a:cubicBezTo>
                    <a:pt x="33022" y="13606"/>
                    <a:pt x="33041" y="13629"/>
                    <a:pt x="33041" y="13679"/>
                  </a:cubicBezTo>
                  <a:cubicBezTo>
                    <a:pt x="33041" y="13740"/>
                    <a:pt x="33010" y="13801"/>
                    <a:pt x="33010" y="13892"/>
                  </a:cubicBezTo>
                  <a:cubicBezTo>
                    <a:pt x="32980" y="13861"/>
                    <a:pt x="32950" y="13861"/>
                    <a:pt x="32950" y="13861"/>
                  </a:cubicBezTo>
                  <a:cubicBezTo>
                    <a:pt x="32950" y="13770"/>
                    <a:pt x="32950" y="13709"/>
                    <a:pt x="32980" y="13649"/>
                  </a:cubicBezTo>
                  <a:cubicBezTo>
                    <a:pt x="32980" y="13621"/>
                    <a:pt x="32992" y="13606"/>
                    <a:pt x="33006" y="13606"/>
                  </a:cubicBezTo>
                  <a:close/>
                  <a:moveTo>
                    <a:pt x="32858" y="14226"/>
                  </a:moveTo>
                  <a:cubicBezTo>
                    <a:pt x="32858" y="14317"/>
                    <a:pt x="32889" y="14378"/>
                    <a:pt x="32889" y="14439"/>
                  </a:cubicBezTo>
                  <a:cubicBezTo>
                    <a:pt x="32889" y="14469"/>
                    <a:pt x="32858" y="14500"/>
                    <a:pt x="32798" y="14591"/>
                  </a:cubicBezTo>
                  <a:cubicBezTo>
                    <a:pt x="32798" y="14439"/>
                    <a:pt x="32767" y="14378"/>
                    <a:pt x="32798" y="14317"/>
                  </a:cubicBezTo>
                  <a:cubicBezTo>
                    <a:pt x="32798" y="14287"/>
                    <a:pt x="32828" y="14256"/>
                    <a:pt x="32858" y="14226"/>
                  </a:cubicBezTo>
                  <a:close/>
                  <a:moveTo>
                    <a:pt x="32676" y="14804"/>
                  </a:moveTo>
                  <a:cubicBezTo>
                    <a:pt x="32767" y="15016"/>
                    <a:pt x="32737" y="15168"/>
                    <a:pt x="32676" y="15320"/>
                  </a:cubicBezTo>
                  <a:cubicBezTo>
                    <a:pt x="32190" y="17053"/>
                    <a:pt x="31916" y="18816"/>
                    <a:pt x="31217" y="20488"/>
                  </a:cubicBezTo>
                  <a:cubicBezTo>
                    <a:pt x="31217" y="20396"/>
                    <a:pt x="31187" y="20305"/>
                    <a:pt x="31217" y="20214"/>
                  </a:cubicBezTo>
                  <a:cubicBezTo>
                    <a:pt x="31703" y="18421"/>
                    <a:pt x="32129" y="16627"/>
                    <a:pt x="32676" y="14804"/>
                  </a:cubicBezTo>
                  <a:close/>
                  <a:moveTo>
                    <a:pt x="31096" y="20852"/>
                  </a:moveTo>
                  <a:lnTo>
                    <a:pt x="31096" y="20852"/>
                  </a:lnTo>
                  <a:cubicBezTo>
                    <a:pt x="31217" y="21126"/>
                    <a:pt x="31035" y="21339"/>
                    <a:pt x="30944" y="21612"/>
                  </a:cubicBezTo>
                  <a:cubicBezTo>
                    <a:pt x="30852" y="21278"/>
                    <a:pt x="31065" y="21095"/>
                    <a:pt x="31096" y="20852"/>
                  </a:cubicBezTo>
                  <a:close/>
                  <a:moveTo>
                    <a:pt x="2073" y="29559"/>
                  </a:moveTo>
                  <a:cubicBezTo>
                    <a:pt x="2139" y="29559"/>
                    <a:pt x="2199" y="29586"/>
                    <a:pt x="2220" y="29667"/>
                  </a:cubicBezTo>
                  <a:cubicBezTo>
                    <a:pt x="2341" y="30123"/>
                    <a:pt x="2676" y="30488"/>
                    <a:pt x="2888" y="30883"/>
                  </a:cubicBezTo>
                  <a:cubicBezTo>
                    <a:pt x="2949" y="31004"/>
                    <a:pt x="3040" y="31096"/>
                    <a:pt x="3010" y="31248"/>
                  </a:cubicBezTo>
                  <a:cubicBezTo>
                    <a:pt x="2986" y="31248"/>
                    <a:pt x="2942" y="31287"/>
                    <a:pt x="2910" y="31287"/>
                  </a:cubicBezTo>
                  <a:cubicBezTo>
                    <a:pt x="2902" y="31287"/>
                    <a:pt x="2894" y="31284"/>
                    <a:pt x="2888" y="31278"/>
                  </a:cubicBezTo>
                  <a:cubicBezTo>
                    <a:pt x="2341" y="31126"/>
                    <a:pt x="1885" y="30822"/>
                    <a:pt x="1551" y="30366"/>
                  </a:cubicBezTo>
                  <a:cubicBezTo>
                    <a:pt x="1308" y="30062"/>
                    <a:pt x="1369" y="29819"/>
                    <a:pt x="1733" y="29637"/>
                  </a:cubicBezTo>
                  <a:cubicBezTo>
                    <a:pt x="1824" y="29606"/>
                    <a:pt x="1885" y="29576"/>
                    <a:pt x="1976" y="29576"/>
                  </a:cubicBezTo>
                  <a:cubicBezTo>
                    <a:pt x="2007" y="29566"/>
                    <a:pt x="2041" y="29559"/>
                    <a:pt x="2073" y="29559"/>
                  </a:cubicBezTo>
                  <a:close/>
                  <a:moveTo>
                    <a:pt x="3223" y="31369"/>
                  </a:moveTo>
                  <a:lnTo>
                    <a:pt x="3223" y="31400"/>
                  </a:lnTo>
                  <a:lnTo>
                    <a:pt x="3162" y="31369"/>
                  </a:lnTo>
                  <a:close/>
                  <a:moveTo>
                    <a:pt x="808" y="29777"/>
                  </a:moveTo>
                  <a:cubicBezTo>
                    <a:pt x="850" y="29777"/>
                    <a:pt x="882" y="29805"/>
                    <a:pt x="882" y="29849"/>
                  </a:cubicBezTo>
                  <a:cubicBezTo>
                    <a:pt x="913" y="30275"/>
                    <a:pt x="1156" y="30549"/>
                    <a:pt x="1338" y="30913"/>
                  </a:cubicBezTo>
                  <a:cubicBezTo>
                    <a:pt x="1429" y="30944"/>
                    <a:pt x="1551" y="31004"/>
                    <a:pt x="1581" y="31156"/>
                  </a:cubicBezTo>
                  <a:cubicBezTo>
                    <a:pt x="1672" y="31156"/>
                    <a:pt x="1733" y="31187"/>
                    <a:pt x="1733" y="31308"/>
                  </a:cubicBezTo>
                  <a:cubicBezTo>
                    <a:pt x="1794" y="31308"/>
                    <a:pt x="1855" y="31339"/>
                    <a:pt x="1916" y="31339"/>
                  </a:cubicBezTo>
                  <a:cubicBezTo>
                    <a:pt x="1916" y="31369"/>
                    <a:pt x="1885" y="31430"/>
                    <a:pt x="1885" y="31430"/>
                  </a:cubicBezTo>
                  <a:cubicBezTo>
                    <a:pt x="1794" y="31430"/>
                    <a:pt x="1733" y="31369"/>
                    <a:pt x="1733" y="31308"/>
                  </a:cubicBezTo>
                  <a:cubicBezTo>
                    <a:pt x="1642" y="31308"/>
                    <a:pt x="1551" y="31278"/>
                    <a:pt x="1581" y="31156"/>
                  </a:cubicBezTo>
                  <a:lnTo>
                    <a:pt x="1581" y="31156"/>
                  </a:lnTo>
                  <a:cubicBezTo>
                    <a:pt x="1548" y="31170"/>
                    <a:pt x="1516" y="31176"/>
                    <a:pt x="1486" y="31176"/>
                  </a:cubicBezTo>
                  <a:cubicBezTo>
                    <a:pt x="1379" y="31176"/>
                    <a:pt x="1294" y="31099"/>
                    <a:pt x="1247" y="31004"/>
                  </a:cubicBezTo>
                  <a:cubicBezTo>
                    <a:pt x="1004" y="30913"/>
                    <a:pt x="882" y="30731"/>
                    <a:pt x="730" y="30549"/>
                  </a:cubicBezTo>
                  <a:cubicBezTo>
                    <a:pt x="578" y="30336"/>
                    <a:pt x="548" y="30123"/>
                    <a:pt x="639" y="29880"/>
                  </a:cubicBezTo>
                  <a:cubicBezTo>
                    <a:pt x="669" y="29849"/>
                    <a:pt x="730" y="29819"/>
                    <a:pt x="761" y="29789"/>
                  </a:cubicBezTo>
                  <a:cubicBezTo>
                    <a:pt x="777" y="29780"/>
                    <a:pt x="793" y="29777"/>
                    <a:pt x="808" y="29777"/>
                  </a:cubicBezTo>
                  <a:close/>
                  <a:moveTo>
                    <a:pt x="8938" y="597"/>
                  </a:moveTo>
                  <a:cubicBezTo>
                    <a:pt x="9014" y="597"/>
                    <a:pt x="9111" y="613"/>
                    <a:pt x="9241" y="639"/>
                  </a:cubicBezTo>
                  <a:cubicBezTo>
                    <a:pt x="9484" y="670"/>
                    <a:pt x="9727" y="730"/>
                    <a:pt x="10001" y="791"/>
                  </a:cubicBezTo>
                  <a:cubicBezTo>
                    <a:pt x="12767" y="1338"/>
                    <a:pt x="15563" y="1885"/>
                    <a:pt x="18329" y="2463"/>
                  </a:cubicBezTo>
                  <a:cubicBezTo>
                    <a:pt x="20183" y="2858"/>
                    <a:pt x="22038" y="3344"/>
                    <a:pt x="23922" y="3770"/>
                  </a:cubicBezTo>
                  <a:cubicBezTo>
                    <a:pt x="26567" y="4378"/>
                    <a:pt x="29181" y="5168"/>
                    <a:pt x="31825" y="5807"/>
                  </a:cubicBezTo>
                  <a:cubicBezTo>
                    <a:pt x="32099" y="5898"/>
                    <a:pt x="32159" y="5989"/>
                    <a:pt x="32129" y="6262"/>
                  </a:cubicBezTo>
                  <a:cubicBezTo>
                    <a:pt x="32068" y="6506"/>
                    <a:pt x="32038" y="6718"/>
                    <a:pt x="31977" y="6962"/>
                  </a:cubicBezTo>
                  <a:cubicBezTo>
                    <a:pt x="31430" y="9180"/>
                    <a:pt x="30974" y="11399"/>
                    <a:pt x="30336" y="13588"/>
                  </a:cubicBezTo>
                  <a:cubicBezTo>
                    <a:pt x="29697" y="15807"/>
                    <a:pt x="29120" y="18056"/>
                    <a:pt x="28573" y="20275"/>
                  </a:cubicBezTo>
                  <a:cubicBezTo>
                    <a:pt x="28086" y="22190"/>
                    <a:pt x="27691" y="24105"/>
                    <a:pt x="27235" y="26020"/>
                  </a:cubicBezTo>
                  <a:cubicBezTo>
                    <a:pt x="26870" y="27539"/>
                    <a:pt x="26445" y="29029"/>
                    <a:pt x="26080" y="30518"/>
                  </a:cubicBezTo>
                  <a:cubicBezTo>
                    <a:pt x="25867" y="31308"/>
                    <a:pt x="25685" y="32099"/>
                    <a:pt x="25503" y="32889"/>
                  </a:cubicBezTo>
                  <a:cubicBezTo>
                    <a:pt x="25453" y="33136"/>
                    <a:pt x="25404" y="33202"/>
                    <a:pt x="25143" y="33202"/>
                  </a:cubicBezTo>
                  <a:cubicBezTo>
                    <a:pt x="25083" y="33202"/>
                    <a:pt x="25011" y="33199"/>
                    <a:pt x="24925" y="33193"/>
                  </a:cubicBezTo>
                  <a:cubicBezTo>
                    <a:pt x="24560" y="33132"/>
                    <a:pt x="24044" y="33041"/>
                    <a:pt x="23527" y="32950"/>
                  </a:cubicBezTo>
                  <a:cubicBezTo>
                    <a:pt x="20457" y="32372"/>
                    <a:pt x="17448" y="31552"/>
                    <a:pt x="14408" y="30852"/>
                  </a:cubicBezTo>
                  <a:cubicBezTo>
                    <a:pt x="10974" y="30062"/>
                    <a:pt x="7539" y="29363"/>
                    <a:pt x="4104" y="28634"/>
                  </a:cubicBezTo>
                  <a:cubicBezTo>
                    <a:pt x="3648" y="28542"/>
                    <a:pt x="3192" y="28421"/>
                    <a:pt x="2736" y="28330"/>
                  </a:cubicBezTo>
                  <a:cubicBezTo>
                    <a:pt x="2543" y="28277"/>
                    <a:pt x="2350" y="28224"/>
                    <a:pt x="2157" y="28224"/>
                  </a:cubicBezTo>
                  <a:cubicBezTo>
                    <a:pt x="2016" y="28224"/>
                    <a:pt x="1875" y="28253"/>
                    <a:pt x="1733" y="28330"/>
                  </a:cubicBezTo>
                  <a:cubicBezTo>
                    <a:pt x="1685" y="28350"/>
                    <a:pt x="1641" y="28360"/>
                    <a:pt x="1601" y="28360"/>
                  </a:cubicBezTo>
                  <a:cubicBezTo>
                    <a:pt x="1464" y="28360"/>
                    <a:pt x="1389" y="28244"/>
                    <a:pt x="1460" y="28056"/>
                  </a:cubicBezTo>
                  <a:cubicBezTo>
                    <a:pt x="1581" y="27539"/>
                    <a:pt x="1764" y="27053"/>
                    <a:pt x="1885" y="26536"/>
                  </a:cubicBezTo>
                  <a:cubicBezTo>
                    <a:pt x="2220" y="25047"/>
                    <a:pt x="2524" y="23558"/>
                    <a:pt x="2919" y="22099"/>
                  </a:cubicBezTo>
                  <a:cubicBezTo>
                    <a:pt x="3435" y="20062"/>
                    <a:pt x="3983" y="18056"/>
                    <a:pt x="4560" y="16019"/>
                  </a:cubicBezTo>
                  <a:cubicBezTo>
                    <a:pt x="5320" y="13314"/>
                    <a:pt x="5897" y="10579"/>
                    <a:pt x="6627" y="7873"/>
                  </a:cubicBezTo>
                  <a:cubicBezTo>
                    <a:pt x="7235" y="5563"/>
                    <a:pt x="7934" y="3284"/>
                    <a:pt x="8603" y="1004"/>
                  </a:cubicBezTo>
                  <a:cubicBezTo>
                    <a:pt x="8690" y="699"/>
                    <a:pt x="8746" y="597"/>
                    <a:pt x="8938" y="597"/>
                  </a:cubicBezTo>
                  <a:close/>
                  <a:moveTo>
                    <a:pt x="2194" y="28665"/>
                  </a:moveTo>
                  <a:cubicBezTo>
                    <a:pt x="2280" y="28665"/>
                    <a:pt x="2369" y="28675"/>
                    <a:pt x="2463" y="28694"/>
                  </a:cubicBezTo>
                  <a:cubicBezTo>
                    <a:pt x="5745" y="29424"/>
                    <a:pt x="9059" y="30123"/>
                    <a:pt x="12372" y="30822"/>
                  </a:cubicBezTo>
                  <a:cubicBezTo>
                    <a:pt x="14651" y="31308"/>
                    <a:pt x="16931" y="31947"/>
                    <a:pt x="19211" y="32494"/>
                  </a:cubicBezTo>
                  <a:cubicBezTo>
                    <a:pt x="20913" y="32889"/>
                    <a:pt x="22645" y="33254"/>
                    <a:pt x="24378" y="33558"/>
                  </a:cubicBezTo>
                  <a:cubicBezTo>
                    <a:pt x="24652" y="33588"/>
                    <a:pt x="24925" y="33649"/>
                    <a:pt x="25199" y="33740"/>
                  </a:cubicBezTo>
                  <a:cubicBezTo>
                    <a:pt x="25229" y="33740"/>
                    <a:pt x="25290" y="33801"/>
                    <a:pt x="25260" y="33862"/>
                  </a:cubicBezTo>
                  <a:cubicBezTo>
                    <a:pt x="25260" y="33892"/>
                    <a:pt x="25199" y="33953"/>
                    <a:pt x="25168" y="33953"/>
                  </a:cubicBezTo>
                  <a:cubicBezTo>
                    <a:pt x="25047" y="33953"/>
                    <a:pt x="24925" y="33922"/>
                    <a:pt x="24804" y="33922"/>
                  </a:cubicBezTo>
                  <a:cubicBezTo>
                    <a:pt x="24196" y="33770"/>
                    <a:pt x="23557" y="33649"/>
                    <a:pt x="22949" y="33497"/>
                  </a:cubicBezTo>
                  <a:cubicBezTo>
                    <a:pt x="21977" y="33284"/>
                    <a:pt x="21035" y="33071"/>
                    <a:pt x="20062" y="32859"/>
                  </a:cubicBezTo>
                  <a:cubicBezTo>
                    <a:pt x="17813" y="32311"/>
                    <a:pt x="15594" y="31734"/>
                    <a:pt x="13344" y="31248"/>
                  </a:cubicBezTo>
                  <a:cubicBezTo>
                    <a:pt x="11338" y="30792"/>
                    <a:pt x="9332" y="30427"/>
                    <a:pt x="7326" y="30032"/>
                  </a:cubicBezTo>
                  <a:cubicBezTo>
                    <a:pt x="5776" y="29728"/>
                    <a:pt x="4195" y="29454"/>
                    <a:pt x="2645" y="29120"/>
                  </a:cubicBezTo>
                  <a:cubicBezTo>
                    <a:pt x="2446" y="29085"/>
                    <a:pt x="2251" y="29054"/>
                    <a:pt x="2065" y="29054"/>
                  </a:cubicBezTo>
                  <a:cubicBezTo>
                    <a:pt x="1767" y="29054"/>
                    <a:pt x="1490" y="29132"/>
                    <a:pt x="1247" y="29393"/>
                  </a:cubicBezTo>
                  <a:cubicBezTo>
                    <a:pt x="1232" y="29409"/>
                    <a:pt x="1209" y="29409"/>
                    <a:pt x="1182" y="29409"/>
                  </a:cubicBezTo>
                  <a:cubicBezTo>
                    <a:pt x="1156" y="29409"/>
                    <a:pt x="1125" y="29409"/>
                    <a:pt x="1095" y="29424"/>
                  </a:cubicBezTo>
                  <a:cubicBezTo>
                    <a:pt x="1065" y="29454"/>
                    <a:pt x="1065" y="29485"/>
                    <a:pt x="1034" y="29515"/>
                  </a:cubicBezTo>
                  <a:cubicBezTo>
                    <a:pt x="973" y="29424"/>
                    <a:pt x="1034" y="29424"/>
                    <a:pt x="1095" y="29424"/>
                  </a:cubicBezTo>
                  <a:cubicBezTo>
                    <a:pt x="1095" y="29363"/>
                    <a:pt x="1065" y="29302"/>
                    <a:pt x="1095" y="29272"/>
                  </a:cubicBezTo>
                  <a:cubicBezTo>
                    <a:pt x="1401" y="28915"/>
                    <a:pt x="1749" y="28665"/>
                    <a:pt x="2194" y="28665"/>
                  </a:cubicBezTo>
                  <a:close/>
                  <a:moveTo>
                    <a:pt x="4530" y="32370"/>
                  </a:moveTo>
                  <a:cubicBezTo>
                    <a:pt x="6068" y="32370"/>
                    <a:pt x="11162" y="33391"/>
                    <a:pt x="12463" y="33953"/>
                  </a:cubicBezTo>
                  <a:cubicBezTo>
                    <a:pt x="12403" y="33989"/>
                    <a:pt x="12339" y="34001"/>
                    <a:pt x="12272" y="34001"/>
                  </a:cubicBezTo>
                  <a:cubicBezTo>
                    <a:pt x="12168" y="34001"/>
                    <a:pt x="12057" y="33971"/>
                    <a:pt x="11946" y="33953"/>
                  </a:cubicBezTo>
                  <a:cubicBezTo>
                    <a:pt x="9484" y="33466"/>
                    <a:pt x="7022" y="33011"/>
                    <a:pt x="4408" y="32372"/>
                  </a:cubicBezTo>
                  <a:cubicBezTo>
                    <a:pt x="4446" y="32371"/>
                    <a:pt x="4487" y="32370"/>
                    <a:pt x="4530" y="32370"/>
                  </a:cubicBezTo>
                  <a:close/>
                  <a:moveTo>
                    <a:pt x="3679" y="29789"/>
                  </a:moveTo>
                  <a:cubicBezTo>
                    <a:pt x="4682" y="29971"/>
                    <a:pt x="5685" y="30153"/>
                    <a:pt x="6688" y="30366"/>
                  </a:cubicBezTo>
                  <a:cubicBezTo>
                    <a:pt x="9028" y="30822"/>
                    <a:pt x="11369" y="31278"/>
                    <a:pt x="13679" y="31764"/>
                  </a:cubicBezTo>
                  <a:cubicBezTo>
                    <a:pt x="15259" y="32099"/>
                    <a:pt x="16840" y="32524"/>
                    <a:pt x="18420" y="32889"/>
                  </a:cubicBezTo>
                  <a:cubicBezTo>
                    <a:pt x="18512" y="32919"/>
                    <a:pt x="18572" y="32919"/>
                    <a:pt x="18664" y="32950"/>
                  </a:cubicBezTo>
                  <a:cubicBezTo>
                    <a:pt x="18876" y="33041"/>
                    <a:pt x="18907" y="33132"/>
                    <a:pt x="18876" y="33527"/>
                  </a:cubicBezTo>
                  <a:cubicBezTo>
                    <a:pt x="18785" y="33953"/>
                    <a:pt x="18664" y="34500"/>
                    <a:pt x="18512" y="35047"/>
                  </a:cubicBezTo>
                  <a:cubicBezTo>
                    <a:pt x="18474" y="35180"/>
                    <a:pt x="18283" y="35253"/>
                    <a:pt x="18100" y="35253"/>
                  </a:cubicBezTo>
                  <a:cubicBezTo>
                    <a:pt x="17989" y="35253"/>
                    <a:pt x="17881" y="35226"/>
                    <a:pt x="17813" y="35169"/>
                  </a:cubicBezTo>
                  <a:cubicBezTo>
                    <a:pt x="17782" y="35138"/>
                    <a:pt x="17782" y="35077"/>
                    <a:pt x="17782" y="35017"/>
                  </a:cubicBezTo>
                  <a:cubicBezTo>
                    <a:pt x="17813" y="34925"/>
                    <a:pt x="17873" y="34804"/>
                    <a:pt x="17843" y="34713"/>
                  </a:cubicBezTo>
                  <a:cubicBezTo>
                    <a:pt x="17813" y="34591"/>
                    <a:pt x="17661" y="34591"/>
                    <a:pt x="17509" y="34561"/>
                  </a:cubicBezTo>
                  <a:cubicBezTo>
                    <a:pt x="15199" y="34196"/>
                    <a:pt x="12949" y="33497"/>
                    <a:pt x="10639" y="32950"/>
                  </a:cubicBezTo>
                  <a:cubicBezTo>
                    <a:pt x="8755" y="32494"/>
                    <a:pt x="6870" y="32099"/>
                    <a:pt x="4925" y="31886"/>
                  </a:cubicBezTo>
                  <a:cubicBezTo>
                    <a:pt x="4773" y="31886"/>
                    <a:pt x="4621" y="31856"/>
                    <a:pt x="4469" y="31825"/>
                  </a:cubicBezTo>
                  <a:cubicBezTo>
                    <a:pt x="4317" y="31795"/>
                    <a:pt x="4226" y="31704"/>
                    <a:pt x="4195" y="31582"/>
                  </a:cubicBezTo>
                  <a:cubicBezTo>
                    <a:pt x="4165" y="30974"/>
                    <a:pt x="3891" y="30457"/>
                    <a:pt x="3527" y="30032"/>
                  </a:cubicBezTo>
                  <a:cubicBezTo>
                    <a:pt x="3466" y="29971"/>
                    <a:pt x="3466" y="29880"/>
                    <a:pt x="3527" y="29819"/>
                  </a:cubicBezTo>
                  <a:cubicBezTo>
                    <a:pt x="3557" y="29789"/>
                    <a:pt x="3618" y="29789"/>
                    <a:pt x="3679" y="29789"/>
                  </a:cubicBezTo>
                  <a:close/>
                  <a:moveTo>
                    <a:pt x="22491" y="33878"/>
                  </a:moveTo>
                  <a:cubicBezTo>
                    <a:pt x="22660" y="33878"/>
                    <a:pt x="22955" y="33987"/>
                    <a:pt x="23557" y="34105"/>
                  </a:cubicBezTo>
                  <a:cubicBezTo>
                    <a:pt x="23983" y="34166"/>
                    <a:pt x="24378" y="34287"/>
                    <a:pt x="24804" y="34378"/>
                  </a:cubicBezTo>
                  <a:cubicBezTo>
                    <a:pt x="24773" y="34682"/>
                    <a:pt x="24621" y="34956"/>
                    <a:pt x="24773" y="35229"/>
                  </a:cubicBezTo>
                  <a:cubicBezTo>
                    <a:pt x="24925" y="35473"/>
                    <a:pt x="25077" y="35716"/>
                    <a:pt x="25260" y="36020"/>
                  </a:cubicBezTo>
                  <a:lnTo>
                    <a:pt x="24864" y="36020"/>
                  </a:lnTo>
                  <a:cubicBezTo>
                    <a:pt x="23983" y="35837"/>
                    <a:pt x="23101" y="35685"/>
                    <a:pt x="22190" y="35503"/>
                  </a:cubicBezTo>
                  <a:cubicBezTo>
                    <a:pt x="21916" y="35473"/>
                    <a:pt x="21825" y="35351"/>
                    <a:pt x="21916" y="35077"/>
                  </a:cubicBezTo>
                  <a:cubicBezTo>
                    <a:pt x="22269" y="34148"/>
                    <a:pt x="22224" y="33878"/>
                    <a:pt x="22491" y="33878"/>
                  </a:cubicBezTo>
                  <a:close/>
                  <a:moveTo>
                    <a:pt x="32038" y="9302"/>
                  </a:moveTo>
                  <a:cubicBezTo>
                    <a:pt x="32342" y="9728"/>
                    <a:pt x="32676" y="10123"/>
                    <a:pt x="33132" y="10366"/>
                  </a:cubicBezTo>
                  <a:cubicBezTo>
                    <a:pt x="33223" y="10427"/>
                    <a:pt x="33254" y="10548"/>
                    <a:pt x="33223" y="10670"/>
                  </a:cubicBezTo>
                  <a:cubicBezTo>
                    <a:pt x="33223" y="10822"/>
                    <a:pt x="33162" y="10974"/>
                    <a:pt x="33132" y="11126"/>
                  </a:cubicBezTo>
                  <a:cubicBezTo>
                    <a:pt x="31460" y="17509"/>
                    <a:pt x="29788" y="23892"/>
                    <a:pt x="28117" y="30305"/>
                  </a:cubicBezTo>
                  <a:cubicBezTo>
                    <a:pt x="27661" y="32008"/>
                    <a:pt x="27205" y="33679"/>
                    <a:pt x="26779" y="35381"/>
                  </a:cubicBezTo>
                  <a:cubicBezTo>
                    <a:pt x="26719" y="35594"/>
                    <a:pt x="26658" y="35807"/>
                    <a:pt x="26597" y="35989"/>
                  </a:cubicBezTo>
                  <a:cubicBezTo>
                    <a:pt x="26560" y="36118"/>
                    <a:pt x="26512" y="36169"/>
                    <a:pt x="26433" y="36169"/>
                  </a:cubicBezTo>
                  <a:cubicBezTo>
                    <a:pt x="26382" y="36169"/>
                    <a:pt x="26316" y="36147"/>
                    <a:pt x="26232" y="36111"/>
                  </a:cubicBezTo>
                  <a:cubicBezTo>
                    <a:pt x="25959" y="35929"/>
                    <a:pt x="25685" y="35716"/>
                    <a:pt x="25472" y="35442"/>
                  </a:cubicBezTo>
                  <a:cubicBezTo>
                    <a:pt x="25260" y="35199"/>
                    <a:pt x="25260" y="35199"/>
                    <a:pt x="25503" y="34834"/>
                  </a:cubicBezTo>
                  <a:cubicBezTo>
                    <a:pt x="25807" y="34409"/>
                    <a:pt x="25867" y="33862"/>
                    <a:pt x="25928" y="33375"/>
                  </a:cubicBezTo>
                  <a:cubicBezTo>
                    <a:pt x="25989" y="32798"/>
                    <a:pt x="26080" y="32281"/>
                    <a:pt x="26202" y="31734"/>
                  </a:cubicBezTo>
                  <a:cubicBezTo>
                    <a:pt x="26779" y="29515"/>
                    <a:pt x="27387" y="27296"/>
                    <a:pt x="27965" y="25047"/>
                  </a:cubicBezTo>
                  <a:cubicBezTo>
                    <a:pt x="28451" y="23010"/>
                    <a:pt x="28877" y="20944"/>
                    <a:pt x="29363" y="18907"/>
                  </a:cubicBezTo>
                  <a:cubicBezTo>
                    <a:pt x="29971" y="16597"/>
                    <a:pt x="30640" y="14256"/>
                    <a:pt x="31247" y="11946"/>
                  </a:cubicBezTo>
                  <a:cubicBezTo>
                    <a:pt x="31460" y="11187"/>
                    <a:pt x="31643" y="10396"/>
                    <a:pt x="31825" y="9636"/>
                  </a:cubicBezTo>
                  <a:cubicBezTo>
                    <a:pt x="31855" y="9515"/>
                    <a:pt x="31855" y="9393"/>
                    <a:pt x="32038" y="9302"/>
                  </a:cubicBezTo>
                  <a:close/>
                  <a:moveTo>
                    <a:pt x="21825" y="35898"/>
                  </a:moveTo>
                  <a:cubicBezTo>
                    <a:pt x="22220" y="35959"/>
                    <a:pt x="22615" y="36020"/>
                    <a:pt x="22980" y="36081"/>
                  </a:cubicBezTo>
                  <a:cubicBezTo>
                    <a:pt x="23983" y="36293"/>
                    <a:pt x="24986" y="36476"/>
                    <a:pt x="25989" y="36688"/>
                  </a:cubicBezTo>
                  <a:cubicBezTo>
                    <a:pt x="26080" y="36719"/>
                    <a:pt x="26141" y="36810"/>
                    <a:pt x="26111" y="36932"/>
                  </a:cubicBezTo>
                  <a:cubicBezTo>
                    <a:pt x="26080" y="37053"/>
                    <a:pt x="25989" y="37053"/>
                    <a:pt x="25867" y="37053"/>
                  </a:cubicBezTo>
                  <a:cubicBezTo>
                    <a:pt x="24500" y="36932"/>
                    <a:pt x="23162" y="36567"/>
                    <a:pt x="21794" y="36293"/>
                  </a:cubicBezTo>
                  <a:cubicBezTo>
                    <a:pt x="21612" y="36263"/>
                    <a:pt x="21521" y="36141"/>
                    <a:pt x="21582" y="36050"/>
                  </a:cubicBezTo>
                  <a:cubicBezTo>
                    <a:pt x="21642" y="35929"/>
                    <a:pt x="21734" y="35898"/>
                    <a:pt x="21825" y="35898"/>
                  </a:cubicBezTo>
                  <a:close/>
                  <a:moveTo>
                    <a:pt x="19617" y="33205"/>
                  </a:moveTo>
                  <a:cubicBezTo>
                    <a:pt x="19658" y="33205"/>
                    <a:pt x="19704" y="33211"/>
                    <a:pt x="19758" y="33223"/>
                  </a:cubicBezTo>
                  <a:cubicBezTo>
                    <a:pt x="20457" y="33406"/>
                    <a:pt x="21126" y="33558"/>
                    <a:pt x="21794" y="33740"/>
                  </a:cubicBezTo>
                  <a:cubicBezTo>
                    <a:pt x="21855" y="34014"/>
                    <a:pt x="21734" y="34226"/>
                    <a:pt x="21673" y="34439"/>
                  </a:cubicBezTo>
                  <a:cubicBezTo>
                    <a:pt x="21521" y="34895"/>
                    <a:pt x="21338" y="35321"/>
                    <a:pt x="21156" y="35746"/>
                  </a:cubicBezTo>
                  <a:cubicBezTo>
                    <a:pt x="21095" y="35959"/>
                    <a:pt x="21004" y="36141"/>
                    <a:pt x="20761" y="36202"/>
                  </a:cubicBezTo>
                  <a:cubicBezTo>
                    <a:pt x="20639" y="36263"/>
                    <a:pt x="20609" y="36415"/>
                    <a:pt x="20700" y="36536"/>
                  </a:cubicBezTo>
                  <a:cubicBezTo>
                    <a:pt x="20822" y="36749"/>
                    <a:pt x="20700" y="36932"/>
                    <a:pt x="20548" y="37084"/>
                  </a:cubicBezTo>
                  <a:cubicBezTo>
                    <a:pt x="20305" y="37023"/>
                    <a:pt x="20244" y="36810"/>
                    <a:pt x="20092" y="36658"/>
                  </a:cubicBezTo>
                  <a:cubicBezTo>
                    <a:pt x="19774" y="36283"/>
                    <a:pt x="19629" y="36128"/>
                    <a:pt x="19386" y="36128"/>
                  </a:cubicBezTo>
                  <a:cubicBezTo>
                    <a:pt x="19235" y="36128"/>
                    <a:pt x="19046" y="36188"/>
                    <a:pt x="18755" y="36293"/>
                  </a:cubicBezTo>
                  <a:cubicBezTo>
                    <a:pt x="18755" y="36141"/>
                    <a:pt x="18755" y="36020"/>
                    <a:pt x="18785" y="35898"/>
                  </a:cubicBezTo>
                  <a:cubicBezTo>
                    <a:pt x="18968" y="35108"/>
                    <a:pt x="19180" y="34318"/>
                    <a:pt x="19332" y="33527"/>
                  </a:cubicBezTo>
                  <a:cubicBezTo>
                    <a:pt x="19381" y="33307"/>
                    <a:pt x="19450" y="33205"/>
                    <a:pt x="19617" y="33205"/>
                  </a:cubicBezTo>
                  <a:close/>
                  <a:moveTo>
                    <a:pt x="8025" y="1"/>
                  </a:moveTo>
                  <a:cubicBezTo>
                    <a:pt x="7904" y="1"/>
                    <a:pt x="7752" y="31"/>
                    <a:pt x="7721" y="183"/>
                  </a:cubicBezTo>
                  <a:cubicBezTo>
                    <a:pt x="7721" y="305"/>
                    <a:pt x="7782" y="396"/>
                    <a:pt x="7904" y="426"/>
                  </a:cubicBezTo>
                  <a:cubicBezTo>
                    <a:pt x="8147" y="487"/>
                    <a:pt x="8238" y="639"/>
                    <a:pt x="8147" y="882"/>
                  </a:cubicBezTo>
                  <a:cubicBezTo>
                    <a:pt x="8086" y="1065"/>
                    <a:pt x="8025" y="1247"/>
                    <a:pt x="7995" y="1430"/>
                  </a:cubicBezTo>
                  <a:cubicBezTo>
                    <a:pt x="7204" y="4135"/>
                    <a:pt x="6353" y="6840"/>
                    <a:pt x="5685" y="9606"/>
                  </a:cubicBezTo>
                  <a:cubicBezTo>
                    <a:pt x="5168" y="11825"/>
                    <a:pt x="4621" y="14044"/>
                    <a:pt x="4013" y="16232"/>
                  </a:cubicBezTo>
                  <a:cubicBezTo>
                    <a:pt x="3375" y="18451"/>
                    <a:pt x="2736" y="20670"/>
                    <a:pt x="2250" y="22950"/>
                  </a:cubicBezTo>
                  <a:cubicBezTo>
                    <a:pt x="1885" y="24561"/>
                    <a:pt x="1520" y="26202"/>
                    <a:pt x="1034" y="27813"/>
                  </a:cubicBezTo>
                  <a:cubicBezTo>
                    <a:pt x="852" y="28360"/>
                    <a:pt x="700" y="28907"/>
                    <a:pt x="335" y="29393"/>
                  </a:cubicBezTo>
                  <a:cubicBezTo>
                    <a:pt x="1" y="29849"/>
                    <a:pt x="31" y="30397"/>
                    <a:pt x="396" y="30852"/>
                  </a:cubicBezTo>
                  <a:cubicBezTo>
                    <a:pt x="578" y="31156"/>
                    <a:pt x="821" y="31369"/>
                    <a:pt x="1125" y="31552"/>
                  </a:cubicBezTo>
                  <a:cubicBezTo>
                    <a:pt x="1916" y="32008"/>
                    <a:pt x="2706" y="32463"/>
                    <a:pt x="3618" y="32676"/>
                  </a:cubicBezTo>
                  <a:cubicBezTo>
                    <a:pt x="6019" y="33223"/>
                    <a:pt x="8451" y="33740"/>
                    <a:pt x="10852" y="34196"/>
                  </a:cubicBezTo>
                  <a:cubicBezTo>
                    <a:pt x="12676" y="34561"/>
                    <a:pt x="14499" y="34956"/>
                    <a:pt x="16323" y="35321"/>
                  </a:cubicBezTo>
                  <a:cubicBezTo>
                    <a:pt x="16810" y="35442"/>
                    <a:pt x="17296" y="35564"/>
                    <a:pt x="17782" y="35655"/>
                  </a:cubicBezTo>
                  <a:cubicBezTo>
                    <a:pt x="18269" y="35746"/>
                    <a:pt x="18329" y="35868"/>
                    <a:pt x="18208" y="36384"/>
                  </a:cubicBezTo>
                  <a:cubicBezTo>
                    <a:pt x="18147" y="36597"/>
                    <a:pt x="18086" y="36840"/>
                    <a:pt x="18086" y="37084"/>
                  </a:cubicBezTo>
                  <a:cubicBezTo>
                    <a:pt x="18109" y="37199"/>
                    <a:pt x="18221" y="37297"/>
                    <a:pt x="18339" y="37297"/>
                  </a:cubicBezTo>
                  <a:cubicBezTo>
                    <a:pt x="18377" y="37297"/>
                    <a:pt x="18415" y="37288"/>
                    <a:pt x="18451" y="37266"/>
                  </a:cubicBezTo>
                  <a:cubicBezTo>
                    <a:pt x="18664" y="37114"/>
                    <a:pt x="18907" y="36901"/>
                    <a:pt x="19120" y="36749"/>
                  </a:cubicBezTo>
                  <a:cubicBezTo>
                    <a:pt x="19207" y="36677"/>
                    <a:pt x="19287" y="36639"/>
                    <a:pt x="19363" y="36639"/>
                  </a:cubicBezTo>
                  <a:cubicBezTo>
                    <a:pt x="19447" y="36639"/>
                    <a:pt x="19526" y="36684"/>
                    <a:pt x="19606" y="36780"/>
                  </a:cubicBezTo>
                  <a:cubicBezTo>
                    <a:pt x="19819" y="37053"/>
                    <a:pt x="20031" y="37357"/>
                    <a:pt x="20275" y="37661"/>
                  </a:cubicBezTo>
                  <a:cubicBezTo>
                    <a:pt x="20344" y="37745"/>
                    <a:pt x="20433" y="37784"/>
                    <a:pt x="20521" y="37784"/>
                  </a:cubicBezTo>
                  <a:cubicBezTo>
                    <a:pt x="20624" y="37784"/>
                    <a:pt x="20726" y="37729"/>
                    <a:pt x="20791" y="37631"/>
                  </a:cubicBezTo>
                  <a:cubicBezTo>
                    <a:pt x="20943" y="37418"/>
                    <a:pt x="21035" y="37205"/>
                    <a:pt x="21156" y="36992"/>
                  </a:cubicBezTo>
                  <a:cubicBezTo>
                    <a:pt x="21229" y="36823"/>
                    <a:pt x="21340" y="36731"/>
                    <a:pt x="21505" y="36731"/>
                  </a:cubicBezTo>
                  <a:cubicBezTo>
                    <a:pt x="21547" y="36731"/>
                    <a:pt x="21593" y="36737"/>
                    <a:pt x="21642" y="36749"/>
                  </a:cubicBezTo>
                  <a:cubicBezTo>
                    <a:pt x="22129" y="36840"/>
                    <a:pt x="22615" y="36932"/>
                    <a:pt x="23101" y="37053"/>
                  </a:cubicBezTo>
                  <a:cubicBezTo>
                    <a:pt x="24196" y="37296"/>
                    <a:pt x="25290" y="37418"/>
                    <a:pt x="26384" y="37600"/>
                  </a:cubicBezTo>
                  <a:cubicBezTo>
                    <a:pt x="26415" y="37603"/>
                    <a:pt x="26444" y="37605"/>
                    <a:pt x="26472" y="37605"/>
                  </a:cubicBezTo>
                  <a:cubicBezTo>
                    <a:pt x="26724" y="37605"/>
                    <a:pt x="26883" y="37482"/>
                    <a:pt x="26992" y="37236"/>
                  </a:cubicBezTo>
                  <a:cubicBezTo>
                    <a:pt x="27174" y="36932"/>
                    <a:pt x="27296" y="36628"/>
                    <a:pt x="27418" y="36293"/>
                  </a:cubicBezTo>
                  <a:cubicBezTo>
                    <a:pt x="28056" y="34074"/>
                    <a:pt x="28785" y="31886"/>
                    <a:pt x="29302" y="29637"/>
                  </a:cubicBezTo>
                  <a:cubicBezTo>
                    <a:pt x="29910" y="26962"/>
                    <a:pt x="30579" y="24317"/>
                    <a:pt x="31430" y="21734"/>
                  </a:cubicBezTo>
                  <a:cubicBezTo>
                    <a:pt x="32342" y="18816"/>
                    <a:pt x="33010" y="15867"/>
                    <a:pt x="33710" y="12889"/>
                  </a:cubicBezTo>
                  <a:cubicBezTo>
                    <a:pt x="33892" y="12098"/>
                    <a:pt x="34013" y="11247"/>
                    <a:pt x="34409" y="10487"/>
                  </a:cubicBezTo>
                  <a:cubicBezTo>
                    <a:pt x="34469" y="10366"/>
                    <a:pt x="34378" y="10244"/>
                    <a:pt x="34287" y="10244"/>
                  </a:cubicBezTo>
                  <a:cubicBezTo>
                    <a:pt x="33983" y="10244"/>
                    <a:pt x="33740" y="10123"/>
                    <a:pt x="33466" y="10001"/>
                  </a:cubicBezTo>
                  <a:cubicBezTo>
                    <a:pt x="32950" y="9758"/>
                    <a:pt x="32615" y="9332"/>
                    <a:pt x="32342" y="8846"/>
                  </a:cubicBezTo>
                  <a:cubicBezTo>
                    <a:pt x="32129" y="8390"/>
                    <a:pt x="32190" y="7965"/>
                    <a:pt x="32311" y="7539"/>
                  </a:cubicBezTo>
                  <a:cubicBezTo>
                    <a:pt x="32463" y="7053"/>
                    <a:pt x="32494" y="6566"/>
                    <a:pt x="32706" y="6110"/>
                  </a:cubicBezTo>
                  <a:cubicBezTo>
                    <a:pt x="32858" y="5807"/>
                    <a:pt x="32706" y="5533"/>
                    <a:pt x="32372" y="5442"/>
                  </a:cubicBezTo>
                  <a:cubicBezTo>
                    <a:pt x="31977" y="5351"/>
                    <a:pt x="31582" y="5290"/>
                    <a:pt x="31217" y="5168"/>
                  </a:cubicBezTo>
                  <a:cubicBezTo>
                    <a:pt x="27144" y="4044"/>
                    <a:pt x="23041" y="3041"/>
                    <a:pt x="18907" y="2129"/>
                  </a:cubicBezTo>
                  <a:cubicBezTo>
                    <a:pt x="15898" y="1460"/>
                    <a:pt x="12858" y="882"/>
                    <a:pt x="9819" y="275"/>
                  </a:cubicBezTo>
                  <a:cubicBezTo>
                    <a:pt x="9332" y="183"/>
                    <a:pt x="8846" y="123"/>
                    <a:pt x="8329" y="31"/>
                  </a:cubicBezTo>
                  <a:cubicBezTo>
                    <a:pt x="8238" y="1"/>
                    <a:pt x="8147" y="1"/>
                    <a:pt x="8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2457926" y="1247248"/>
              <a:ext cx="125139" cy="473025"/>
            </a:xfrm>
            <a:custGeom>
              <a:rect b="b" l="l" r="r" t="t"/>
              <a:pathLst>
                <a:path extrusionOk="0" h="23557" w="6232">
                  <a:moveTo>
                    <a:pt x="6018" y="0"/>
                  </a:moveTo>
                  <a:cubicBezTo>
                    <a:pt x="5866" y="0"/>
                    <a:pt x="5806" y="122"/>
                    <a:pt x="5775" y="243"/>
                  </a:cubicBezTo>
                  <a:cubicBezTo>
                    <a:pt x="5745" y="365"/>
                    <a:pt x="5714" y="456"/>
                    <a:pt x="5684" y="547"/>
                  </a:cubicBezTo>
                  <a:cubicBezTo>
                    <a:pt x="5441" y="1459"/>
                    <a:pt x="5228" y="2371"/>
                    <a:pt x="4985" y="3283"/>
                  </a:cubicBezTo>
                  <a:cubicBezTo>
                    <a:pt x="4347" y="5532"/>
                    <a:pt x="3678" y="7781"/>
                    <a:pt x="3222" y="10061"/>
                  </a:cubicBezTo>
                  <a:cubicBezTo>
                    <a:pt x="2736" y="12341"/>
                    <a:pt x="2188" y="14620"/>
                    <a:pt x="1581" y="16870"/>
                  </a:cubicBezTo>
                  <a:cubicBezTo>
                    <a:pt x="1185" y="18298"/>
                    <a:pt x="790" y="19757"/>
                    <a:pt x="426" y="21186"/>
                  </a:cubicBezTo>
                  <a:cubicBezTo>
                    <a:pt x="274" y="21854"/>
                    <a:pt x="122" y="22523"/>
                    <a:pt x="0" y="23101"/>
                  </a:cubicBezTo>
                  <a:cubicBezTo>
                    <a:pt x="0" y="23253"/>
                    <a:pt x="0" y="23283"/>
                    <a:pt x="0" y="23344"/>
                  </a:cubicBezTo>
                  <a:cubicBezTo>
                    <a:pt x="30" y="23465"/>
                    <a:pt x="61" y="23557"/>
                    <a:pt x="182" y="23557"/>
                  </a:cubicBezTo>
                  <a:cubicBezTo>
                    <a:pt x="304" y="23557"/>
                    <a:pt x="395" y="23496"/>
                    <a:pt x="426" y="23405"/>
                  </a:cubicBezTo>
                  <a:cubicBezTo>
                    <a:pt x="456" y="23313"/>
                    <a:pt x="456" y="23253"/>
                    <a:pt x="486" y="23161"/>
                  </a:cubicBezTo>
                  <a:cubicBezTo>
                    <a:pt x="608" y="22523"/>
                    <a:pt x="730" y="21885"/>
                    <a:pt x="912" y="21247"/>
                  </a:cubicBezTo>
                  <a:cubicBezTo>
                    <a:pt x="1307" y="19666"/>
                    <a:pt x="1733" y="18085"/>
                    <a:pt x="2128" y="16535"/>
                  </a:cubicBezTo>
                  <a:cubicBezTo>
                    <a:pt x="2705" y="14468"/>
                    <a:pt x="3222" y="12371"/>
                    <a:pt x="3647" y="10274"/>
                  </a:cubicBezTo>
                  <a:cubicBezTo>
                    <a:pt x="4103" y="8085"/>
                    <a:pt x="4711" y="5927"/>
                    <a:pt x="5319" y="3799"/>
                  </a:cubicBezTo>
                  <a:cubicBezTo>
                    <a:pt x="5654" y="2644"/>
                    <a:pt x="5897" y="1520"/>
                    <a:pt x="6201" y="365"/>
                  </a:cubicBezTo>
                  <a:cubicBezTo>
                    <a:pt x="6231" y="182"/>
                    <a:pt x="6140" y="0"/>
                    <a:pt x="60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2563507" y="1338091"/>
              <a:ext cx="331440" cy="189917"/>
            </a:xfrm>
            <a:custGeom>
              <a:rect b="b" l="l" r="r" t="t"/>
              <a:pathLst>
                <a:path extrusionOk="0" h="9458" w="16506">
                  <a:moveTo>
                    <a:pt x="2483" y="0"/>
                  </a:moveTo>
                  <a:cubicBezTo>
                    <a:pt x="2280" y="0"/>
                    <a:pt x="2149" y="121"/>
                    <a:pt x="2067" y="339"/>
                  </a:cubicBezTo>
                  <a:cubicBezTo>
                    <a:pt x="2037" y="400"/>
                    <a:pt x="2037" y="491"/>
                    <a:pt x="2037" y="582"/>
                  </a:cubicBezTo>
                  <a:cubicBezTo>
                    <a:pt x="1581" y="2497"/>
                    <a:pt x="1186" y="4473"/>
                    <a:pt x="730" y="6388"/>
                  </a:cubicBezTo>
                  <a:cubicBezTo>
                    <a:pt x="548" y="7269"/>
                    <a:pt x="304" y="8121"/>
                    <a:pt x="61" y="9002"/>
                  </a:cubicBezTo>
                  <a:cubicBezTo>
                    <a:pt x="0" y="9245"/>
                    <a:pt x="92" y="9458"/>
                    <a:pt x="213" y="9458"/>
                  </a:cubicBezTo>
                  <a:cubicBezTo>
                    <a:pt x="426" y="9428"/>
                    <a:pt x="456" y="9276"/>
                    <a:pt x="517" y="9124"/>
                  </a:cubicBezTo>
                  <a:cubicBezTo>
                    <a:pt x="548" y="9032"/>
                    <a:pt x="548" y="8972"/>
                    <a:pt x="578" y="8880"/>
                  </a:cubicBezTo>
                  <a:cubicBezTo>
                    <a:pt x="1034" y="7148"/>
                    <a:pt x="1490" y="5385"/>
                    <a:pt x="1855" y="3622"/>
                  </a:cubicBezTo>
                  <a:cubicBezTo>
                    <a:pt x="2037" y="2680"/>
                    <a:pt x="2250" y="1707"/>
                    <a:pt x="2463" y="765"/>
                  </a:cubicBezTo>
                  <a:cubicBezTo>
                    <a:pt x="2509" y="579"/>
                    <a:pt x="2573" y="500"/>
                    <a:pt x="2709" y="500"/>
                  </a:cubicBezTo>
                  <a:cubicBezTo>
                    <a:pt x="2751" y="500"/>
                    <a:pt x="2800" y="507"/>
                    <a:pt x="2858" y="522"/>
                  </a:cubicBezTo>
                  <a:cubicBezTo>
                    <a:pt x="2979" y="552"/>
                    <a:pt x="3101" y="582"/>
                    <a:pt x="3253" y="613"/>
                  </a:cubicBezTo>
                  <a:cubicBezTo>
                    <a:pt x="3952" y="795"/>
                    <a:pt x="4651" y="1008"/>
                    <a:pt x="5381" y="1160"/>
                  </a:cubicBezTo>
                  <a:cubicBezTo>
                    <a:pt x="8268" y="1737"/>
                    <a:pt x="11186" y="2315"/>
                    <a:pt x="14104" y="2862"/>
                  </a:cubicBezTo>
                  <a:cubicBezTo>
                    <a:pt x="14773" y="2984"/>
                    <a:pt x="15441" y="3105"/>
                    <a:pt x="16080" y="3196"/>
                  </a:cubicBezTo>
                  <a:lnTo>
                    <a:pt x="16262" y="3196"/>
                  </a:lnTo>
                  <a:cubicBezTo>
                    <a:pt x="16384" y="3196"/>
                    <a:pt x="16475" y="3136"/>
                    <a:pt x="16475" y="3014"/>
                  </a:cubicBezTo>
                  <a:cubicBezTo>
                    <a:pt x="16505" y="2923"/>
                    <a:pt x="16414" y="2832"/>
                    <a:pt x="16323" y="2801"/>
                  </a:cubicBezTo>
                  <a:cubicBezTo>
                    <a:pt x="16201" y="2771"/>
                    <a:pt x="16080" y="2741"/>
                    <a:pt x="15928" y="2710"/>
                  </a:cubicBezTo>
                  <a:cubicBezTo>
                    <a:pt x="14560" y="2467"/>
                    <a:pt x="13131" y="2254"/>
                    <a:pt x="11764" y="1981"/>
                  </a:cubicBezTo>
                  <a:cubicBezTo>
                    <a:pt x="8846" y="1403"/>
                    <a:pt x="5928" y="917"/>
                    <a:pt x="3070" y="96"/>
                  </a:cubicBezTo>
                  <a:cubicBezTo>
                    <a:pt x="2918" y="35"/>
                    <a:pt x="2706" y="5"/>
                    <a:pt x="2554" y="5"/>
                  </a:cubicBezTo>
                  <a:cubicBezTo>
                    <a:pt x="2529" y="2"/>
                    <a:pt x="2506" y="0"/>
                    <a:pt x="2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2594029" y="1545699"/>
              <a:ext cx="243550" cy="65481"/>
            </a:xfrm>
            <a:custGeom>
              <a:rect b="b" l="l" r="r" t="t"/>
              <a:pathLst>
                <a:path extrusionOk="0" h="3261" w="12129">
                  <a:moveTo>
                    <a:pt x="152" y="0"/>
                  </a:moveTo>
                  <a:cubicBezTo>
                    <a:pt x="91" y="61"/>
                    <a:pt x="31" y="122"/>
                    <a:pt x="0" y="183"/>
                  </a:cubicBezTo>
                  <a:cubicBezTo>
                    <a:pt x="0" y="244"/>
                    <a:pt x="31" y="335"/>
                    <a:pt x="61" y="396"/>
                  </a:cubicBezTo>
                  <a:cubicBezTo>
                    <a:pt x="213" y="517"/>
                    <a:pt x="395" y="548"/>
                    <a:pt x="578" y="578"/>
                  </a:cubicBezTo>
                  <a:cubicBezTo>
                    <a:pt x="1277" y="730"/>
                    <a:pt x="1976" y="852"/>
                    <a:pt x="2645" y="1003"/>
                  </a:cubicBezTo>
                  <a:cubicBezTo>
                    <a:pt x="5228" y="1642"/>
                    <a:pt x="7812" y="2250"/>
                    <a:pt x="10365" y="2858"/>
                  </a:cubicBezTo>
                  <a:cubicBezTo>
                    <a:pt x="10882" y="2979"/>
                    <a:pt x="11368" y="3131"/>
                    <a:pt x="11885" y="3253"/>
                  </a:cubicBezTo>
                  <a:cubicBezTo>
                    <a:pt x="11901" y="3258"/>
                    <a:pt x="11917" y="3261"/>
                    <a:pt x="11934" y="3261"/>
                  </a:cubicBezTo>
                  <a:cubicBezTo>
                    <a:pt x="12015" y="3261"/>
                    <a:pt x="12103" y="3202"/>
                    <a:pt x="12128" y="3101"/>
                  </a:cubicBezTo>
                  <a:cubicBezTo>
                    <a:pt x="12128" y="3040"/>
                    <a:pt x="12098" y="2949"/>
                    <a:pt x="12037" y="2888"/>
                  </a:cubicBezTo>
                  <a:cubicBezTo>
                    <a:pt x="11855" y="2736"/>
                    <a:pt x="11611" y="2706"/>
                    <a:pt x="11399" y="2645"/>
                  </a:cubicBezTo>
                  <a:cubicBezTo>
                    <a:pt x="9393" y="2159"/>
                    <a:pt x="7417" y="1703"/>
                    <a:pt x="5441" y="1216"/>
                  </a:cubicBezTo>
                  <a:cubicBezTo>
                    <a:pt x="3800" y="821"/>
                    <a:pt x="2128" y="396"/>
                    <a:pt x="456" y="61"/>
                  </a:cubicBezTo>
                  <a:cubicBezTo>
                    <a:pt x="365" y="61"/>
                    <a:pt x="274" y="31"/>
                    <a:pt x="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2632482" y="1447427"/>
              <a:ext cx="209354" cy="53252"/>
            </a:xfrm>
            <a:custGeom>
              <a:rect b="b" l="l" r="r" t="t"/>
              <a:pathLst>
                <a:path extrusionOk="0" h="2652" w="10426">
                  <a:moveTo>
                    <a:pt x="122" y="1"/>
                  </a:moveTo>
                  <a:cubicBezTo>
                    <a:pt x="91" y="1"/>
                    <a:pt x="31" y="62"/>
                    <a:pt x="0" y="92"/>
                  </a:cubicBezTo>
                  <a:cubicBezTo>
                    <a:pt x="0" y="183"/>
                    <a:pt x="0" y="274"/>
                    <a:pt x="31" y="305"/>
                  </a:cubicBezTo>
                  <a:cubicBezTo>
                    <a:pt x="213" y="517"/>
                    <a:pt x="456" y="517"/>
                    <a:pt x="699" y="548"/>
                  </a:cubicBezTo>
                  <a:cubicBezTo>
                    <a:pt x="3739" y="1247"/>
                    <a:pt x="6778" y="1916"/>
                    <a:pt x="9818" y="2615"/>
                  </a:cubicBezTo>
                  <a:cubicBezTo>
                    <a:pt x="9940" y="2645"/>
                    <a:pt x="10031" y="2645"/>
                    <a:pt x="10061" y="2645"/>
                  </a:cubicBezTo>
                  <a:cubicBezTo>
                    <a:pt x="10094" y="2649"/>
                    <a:pt x="10124" y="2651"/>
                    <a:pt x="10152" y="2651"/>
                  </a:cubicBezTo>
                  <a:cubicBezTo>
                    <a:pt x="10335" y="2651"/>
                    <a:pt x="10426" y="2572"/>
                    <a:pt x="10426" y="2493"/>
                  </a:cubicBezTo>
                  <a:cubicBezTo>
                    <a:pt x="10426" y="2372"/>
                    <a:pt x="10365" y="2280"/>
                    <a:pt x="10244" y="2250"/>
                  </a:cubicBezTo>
                  <a:cubicBezTo>
                    <a:pt x="10122" y="2220"/>
                    <a:pt x="10000" y="2189"/>
                    <a:pt x="9879" y="2159"/>
                  </a:cubicBezTo>
                  <a:cubicBezTo>
                    <a:pt x="9088" y="1976"/>
                    <a:pt x="8268" y="1794"/>
                    <a:pt x="7478" y="1612"/>
                  </a:cubicBezTo>
                  <a:cubicBezTo>
                    <a:pt x="5167" y="1095"/>
                    <a:pt x="2827" y="578"/>
                    <a:pt x="517" y="31"/>
                  </a:cubicBezTo>
                  <a:cubicBezTo>
                    <a:pt x="395" y="1"/>
                    <a:pt x="243" y="1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2653847" y="1409596"/>
              <a:ext cx="200198" cy="49658"/>
            </a:xfrm>
            <a:custGeom>
              <a:rect b="b" l="l" r="r" t="t"/>
              <a:pathLst>
                <a:path extrusionOk="0" h="2473" w="9970">
                  <a:moveTo>
                    <a:pt x="213" y="0"/>
                  </a:moveTo>
                  <a:cubicBezTo>
                    <a:pt x="152" y="61"/>
                    <a:pt x="91" y="91"/>
                    <a:pt x="30" y="152"/>
                  </a:cubicBezTo>
                  <a:cubicBezTo>
                    <a:pt x="0" y="274"/>
                    <a:pt x="61" y="365"/>
                    <a:pt x="152" y="426"/>
                  </a:cubicBezTo>
                  <a:cubicBezTo>
                    <a:pt x="365" y="487"/>
                    <a:pt x="608" y="578"/>
                    <a:pt x="851" y="608"/>
                  </a:cubicBezTo>
                  <a:cubicBezTo>
                    <a:pt x="3100" y="1003"/>
                    <a:pt x="5380" y="1429"/>
                    <a:pt x="7599" y="1976"/>
                  </a:cubicBezTo>
                  <a:cubicBezTo>
                    <a:pt x="8268" y="2158"/>
                    <a:pt x="8936" y="2310"/>
                    <a:pt x="9605" y="2462"/>
                  </a:cubicBezTo>
                  <a:cubicBezTo>
                    <a:pt x="9632" y="2469"/>
                    <a:pt x="9661" y="2473"/>
                    <a:pt x="9690" y="2473"/>
                  </a:cubicBezTo>
                  <a:cubicBezTo>
                    <a:pt x="9789" y="2473"/>
                    <a:pt x="9885" y="2428"/>
                    <a:pt x="9909" y="2310"/>
                  </a:cubicBezTo>
                  <a:cubicBezTo>
                    <a:pt x="9970" y="2158"/>
                    <a:pt x="9879" y="2067"/>
                    <a:pt x="9757" y="2006"/>
                  </a:cubicBezTo>
                  <a:cubicBezTo>
                    <a:pt x="9544" y="1946"/>
                    <a:pt x="9332" y="1915"/>
                    <a:pt x="9149" y="1854"/>
                  </a:cubicBezTo>
                  <a:cubicBezTo>
                    <a:pt x="6262" y="1155"/>
                    <a:pt x="3374" y="547"/>
                    <a:pt x="456" y="61"/>
                  </a:cubicBezTo>
                  <a:cubicBezTo>
                    <a:pt x="365" y="31"/>
                    <a:pt x="304" y="31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2867460" y="1407528"/>
              <a:ext cx="54336" cy="198611"/>
            </a:xfrm>
            <a:custGeom>
              <a:rect b="b" l="l" r="r" t="t"/>
              <a:pathLst>
                <a:path extrusionOk="0" h="9891" w="2706">
                  <a:moveTo>
                    <a:pt x="2482" y="0"/>
                  </a:moveTo>
                  <a:cubicBezTo>
                    <a:pt x="2418" y="0"/>
                    <a:pt x="2363" y="28"/>
                    <a:pt x="2341" y="73"/>
                  </a:cubicBezTo>
                  <a:cubicBezTo>
                    <a:pt x="2280" y="194"/>
                    <a:pt x="2189" y="346"/>
                    <a:pt x="2159" y="498"/>
                  </a:cubicBezTo>
                  <a:cubicBezTo>
                    <a:pt x="2037" y="924"/>
                    <a:pt x="1915" y="1349"/>
                    <a:pt x="1824" y="1775"/>
                  </a:cubicBezTo>
                  <a:cubicBezTo>
                    <a:pt x="1308" y="4115"/>
                    <a:pt x="791" y="6426"/>
                    <a:pt x="244" y="8736"/>
                  </a:cubicBezTo>
                  <a:cubicBezTo>
                    <a:pt x="183" y="9040"/>
                    <a:pt x="92" y="9343"/>
                    <a:pt x="31" y="9647"/>
                  </a:cubicBezTo>
                  <a:cubicBezTo>
                    <a:pt x="1" y="9769"/>
                    <a:pt x="92" y="9860"/>
                    <a:pt x="213" y="9891"/>
                  </a:cubicBezTo>
                  <a:cubicBezTo>
                    <a:pt x="274" y="9891"/>
                    <a:pt x="365" y="9830"/>
                    <a:pt x="396" y="9799"/>
                  </a:cubicBezTo>
                  <a:cubicBezTo>
                    <a:pt x="578" y="9465"/>
                    <a:pt x="639" y="9100"/>
                    <a:pt x="730" y="8736"/>
                  </a:cubicBezTo>
                  <a:cubicBezTo>
                    <a:pt x="1368" y="5970"/>
                    <a:pt x="1915" y="3173"/>
                    <a:pt x="2645" y="438"/>
                  </a:cubicBezTo>
                  <a:cubicBezTo>
                    <a:pt x="2675" y="346"/>
                    <a:pt x="2675" y="286"/>
                    <a:pt x="2706" y="164"/>
                  </a:cubicBezTo>
                  <a:cubicBezTo>
                    <a:pt x="2645" y="134"/>
                    <a:pt x="2615" y="42"/>
                    <a:pt x="2554" y="12"/>
                  </a:cubicBezTo>
                  <a:cubicBezTo>
                    <a:pt x="2529" y="4"/>
                    <a:pt x="2505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2638586" y="1507948"/>
              <a:ext cx="192266" cy="53031"/>
            </a:xfrm>
            <a:custGeom>
              <a:rect b="b" l="l" r="r" t="t"/>
              <a:pathLst>
                <a:path extrusionOk="0" h="2641" w="9575">
                  <a:moveTo>
                    <a:pt x="296" y="0"/>
                  </a:moveTo>
                  <a:cubicBezTo>
                    <a:pt x="258" y="0"/>
                    <a:pt x="220" y="7"/>
                    <a:pt x="183" y="26"/>
                  </a:cubicBezTo>
                  <a:cubicBezTo>
                    <a:pt x="122" y="57"/>
                    <a:pt x="91" y="87"/>
                    <a:pt x="61" y="117"/>
                  </a:cubicBezTo>
                  <a:cubicBezTo>
                    <a:pt x="0" y="209"/>
                    <a:pt x="31" y="300"/>
                    <a:pt x="91" y="330"/>
                  </a:cubicBezTo>
                  <a:cubicBezTo>
                    <a:pt x="304" y="482"/>
                    <a:pt x="517" y="513"/>
                    <a:pt x="760" y="573"/>
                  </a:cubicBezTo>
                  <a:cubicBezTo>
                    <a:pt x="3435" y="1242"/>
                    <a:pt x="6079" y="1880"/>
                    <a:pt x="8754" y="2549"/>
                  </a:cubicBezTo>
                  <a:cubicBezTo>
                    <a:pt x="8906" y="2580"/>
                    <a:pt x="9088" y="2610"/>
                    <a:pt x="9180" y="2640"/>
                  </a:cubicBezTo>
                  <a:lnTo>
                    <a:pt x="9392" y="2640"/>
                  </a:lnTo>
                  <a:cubicBezTo>
                    <a:pt x="9484" y="2610"/>
                    <a:pt x="9575" y="2549"/>
                    <a:pt x="9575" y="2428"/>
                  </a:cubicBezTo>
                  <a:cubicBezTo>
                    <a:pt x="9575" y="2306"/>
                    <a:pt x="9514" y="2245"/>
                    <a:pt x="9392" y="2215"/>
                  </a:cubicBezTo>
                  <a:cubicBezTo>
                    <a:pt x="9028" y="2124"/>
                    <a:pt x="8633" y="2032"/>
                    <a:pt x="8268" y="1941"/>
                  </a:cubicBezTo>
                  <a:cubicBezTo>
                    <a:pt x="5684" y="1303"/>
                    <a:pt x="3100" y="665"/>
                    <a:pt x="547" y="57"/>
                  </a:cubicBezTo>
                  <a:cubicBezTo>
                    <a:pt x="463" y="36"/>
                    <a:pt x="379" y="0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2639791" y="1479174"/>
              <a:ext cx="155058" cy="38473"/>
            </a:xfrm>
            <a:custGeom>
              <a:rect b="b" l="l" r="r" t="t"/>
              <a:pathLst>
                <a:path extrusionOk="0" h="1916" w="7722">
                  <a:moveTo>
                    <a:pt x="274" y="0"/>
                  </a:moveTo>
                  <a:cubicBezTo>
                    <a:pt x="153" y="31"/>
                    <a:pt x="1" y="152"/>
                    <a:pt x="31" y="274"/>
                  </a:cubicBezTo>
                  <a:cubicBezTo>
                    <a:pt x="31" y="395"/>
                    <a:pt x="123" y="426"/>
                    <a:pt x="244" y="456"/>
                  </a:cubicBezTo>
                  <a:cubicBezTo>
                    <a:pt x="700" y="547"/>
                    <a:pt x="1186" y="578"/>
                    <a:pt x="1642" y="699"/>
                  </a:cubicBezTo>
                  <a:cubicBezTo>
                    <a:pt x="3314" y="1034"/>
                    <a:pt x="5016" y="1399"/>
                    <a:pt x="6688" y="1763"/>
                  </a:cubicBezTo>
                  <a:cubicBezTo>
                    <a:pt x="6962" y="1824"/>
                    <a:pt x="7266" y="1885"/>
                    <a:pt x="7539" y="1915"/>
                  </a:cubicBezTo>
                  <a:cubicBezTo>
                    <a:pt x="7600" y="1915"/>
                    <a:pt x="7691" y="1824"/>
                    <a:pt x="7691" y="1763"/>
                  </a:cubicBezTo>
                  <a:cubicBezTo>
                    <a:pt x="7721" y="1702"/>
                    <a:pt x="7691" y="1581"/>
                    <a:pt x="7630" y="1581"/>
                  </a:cubicBezTo>
                  <a:cubicBezTo>
                    <a:pt x="7509" y="1490"/>
                    <a:pt x="7357" y="1429"/>
                    <a:pt x="7205" y="1399"/>
                  </a:cubicBezTo>
                  <a:cubicBezTo>
                    <a:pt x="5563" y="1034"/>
                    <a:pt x="3922" y="669"/>
                    <a:pt x="2281" y="335"/>
                  </a:cubicBezTo>
                  <a:cubicBezTo>
                    <a:pt x="1642" y="183"/>
                    <a:pt x="1004" y="92"/>
                    <a:pt x="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2755152" y="1449877"/>
              <a:ext cx="81806" cy="21988"/>
            </a:xfrm>
            <a:custGeom>
              <a:rect b="b" l="l" r="r" t="t"/>
              <a:pathLst>
                <a:path extrusionOk="0" h="1095" w="4074">
                  <a:moveTo>
                    <a:pt x="396" y="0"/>
                  </a:moveTo>
                  <a:cubicBezTo>
                    <a:pt x="274" y="31"/>
                    <a:pt x="183" y="61"/>
                    <a:pt x="92" y="92"/>
                  </a:cubicBezTo>
                  <a:cubicBezTo>
                    <a:pt x="62" y="122"/>
                    <a:pt x="1" y="183"/>
                    <a:pt x="1" y="213"/>
                  </a:cubicBezTo>
                  <a:cubicBezTo>
                    <a:pt x="1" y="304"/>
                    <a:pt x="1" y="365"/>
                    <a:pt x="92" y="426"/>
                  </a:cubicBezTo>
                  <a:cubicBezTo>
                    <a:pt x="122" y="426"/>
                    <a:pt x="183" y="456"/>
                    <a:pt x="213" y="487"/>
                  </a:cubicBezTo>
                  <a:cubicBezTo>
                    <a:pt x="1308" y="639"/>
                    <a:pt x="2402" y="821"/>
                    <a:pt x="3466" y="1064"/>
                  </a:cubicBezTo>
                  <a:cubicBezTo>
                    <a:pt x="3542" y="1079"/>
                    <a:pt x="3625" y="1095"/>
                    <a:pt x="3705" y="1095"/>
                  </a:cubicBezTo>
                  <a:cubicBezTo>
                    <a:pt x="3785" y="1095"/>
                    <a:pt x="3861" y="1079"/>
                    <a:pt x="3922" y="1034"/>
                  </a:cubicBezTo>
                  <a:cubicBezTo>
                    <a:pt x="3983" y="1003"/>
                    <a:pt x="4074" y="912"/>
                    <a:pt x="4074" y="851"/>
                  </a:cubicBezTo>
                  <a:cubicBezTo>
                    <a:pt x="4074" y="791"/>
                    <a:pt x="3983" y="699"/>
                    <a:pt x="3952" y="669"/>
                  </a:cubicBezTo>
                  <a:cubicBezTo>
                    <a:pt x="3496" y="578"/>
                    <a:pt x="3010" y="487"/>
                    <a:pt x="2554" y="395"/>
                  </a:cubicBezTo>
                  <a:cubicBezTo>
                    <a:pt x="1855" y="274"/>
                    <a:pt x="1125" y="152"/>
                    <a:pt x="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2654450" y="1431102"/>
              <a:ext cx="56786" cy="18273"/>
            </a:xfrm>
            <a:custGeom>
              <a:rect b="b" l="l" r="r" t="t"/>
              <a:pathLst>
                <a:path extrusionOk="0" h="910" w="2828">
                  <a:moveTo>
                    <a:pt x="320" y="1"/>
                  </a:moveTo>
                  <a:cubicBezTo>
                    <a:pt x="282" y="1"/>
                    <a:pt x="244" y="8"/>
                    <a:pt x="213" y="23"/>
                  </a:cubicBezTo>
                  <a:cubicBezTo>
                    <a:pt x="92" y="23"/>
                    <a:pt x="0" y="115"/>
                    <a:pt x="31" y="206"/>
                  </a:cubicBezTo>
                  <a:cubicBezTo>
                    <a:pt x="31" y="297"/>
                    <a:pt x="92" y="388"/>
                    <a:pt x="152" y="388"/>
                  </a:cubicBezTo>
                  <a:cubicBezTo>
                    <a:pt x="973" y="571"/>
                    <a:pt x="1824" y="753"/>
                    <a:pt x="2645" y="905"/>
                  </a:cubicBezTo>
                  <a:cubicBezTo>
                    <a:pt x="2658" y="908"/>
                    <a:pt x="2670" y="910"/>
                    <a:pt x="2682" y="910"/>
                  </a:cubicBezTo>
                  <a:cubicBezTo>
                    <a:pt x="2779" y="910"/>
                    <a:pt x="2827" y="804"/>
                    <a:pt x="2827" y="723"/>
                  </a:cubicBezTo>
                  <a:cubicBezTo>
                    <a:pt x="2797" y="571"/>
                    <a:pt x="2706" y="510"/>
                    <a:pt x="2584" y="479"/>
                  </a:cubicBezTo>
                  <a:cubicBezTo>
                    <a:pt x="1855" y="327"/>
                    <a:pt x="1155" y="175"/>
                    <a:pt x="426" y="23"/>
                  </a:cubicBezTo>
                  <a:cubicBezTo>
                    <a:pt x="396" y="8"/>
                    <a:pt x="358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2821677" y="1517005"/>
              <a:ext cx="22610" cy="11405"/>
            </a:xfrm>
            <a:custGeom>
              <a:rect b="b" l="l" r="r" t="t"/>
              <a:pathLst>
                <a:path extrusionOk="0" h="568" w="1126">
                  <a:moveTo>
                    <a:pt x="366" y="1"/>
                  </a:moveTo>
                  <a:cubicBezTo>
                    <a:pt x="274" y="1"/>
                    <a:pt x="183" y="31"/>
                    <a:pt x="122" y="62"/>
                  </a:cubicBezTo>
                  <a:cubicBezTo>
                    <a:pt x="92" y="62"/>
                    <a:pt x="62" y="122"/>
                    <a:pt x="31" y="153"/>
                  </a:cubicBezTo>
                  <a:cubicBezTo>
                    <a:pt x="1" y="244"/>
                    <a:pt x="1" y="335"/>
                    <a:pt x="62" y="366"/>
                  </a:cubicBezTo>
                  <a:cubicBezTo>
                    <a:pt x="277" y="485"/>
                    <a:pt x="511" y="567"/>
                    <a:pt x="763" y="567"/>
                  </a:cubicBezTo>
                  <a:cubicBezTo>
                    <a:pt x="832" y="567"/>
                    <a:pt x="902" y="561"/>
                    <a:pt x="974" y="548"/>
                  </a:cubicBezTo>
                  <a:cubicBezTo>
                    <a:pt x="1034" y="548"/>
                    <a:pt x="1095" y="457"/>
                    <a:pt x="1095" y="396"/>
                  </a:cubicBezTo>
                  <a:cubicBezTo>
                    <a:pt x="1125" y="335"/>
                    <a:pt x="1065" y="214"/>
                    <a:pt x="1004" y="183"/>
                  </a:cubicBezTo>
                  <a:cubicBezTo>
                    <a:pt x="791" y="122"/>
                    <a:pt x="578" y="62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2739891" y="1861238"/>
              <a:ext cx="50080" cy="75702"/>
            </a:xfrm>
            <a:custGeom>
              <a:rect b="b" l="l" r="r" t="t"/>
              <a:pathLst>
                <a:path extrusionOk="0" h="3770" w="2494">
                  <a:moveTo>
                    <a:pt x="670" y="1"/>
                  </a:moveTo>
                  <a:cubicBezTo>
                    <a:pt x="637" y="193"/>
                    <a:pt x="605" y="385"/>
                    <a:pt x="573" y="576"/>
                  </a:cubicBezTo>
                  <a:lnTo>
                    <a:pt x="573" y="576"/>
                  </a:lnTo>
                  <a:cubicBezTo>
                    <a:pt x="571" y="576"/>
                    <a:pt x="569" y="575"/>
                    <a:pt x="567" y="575"/>
                  </a:cubicBezTo>
                  <a:cubicBezTo>
                    <a:pt x="522" y="575"/>
                    <a:pt x="500" y="708"/>
                    <a:pt x="547" y="730"/>
                  </a:cubicBezTo>
                  <a:lnTo>
                    <a:pt x="547" y="730"/>
                  </a:lnTo>
                  <a:cubicBezTo>
                    <a:pt x="374" y="1754"/>
                    <a:pt x="197" y="2762"/>
                    <a:pt x="1" y="3770"/>
                  </a:cubicBezTo>
                  <a:cubicBezTo>
                    <a:pt x="122" y="3405"/>
                    <a:pt x="487" y="3101"/>
                    <a:pt x="882" y="3071"/>
                  </a:cubicBezTo>
                  <a:cubicBezTo>
                    <a:pt x="1277" y="3071"/>
                    <a:pt x="1673" y="3314"/>
                    <a:pt x="1794" y="3679"/>
                  </a:cubicBezTo>
                  <a:cubicBezTo>
                    <a:pt x="2098" y="3253"/>
                    <a:pt x="2341" y="2797"/>
                    <a:pt x="2432" y="2281"/>
                  </a:cubicBezTo>
                  <a:cubicBezTo>
                    <a:pt x="2493" y="1764"/>
                    <a:pt x="2372" y="1186"/>
                    <a:pt x="2007" y="822"/>
                  </a:cubicBezTo>
                  <a:cubicBezTo>
                    <a:pt x="1771" y="585"/>
                    <a:pt x="1433" y="438"/>
                    <a:pt x="1100" y="438"/>
                  </a:cubicBezTo>
                  <a:cubicBezTo>
                    <a:pt x="926" y="438"/>
                    <a:pt x="754" y="478"/>
                    <a:pt x="599" y="567"/>
                  </a:cubicBezTo>
                  <a:lnTo>
                    <a:pt x="599" y="567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0" name="Google Shape;1410;p50"/>
          <p:cNvGraphicFramePr/>
          <p:nvPr/>
        </p:nvGraphicFramePr>
        <p:xfrm>
          <a:off x="713225" y="1716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{EFE97AEB-2094-4308-95A5-039B2644692B}</a:tableStyleId>
              </a:tblPr>
              <a:tblGrid>
                <a:gridCol w="1929375"/>
                <a:gridCol w="1929375"/>
                <a:gridCol w="1929375"/>
                <a:gridCol w="1929375"/>
              </a:tblGrid>
              <a:tr h="640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solidFill>
                          <a:schemeClr val="accent2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2"/>
                          </a:solidFill>
                          <a:latin typeface="Fredoka"/>
                          <a:ea typeface="Fredoka"/>
                          <a:cs typeface="Fredoka"/>
                          <a:sym typeface="Fredoka"/>
                        </a:rPr>
                        <a:t>Desired Outcome</a:t>
                      </a:r>
                      <a:endParaRPr b="1" sz="2200">
                        <a:solidFill>
                          <a:schemeClr val="accent2"/>
                        </a:solidFill>
                        <a:latin typeface="Fredoka"/>
                        <a:ea typeface="Fredoka"/>
                        <a:cs typeface="Fredoka"/>
                        <a:sym typeface="Fredok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2"/>
                          </a:solidFill>
                          <a:latin typeface="Fredoka"/>
                          <a:ea typeface="Fredoka"/>
                          <a:cs typeface="Fredoka"/>
                          <a:sym typeface="Fredoka"/>
                        </a:rPr>
                        <a:t>Data collection</a:t>
                      </a:r>
                      <a:endParaRPr b="1" sz="2200">
                        <a:solidFill>
                          <a:schemeClr val="accent2"/>
                        </a:solidFill>
                        <a:latin typeface="Fredoka"/>
                        <a:ea typeface="Fredoka"/>
                        <a:cs typeface="Fredoka"/>
                        <a:sym typeface="Fredok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2"/>
                          </a:solidFill>
                          <a:latin typeface="Fredoka"/>
                          <a:ea typeface="Fredoka"/>
                          <a:cs typeface="Fredoka"/>
                          <a:sym typeface="Fredoka"/>
                        </a:rPr>
                        <a:t>Type of e-content</a:t>
                      </a:r>
                      <a:endParaRPr b="1" sz="2200">
                        <a:solidFill>
                          <a:schemeClr val="accent2"/>
                        </a:solidFill>
                        <a:latin typeface="Fredoka"/>
                        <a:ea typeface="Fredoka"/>
                        <a:cs typeface="Fredoka"/>
                        <a:sym typeface="Fredok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609575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2"/>
                          </a:solidFill>
                          <a:latin typeface="Fredoka"/>
                          <a:ea typeface="Fredoka"/>
                          <a:cs typeface="Fredoka"/>
                          <a:sym typeface="Fredoka"/>
                        </a:rPr>
                        <a:t>Diagram</a:t>
                      </a:r>
                      <a:endParaRPr b="1" sz="2200">
                        <a:solidFill>
                          <a:schemeClr val="accent2"/>
                        </a:solidFill>
                        <a:latin typeface="Fredoka"/>
                        <a:ea typeface="Fredoka"/>
                        <a:cs typeface="Fredoka"/>
                        <a:sym typeface="Fredok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information about parts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Via LMS- school computer lab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H5p- interactive/ </a:t>
                      </a:r>
                      <a:r>
                        <a:rPr lang="en" sz="1600" u="sng">
                          <a:solidFill>
                            <a:schemeClr val="hlink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  <a:hlinkClick r:id="rId3"/>
                        </a:rPr>
                        <a:t>crosswords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Label the diagram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PC, internet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sng">
                          <a:solidFill>
                            <a:schemeClr val="hlink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  <a:hlinkClick r:id="rId4"/>
                        </a:rPr>
                        <a:t>Image hotspot,</a:t>
                      </a: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 </a:t>
                      </a: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Drag and drop 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Draw/ Apply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Draw /Jigsaw puzzle</a:t>
                      </a:r>
                      <a:endParaRPr sz="1600">
                        <a:solidFill>
                          <a:schemeClr val="accent2"/>
                        </a:solidFill>
                        <a:latin typeface="Barlow Medium"/>
                        <a:ea typeface="Barlow Medium"/>
                        <a:cs typeface="Barlow Medium"/>
                        <a:sym typeface="Barlow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11" name="Google Shape;1411;p50"/>
          <p:cNvSpPr txBox="1"/>
          <p:nvPr>
            <p:ph type="title"/>
          </p:nvPr>
        </p:nvSpPr>
        <p:spPr>
          <a:xfrm>
            <a:off x="713225" y="3737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Mapping STEM content- examples</a:t>
            </a:r>
            <a:endParaRPr/>
          </a:p>
        </p:txBody>
      </p:sp>
      <p:sp>
        <p:nvSpPr>
          <p:cNvPr id="1412" name="Google Shape;1412;p50"/>
          <p:cNvSpPr/>
          <p:nvPr/>
        </p:nvSpPr>
        <p:spPr>
          <a:xfrm rot="5400000">
            <a:off x="3333820" y="1028023"/>
            <a:ext cx="572663" cy="621393"/>
          </a:xfrm>
          <a:custGeom>
            <a:rect b="b" l="l" r="r" t="t"/>
            <a:pathLst>
              <a:path extrusionOk="0" h="27544" w="25591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3" name="Google Shape;1413;p50"/>
          <p:cNvSpPr/>
          <p:nvPr/>
        </p:nvSpPr>
        <p:spPr>
          <a:xfrm flipH="1" rot="-5400000">
            <a:off x="5237395" y="1028023"/>
            <a:ext cx="572663" cy="621393"/>
          </a:xfrm>
          <a:custGeom>
            <a:rect b="b" l="l" r="r" t="t"/>
            <a:pathLst>
              <a:path extrusionOk="0" h="27544" w="25591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4" name="Google Shape;1414;p50"/>
          <p:cNvSpPr/>
          <p:nvPr/>
        </p:nvSpPr>
        <p:spPr>
          <a:xfrm rot="5400000">
            <a:off x="7140970" y="1028023"/>
            <a:ext cx="572663" cy="621393"/>
          </a:xfrm>
          <a:custGeom>
            <a:rect b="b" l="l" r="r" t="t"/>
            <a:pathLst>
              <a:path extrusionOk="0" h="27544" w="25591">
                <a:moveTo>
                  <a:pt x="14046" y="70"/>
                </a:moveTo>
                <a:cubicBezTo>
                  <a:pt x="11186" y="-321"/>
                  <a:pt x="8318" y="1001"/>
                  <a:pt x="6315" y="1873"/>
                </a:cubicBezTo>
                <a:cubicBezTo>
                  <a:pt x="4312" y="2745"/>
                  <a:pt x="3013" y="4080"/>
                  <a:pt x="2029" y="5302"/>
                </a:cubicBezTo>
                <a:cubicBezTo>
                  <a:pt x="1045" y="6524"/>
                  <a:pt x="728" y="7683"/>
                  <a:pt x="410" y="9207"/>
                </a:cubicBezTo>
                <a:cubicBezTo>
                  <a:pt x="93" y="10731"/>
                  <a:pt x="-162" y="12541"/>
                  <a:pt x="124" y="14446"/>
                </a:cubicBezTo>
                <a:cubicBezTo>
                  <a:pt x="410" y="16351"/>
                  <a:pt x="330" y="18462"/>
                  <a:pt x="2124" y="20637"/>
                </a:cubicBezTo>
                <a:cubicBezTo>
                  <a:pt x="3918" y="22812"/>
                  <a:pt x="7486" y="27058"/>
                  <a:pt x="10887" y="27495"/>
                </a:cubicBezTo>
                <a:cubicBezTo>
                  <a:pt x="14288" y="27932"/>
                  <a:pt x="20087" y="25355"/>
                  <a:pt x="22532" y="23259"/>
                </a:cubicBezTo>
                <a:cubicBezTo>
                  <a:pt x="24977" y="21164"/>
                  <a:pt x="25399" y="18096"/>
                  <a:pt x="25556" y="14922"/>
                </a:cubicBezTo>
                <a:cubicBezTo>
                  <a:pt x="25713" y="11748"/>
                  <a:pt x="25392" y="6692"/>
                  <a:pt x="23474" y="4217"/>
                </a:cubicBezTo>
                <a:cubicBezTo>
                  <a:pt x="21556" y="1742"/>
                  <a:pt x="16906" y="461"/>
                  <a:pt x="14046" y="70"/>
                </a:cubicBez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1415" name="Google Shape;1415;p50"/>
          <p:cNvGrpSpPr/>
          <p:nvPr/>
        </p:nvGrpSpPr>
        <p:grpSpPr>
          <a:xfrm>
            <a:off x="7322610" y="1155338"/>
            <a:ext cx="209383" cy="366778"/>
            <a:chOff x="6275635" y="4282651"/>
            <a:chExt cx="209383" cy="366778"/>
          </a:xfrm>
        </p:grpSpPr>
        <p:sp>
          <p:nvSpPr>
            <p:cNvPr id="1416" name="Google Shape;1416;p50"/>
            <p:cNvSpPr/>
            <p:nvPr/>
          </p:nvSpPr>
          <p:spPr>
            <a:xfrm>
              <a:off x="6275635" y="4282651"/>
              <a:ext cx="89162" cy="366778"/>
            </a:xfrm>
            <a:custGeom>
              <a:rect b="b" l="l" r="r" t="t"/>
              <a:pathLst>
                <a:path extrusionOk="0" h="11514" w="2799">
                  <a:moveTo>
                    <a:pt x="1382" y="1751"/>
                  </a:moveTo>
                  <a:cubicBezTo>
                    <a:pt x="1667" y="1917"/>
                    <a:pt x="1929" y="2084"/>
                    <a:pt x="2132" y="2275"/>
                  </a:cubicBezTo>
                  <a:lnTo>
                    <a:pt x="620" y="2275"/>
                  </a:lnTo>
                  <a:cubicBezTo>
                    <a:pt x="822" y="2084"/>
                    <a:pt x="1084" y="1917"/>
                    <a:pt x="1382" y="1751"/>
                  </a:cubicBezTo>
                  <a:close/>
                  <a:moveTo>
                    <a:pt x="2370" y="2620"/>
                  </a:moveTo>
                  <a:cubicBezTo>
                    <a:pt x="2465" y="2822"/>
                    <a:pt x="2489" y="3048"/>
                    <a:pt x="2382" y="3298"/>
                  </a:cubicBezTo>
                  <a:lnTo>
                    <a:pt x="381" y="3298"/>
                  </a:lnTo>
                  <a:cubicBezTo>
                    <a:pt x="298" y="3084"/>
                    <a:pt x="286" y="2858"/>
                    <a:pt x="381" y="2620"/>
                  </a:cubicBezTo>
                  <a:close/>
                  <a:moveTo>
                    <a:pt x="2144" y="3644"/>
                  </a:moveTo>
                  <a:cubicBezTo>
                    <a:pt x="1953" y="3834"/>
                    <a:pt x="1679" y="4001"/>
                    <a:pt x="1382" y="4168"/>
                  </a:cubicBezTo>
                  <a:cubicBezTo>
                    <a:pt x="1096" y="4001"/>
                    <a:pt x="822" y="3834"/>
                    <a:pt x="620" y="3644"/>
                  </a:cubicBezTo>
                  <a:close/>
                  <a:moveTo>
                    <a:pt x="2441" y="5918"/>
                  </a:moveTo>
                  <a:cubicBezTo>
                    <a:pt x="2334" y="6394"/>
                    <a:pt x="1893" y="6680"/>
                    <a:pt x="1382" y="6966"/>
                  </a:cubicBezTo>
                  <a:cubicBezTo>
                    <a:pt x="881" y="6680"/>
                    <a:pt x="429" y="6394"/>
                    <a:pt x="346" y="5918"/>
                  </a:cubicBezTo>
                  <a:close/>
                  <a:moveTo>
                    <a:pt x="1382" y="7347"/>
                  </a:moveTo>
                  <a:cubicBezTo>
                    <a:pt x="1679" y="7513"/>
                    <a:pt x="1953" y="7680"/>
                    <a:pt x="2144" y="7870"/>
                  </a:cubicBezTo>
                  <a:lnTo>
                    <a:pt x="620" y="7870"/>
                  </a:lnTo>
                  <a:cubicBezTo>
                    <a:pt x="822" y="7680"/>
                    <a:pt x="1096" y="7513"/>
                    <a:pt x="1382" y="7347"/>
                  </a:cubicBezTo>
                  <a:close/>
                  <a:moveTo>
                    <a:pt x="2394" y="8216"/>
                  </a:moveTo>
                  <a:cubicBezTo>
                    <a:pt x="2489" y="8454"/>
                    <a:pt x="2489" y="8680"/>
                    <a:pt x="2382" y="8894"/>
                  </a:cubicBezTo>
                  <a:lnTo>
                    <a:pt x="405" y="8894"/>
                  </a:lnTo>
                  <a:cubicBezTo>
                    <a:pt x="298" y="8656"/>
                    <a:pt x="298" y="8442"/>
                    <a:pt x="405" y="8216"/>
                  </a:cubicBezTo>
                  <a:close/>
                  <a:moveTo>
                    <a:pt x="2132" y="9240"/>
                  </a:moveTo>
                  <a:cubicBezTo>
                    <a:pt x="1929" y="9430"/>
                    <a:pt x="1667" y="9597"/>
                    <a:pt x="1382" y="9764"/>
                  </a:cubicBezTo>
                  <a:cubicBezTo>
                    <a:pt x="1096" y="9597"/>
                    <a:pt x="834" y="9430"/>
                    <a:pt x="620" y="9240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846"/>
                    <a:pt x="524" y="1251"/>
                    <a:pt x="1072" y="1560"/>
                  </a:cubicBezTo>
                  <a:cubicBezTo>
                    <a:pt x="500" y="1894"/>
                    <a:pt x="0" y="2310"/>
                    <a:pt x="0" y="2965"/>
                  </a:cubicBezTo>
                  <a:cubicBezTo>
                    <a:pt x="0" y="3644"/>
                    <a:pt x="524" y="4049"/>
                    <a:pt x="1072" y="4358"/>
                  </a:cubicBezTo>
                  <a:cubicBezTo>
                    <a:pt x="524" y="4668"/>
                    <a:pt x="0" y="5072"/>
                    <a:pt x="0" y="5763"/>
                  </a:cubicBezTo>
                  <a:cubicBezTo>
                    <a:pt x="0" y="6442"/>
                    <a:pt x="524" y="6847"/>
                    <a:pt x="1072" y="7156"/>
                  </a:cubicBezTo>
                  <a:cubicBezTo>
                    <a:pt x="524" y="7466"/>
                    <a:pt x="0" y="7870"/>
                    <a:pt x="0" y="8549"/>
                  </a:cubicBezTo>
                  <a:cubicBezTo>
                    <a:pt x="0" y="8799"/>
                    <a:pt x="72" y="9002"/>
                    <a:pt x="179" y="9180"/>
                  </a:cubicBezTo>
                  <a:cubicBezTo>
                    <a:pt x="227" y="9240"/>
                    <a:pt x="322" y="9525"/>
                    <a:pt x="1072" y="9954"/>
                  </a:cubicBezTo>
                  <a:cubicBezTo>
                    <a:pt x="524" y="10264"/>
                    <a:pt x="0" y="10668"/>
                    <a:pt x="0" y="11359"/>
                  </a:cubicBezTo>
                  <a:cubicBezTo>
                    <a:pt x="0" y="11442"/>
                    <a:pt x="72" y="11514"/>
                    <a:pt x="167" y="11514"/>
                  </a:cubicBezTo>
                  <a:cubicBezTo>
                    <a:pt x="250" y="11514"/>
                    <a:pt x="322" y="11442"/>
                    <a:pt x="322" y="11359"/>
                  </a:cubicBezTo>
                  <a:cubicBezTo>
                    <a:pt x="322" y="10776"/>
                    <a:pt x="834" y="10466"/>
                    <a:pt x="1393" y="10145"/>
                  </a:cubicBezTo>
                  <a:cubicBezTo>
                    <a:pt x="1965" y="10466"/>
                    <a:pt x="2465" y="10776"/>
                    <a:pt x="2465" y="11359"/>
                  </a:cubicBezTo>
                  <a:cubicBezTo>
                    <a:pt x="2465" y="11442"/>
                    <a:pt x="2548" y="11514"/>
                    <a:pt x="2632" y="11514"/>
                  </a:cubicBezTo>
                  <a:cubicBezTo>
                    <a:pt x="2727" y="11514"/>
                    <a:pt x="2798" y="11442"/>
                    <a:pt x="2798" y="11359"/>
                  </a:cubicBezTo>
                  <a:cubicBezTo>
                    <a:pt x="2798" y="10668"/>
                    <a:pt x="2274" y="10264"/>
                    <a:pt x="1727" y="9954"/>
                  </a:cubicBezTo>
                  <a:cubicBezTo>
                    <a:pt x="2286" y="9633"/>
                    <a:pt x="2798" y="9216"/>
                    <a:pt x="2798" y="8561"/>
                  </a:cubicBezTo>
                  <a:cubicBezTo>
                    <a:pt x="2798" y="7870"/>
                    <a:pt x="2274" y="7466"/>
                    <a:pt x="1727" y="7156"/>
                  </a:cubicBezTo>
                  <a:cubicBezTo>
                    <a:pt x="2274" y="6847"/>
                    <a:pt x="2798" y="6442"/>
                    <a:pt x="2798" y="5763"/>
                  </a:cubicBezTo>
                  <a:cubicBezTo>
                    <a:pt x="2798" y="5608"/>
                    <a:pt x="2763" y="5465"/>
                    <a:pt x="2727" y="5346"/>
                  </a:cubicBezTo>
                  <a:cubicBezTo>
                    <a:pt x="2699" y="5273"/>
                    <a:pt x="2629" y="5227"/>
                    <a:pt x="2560" y="5227"/>
                  </a:cubicBezTo>
                  <a:cubicBezTo>
                    <a:pt x="2539" y="5227"/>
                    <a:pt x="2519" y="5231"/>
                    <a:pt x="2501" y="5239"/>
                  </a:cubicBezTo>
                  <a:cubicBezTo>
                    <a:pt x="2405" y="5263"/>
                    <a:pt x="2370" y="5370"/>
                    <a:pt x="2394" y="5465"/>
                  </a:cubicBezTo>
                  <a:cubicBezTo>
                    <a:pt x="2405" y="5501"/>
                    <a:pt x="2405" y="5549"/>
                    <a:pt x="2405" y="5596"/>
                  </a:cubicBezTo>
                  <a:lnTo>
                    <a:pt x="322" y="5596"/>
                  </a:lnTo>
                  <a:cubicBezTo>
                    <a:pt x="417" y="5132"/>
                    <a:pt x="881" y="4834"/>
                    <a:pt x="1370" y="4549"/>
                  </a:cubicBezTo>
                  <a:cubicBezTo>
                    <a:pt x="1560" y="4656"/>
                    <a:pt x="1774" y="4775"/>
                    <a:pt x="1929" y="4906"/>
                  </a:cubicBezTo>
                  <a:cubicBezTo>
                    <a:pt x="1960" y="4932"/>
                    <a:pt x="1998" y="4944"/>
                    <a:pt x="2035" y="4944"/>
                  </a:cubicBezTo>
                  <a:cubicBezTo>
                    <a:pt x="2084" y="4944"/>
                    <a:pt x="2134" y="4923"/>
                    <a:pt x="2167" y="4882"/>
                  </a:cubicBezTo>
                  <a:cubicBezTo>
                    <a:pt x="2227" y="4811"/>
                    <a:pt x="2215" y="4703"/>
                    <a:pt x="2144" y="4644"/>
                  </a:cubicBezTo>
                  <a:cubicBezTo>
                    <a:pt x="2001" y="4537"/>
                    <a:pt x="1858" y="4453"/>
                    <a:pt x="1703" y="4358"/>
                  </a:cubicBezTo>
                  <a:cubicBezTo>
                    <a:pt x="2263" y="4049"/>
                    <a:pt x="2775" y="3644"/>
                    <a:pt x="2775" y="2965"/>
                  </a:cubicBezTo>
                  <a:cubicBezTo>
                    <a:pt x="2775" y="2727"/>
                    <a:pt x="2703" y="2513"/>
                    <a:pt x="2596" y="2334"/>
                  </a:cubicBezTo>
                  <a:cubicBezTo>
                    <a:pt x="2560" y="2275"/>
                    <a:pt x="2441" y="1989"/>
                    <a:pt x="1703" y="1560"/>
                  </a:cubicBezTo>
                  <a:cubicBezTo>
                    <a:pt x="2263" y="1239"/>
                    <a:pt x="2798" y="846"/>
                    <a:pt x="2798" y="167"/>
                  </a:cubicBezTo>
                  <a:cubicBezTo>
                    <a:pt x="2798" y="72"/>
                    <a:pt x="2727" y="0"/>
                    <a:pt x="2632" y="0"/>
                  </a:cubicBezTo>
                  <a:cubicBezTo>
                    <a:pt x="2548" y="0"/>
                    <a:pt x="2465" y="72"/>
                    <a:pt x="2465" y="167"/>
                  </a:cubicBezTo>
                  <a:cubicBezTo>
                    <a:pt x="2465" y="739"/>
                    <a:pt x="1965" y="1060"/>
                    <a:pt x="1393" y="1370"/>
                  </a:cubicBezTo>
                  <a:cubicBezTo>
                    <a:pt x="834" y="1060"/>
                    <a:pt x="322" y="727"/>
                    <a:pt x="322" y="167"/>
                  </a:cubicBez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6395474" y="4282651"/>
              <a:ext cx="89544" cy="366778"/>
            </a:xfrm>
            <a:custGeom>
              <a:rect b="b" l="l" r="r" t="t"/>
              <a:pathLst>
                <a:path extrusionOk="0" h="11514" w="2811">
                  <a:moveTo>
                    <a:pt x="2799" y="2906"/>
                  </a:moveTo>
                  <a:cubicBezTo>
                    <a:pt x="2799" y="2912"/>
                    <a:pt x="2802" y="2914"/>
                    <a:pt x="2803" y="2914"/>
                  </a:cubicBezTo>
                  <a:cubicBezTo>
                    <a:pt x="2805" y="2914"/>
                    <a:pt x="2805" y="2912"/>
                    <a:pt x="2799" y="2906"/>
                  </a:cubicBezTo>
                  <a:close/>
                  <a:moveTo>
                    <a:pt x="2453" y="3096"/>
                  </a:moveTo>
                  <a:cubicBezTo>
                    <a:pt x="2382" y="3584"/>
                    <a:pt x="1918" y="3870"/>
                    <a:pt x="1406" y="4168"/>
                  </a:cubicBezTo>
                  <a:cubicBezTo>
                    <a:pt x="882" y="3870"/>
                    <a:pt x="417" y="3584"/>
                    <a:pt x="346" y="3096"/>
                  </a:cubicBezTo>
                  <a:close/>
                  <a:moveTo>
                    <a:pt x="1394" y="4549"/>
                  </a:moveTo>
                  <a:cubicBezTo>
                    <a:pt x="1680" y="4715"/>
                    <a:pt x="1965" y="4882"/>
                    <a:pt x="2156" y="5072"/>
                  </a:cubicBezTo>
                  <a:lnTo>
                    <a:pt x="644" y="5072"/>
                  </a:lnTo>
                  <a:cubicBezTo>
                    <a:pt x="834" y="4882"/>
                    <a:pt x="1120" y="4715"/>
                    <a:pt x="1394" y="4549"/>
                  </a:cubicBezTo>
                  <a:close/>
                  <a:moveTo>
                    <a:pt x="2394" y="5418"/>
                  </a:moveTo>
                  <a:cubicBezTo>
                    <a:pt x="2501" y="5644"/>
                    <a:pt x="2501" y="5858"/>
                    <a:pt x="2394" y="6096"/>
                  </a:cubicBezTo>
                  <a:lnTo>
                    <a:pt x="406" y="6096"/>
                  </a:lnTo>
                  <a:cubicBezTo>
                    <a:pt x="298" y="5858"/>
                    <a:pt x="298" y="5644"/>
                    <a:pt x="406" y="5418"/>
                  </a:cubicBezTo>
                  <a:close/>
                  <a:moveTo>
                    <a:pt x="2156" y="6442"/>
                  </a:moveTo>
                  <a:cubicBezTo>
                    <a:pt x="1965" y="6632"/>
                    <a:pt x="1680" y="6799"/>
                    <a:pt x="1406" y="6966"/>
                  </a:cubicBezTo>
                  <a:cubicBezTo>
                    <a:pt x="1120" y="6799"/>
                    <a:pt x="846" y="6632"/>
                    <a:pt x="644" y="6442"/>
                  </a:cubicBezTo>
                  <a:close/>
                  <a:moveTo>
                    <a:pt x="1406" y="7347"/>
                  </a:moveTo>
                  <a:cubicBezTo>
                    <a:pt x="1906" y="7632"/>
                    <a:pt x="2358" y="7918"/>
                    <a:pt x="2453" y="8382"/>
                  </a:cubicBezTo>
                  <a:lnTo>
                    <a:pt x="358" y="8382"/>
                  </a:lnTo>
                  <a:cubicBezTo>
                    <a:pt x="453" y="7918"/>
                    <a:pt x="906" y="7632"/>
                    <a:pt x="1406" y="7347"/>
                  </a:cubicBezTo>
                  <a:close/>
                  <a:moveTo>
                    <a:pt x="2442" y="8716"/>
                  </a:moveTo>
                  <a:cubicBezTo>
                    <a:pt x="2370" y="9180"/>
                    <a:pt x="1906" y="9478"/>
                    <a:pt x="1406" y="9764"/>
                  </a:cubicBezTo>
                  <a:cubicBezTo>
                    <a:pt x="894" y="9478"/>
                    <a:pt x="429" y="9192"/>
                    <a:pt x="346" y="8716"/>
                  </a:cubicBezTo>
                  <a:close/>
                  <a:moveTo>
                    <a:pt x="179" y="0"/>
                  </a:moveTo>
                  <a:cubicBezTo>
                    <a:pt x="96" y="0"/>
                    <a:pt x="13" y="72"/>
                    <a:pt x="13" y="167"/>
                  </a:cubicBezTo>
                  <a:cubicBezTo>
                    <a:pt x="13" y="858"/>
                    <a:pt x="548" y="1251"/>
                    <a:pt x="1084" y="1560"/>
                  </a:cubicBezTo>
                  <a:cubicBezTo>
                    <a:pt x="953" y="1632"/>
                    <a:pt x="834" y="1715"/>
                    <a:pt x="715" y="1786"/>
                  </a:cubicBezTo>
                  <a:cubicBezTo>
                    <a:pt x="584" y="1870"/>
                    <a:pt x="656" y="2096"/>
                    <a:pt x="822" y="2096"/>
                  </a:cubicBezTo>
                  <a:cubicBezTo>
                    <a:pt x="906" y="2096"/>
                    <a:pt x="870" y="2072"/>
                    <a:pt x="1430" y="1751"/>
                  </a:cubicBezTo>
                  <a:cubicBezTo>
                    <a:pt x="1918" y="2036"/>
                    <a:pt x="2370" y="2310"/>
                    <a:pt x="2477" y="2751"/>
                  </a:cubicBezTo>
                  <a:lnTo>
                    <a:pt x="406" y="2751"/>
                  </a:lnTo>
                  <a:cubicBezTo>
                    <a:pt x="417" y="2703"/>
                    <a:pt x="417" y="2644"/>
                    <a:pt x="429" y="2608"/>
                  </a:cubicBezTo>
                  <a:cubicBezTo>
                    <a:pt x="477" y="2513"/>
                    <a:pt x="429" y="2429"/>
                    <a:pt x="346" y="2382"/>
                  </a:cubicBezTo>
                  <a:cubicBezTo>
                    <a:pt x="320" y="2369"/>
                    <a:pt x="295" y="2363"/>
                    <a:pt x="271" y="2363"/>
                  </a:cubicBezTo>
                  <a:cubicBezTo>
                    <a:pt x="208" y="2363"/>
                    <a:pt x="154" y="2404"/>
                    <a:pt x="120" y="2465"/>
                  </a:cubicBezTo>
                  <a:cubicBezTo>
                    <a:pt x="60" y="2608"/>
                    <a:pt x="36" y="2751"/>
                    <a:pt x="13" y="2917"/>
                  </a:cubicBezTo>
                  <a:lnTo>
                    <a:pt x="13" y="2929"/>
                  </a:lnTo>
                  <a:cubicBezTo>
                    <a:pt x="1" y="3620"/>
                    <a:pt x="489" y="4013"/>
                    <a:pt x="1084" y="4358"/>
                  </a:cubicBezTo>
                  <a:cubicBezTo>
                    <a:pt x="537" y="4668"/>
                    <a:pt x="13" y="5072"/>
                    <a:pt x="13" y="5763"/>
                  </a:cubicBezTo>
                  <a:cubicBezTo>
                    <a:pt x="13" y="6442"/>
                    <a:pt x="537" y="6847"/>
                    <a:pt x="1084" y="7156"/>
                  </a:cubicBezTo>
                  <a:cubicBezTo>
                    <a:pt x="513" y="7501"/>
                    <a:pt x="13" y="7882"/>
                    <a:pt x="13" y="8561"/>
                  </a:cubicBezTo>
                  <a:cubicBezTo>
                    <a:pt x="13" y="9240"/>
                    <a:pt x="537" y="9644"/>
                    <a:pt x="1084" y="9954"/>
                  </a:cubicBezTo>
                  <a:cubicBezTo>
                    <a:pt x="537" y="10264"/>
                    <a:pt x="13" y="10668"/>
                    <a:pt x="13" y="11359"/>
                  </a:cubicBezTo>
                  <a:cubicBezTo>
                    <a:pt x="13" y="11442"/>
                    <a:pt x="96" y="11514"/>
                    <a:pt x="179" y="11514"/>
                  </a:cubicBezTo>
                  <a:cubicBezTo>
                    <a:pt x="275" y="11514"/>
                    <a:pt x="346" y="11442"/>
                    <a:pt x="346" y="11359"/>
                  </a:cubicBezTo>
                  <a:cubicBezTo>
                    <a:pt x="346" y="10776"/>
                    <a:pt x="846" y="10466"/>
                    <a:pt x="1418" y="10145"/>
                  </a:cubicBezTo>
                  <a:cubicBezTo>
                    <a:pt x="1977" y="10466"/>
                    <a:pt x="2489" y="10776"/>
                    <a:pt x="2489" y="11359"/>
                  </a:cubicBezTo>
                  <a:cubicBezTo>
                    <a:pt x="2489" y="11442"/>
                    <a:pt x="2561" y="11514"/>
                    <a:pt x="2656" y="11514"/>
                  </a:cubicBezTo>
                  <a:cubicBezTo>
                    <a:pt x="2739" y="11514"/>
                    <a:pt x="2811" y="11442"/>
                    <a:pt x="2811" y="11359"/>
                  </a:cubicBezTo>
                  <a:cubicBezTo>
                    <a:pt x="2811" y="10668"/>
                    <a:pt x="2299" y="10264"/>
                    <a:pt x="1739" y="9954"/>
                  </a:cubicBezTo>
                  <a:cubicBezTo>
                    <a:pt x="2322" y="9609"/>
                    <a:pt x="2811" y="9228"/>
                    <a:pt x="2811" y="8537"/>
                  </a:cubicBezTo>
                  <a:cubicBezTo>
                    <a:pt x="2811" y="7859"/>
                    <a:pt x="2299" y="7466"/>
                    <a:pt x="1739" y="7144"/>
                  </a:cubicBezTo>
                  <a:cubicBezTo>
                    <a:pt x="2299" y="6835"/>
                    <a:pt x="2811" y="6430"/>
                    <a:pt x="2811" y="5739"/>
                  </a:cubicBezTo>
                  <a:cubicBezTo>
                    <a:pt x="2811" y="5061"/>
                    <a:pt x="2299" y="4656"/>
                    <a:pt x="1739" y="4346"/>
                  </a:cubicBezTo>
                  <a:cubicBezTo>
                    <a:pt x="2358" y="4001"/>
                    <a:pt x="2799" y="3632"/>
                    <a:pt x="2799" y="2906"/>
                  </a:cubicBezTo>
                  <a:cubicBezTo>
                    <a:pt x="2775" y="2251"/>
                    <a:pt x="2263" y="1870"/>
                    <a:pt x="1739" y="1560"/>
                  </a:cubicBezTo>
                  <a:cubicBezTo>
                    <a:pt x="2299" y="1251"/>
                    <a:pt x="2811" y="846"/>
                    <a:pt x="2811" y="167"/>
                  </a:cubicBezTo>
                  <a:cubicBezTo>
                    <a:pt x="2811" y="72"/>
                    <a:pt x="2739" y="0"/>
                    <a:pt x="2656" y="0"/>
                  </a:cubicBezTo>
                  <a:cubicBezTo>
                    <a:pt x="2561" y="0"/>
                    <a:pt x="2489" y="72"/>
                    <a:pt x="2489" y="167"/>
                  </a:cubicBezTo>
                  <a:cubicBezTo>
                    <a:pt x="2489" y="739"/>
                    <a:pt x="1977" y="1060"/>
                    <a:pt x="1418" y="1370"/>
                  </a:cubicBezTo>
                  <a:cubicBezTo>
                    <a:pt x="846" y="1060"/>
                    <a:pt x="346" y="727"/>
                    <a:pt x="346" y="167"/>
                  </a:cubicBezTo>
                  <a:cubicBezTo>
                    <a:pt x="346" y="72"/>
                    <a:pt x="275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418" name="Google Shape;1418;p50"/>
          <p:cNvGrpSpPr/>
          <p:nvPr/>
        </p:nvGrpSpPr>
        <p:grpSpPr>
          <a:xfrm>
            <a:off x="5347169" y="1162724"/>
            <a:ext cx="353113" cy="351998"/>
            <a:chOff x="6664394" y="3346974"/>
            <a:chExt cx="353113" cy="351998"/>
          </a:xfrm>
        </p:grpSpPr>
        <p:sp>
          <p:nvSpPr>
            <p:cNvPr id="1419" name="Google Shape;1419;p50"/>
            <p:cNvSpPr/>
            <p:nvPr/>
          </p:nvSpPr>
          <p:spPr>
            <a:xfrm>
              <a:off x="6788023" y="3450917"/>
              <a:ext cx="37207" cy="37175"/>
            </a:xfrm>
            <a:custGeom>
              <a:rect b="b" l="l" r="r" t="t"/>
              <a:pathLst>
                <a:path extrusionOk="0" h="1167" w="1168">
                  <a:moveTo>
                    <a:pt x="572" y="333"/>
                  </a:moveTo>
                  <a:cubicBezTo>
                    <a:pt x="703" y="333"/>
                    <a:pt x="822" y="453"/>
                    <a:pt x="822" y="583"/>
                  </a:cubicBezTo>
                  <a:cubicBezTo>
                    <a:pt x="822" y="738"/>
                    <a:pt x="703" y="834"/>
                    <a:pt x="572" y="834"/>
                  </a:cubicBezTo>
                  <a:cubicBezTo>
                    <a:pt x="429" y="834"/>
                    <a:pt x="310" y="738"/>
                    <a:pt x="310" y="583"/>
                  </a:cubicBezTo>
                  <a:cubicBezTo>
                    <a:pt x="310" y="441"/>
                    <a:pt x="429" y="333"/>
                    <a:pt x="572" y="333"/>
                  </a:cubicBezTo>
                  <a:close/>
                  <a:moveTo>
                    <a:pt x="584" y="0"/>
                  </a:moveTo>
                  <a:cubicBezTo>
                    <a:pt x="251" y="0"/>
                    <a:pt x="1" y="274"/>
                    <a:pt x="1" y="583"/>
                  </a:cubicBezTo>
                  <a:cubicBezTo>
                    <a:pt x="1" y="917"/>
                    <a:pt x="275" y="1167"/>
                    <a:pt x="584" y="1167"/>
                  </a:cubicBezTo>
                  <a:cubicBezTo>
                    <a:pt x="894" y="1167"/>
                    <a:pt x="1168" y="917"/>
                    <a:pt x="1168" y="583"/>
                  </a:cubicBezTo>
                  <a:cubicBezTo>
                    <a:pt x="1168" y="262"/>
                    <a:pt x="894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6874892" y="3495641"/>
              <a:ext cx="36824" cy="36824"/>
            </a:xfrm>
            <a:custGeom>
              <a:rect b="b" l="l" r="r" t="t"/>
              <a:pathLst>
                <a:path extrusionOk="0" h="1156" w="1156">
                  <a:moveTo>
                    <a:pt x="584" y="311"/>
                  </a:moveTo>
                  <a:cubicBezTo>
                    <a:pt x="727" y="311"/>
                    <a:pt x="834" y="430"/>
                    <a:pt x="834" y="561"/>
                  </a:cubicBezTo>
                  <a:cubicBezTo>
                    <a:pt x="834" y="715"/>
                    <a:pt x="715" y="823"/>
                    <a:pt x="584" y="823"/>
                  </a:cubicBezTo>
                  <a:cubicBezTo>
                    <a:pt x="441" y="823"/>
                    <a:pt x="322" y="703"/>
                    <a:pt x="322" y="561"/>
                  </a:cubicBezTo>
                  <a:cubicBezTo>
                    <a:pt x="322" y="430"/>
                    <a:pt x="441" y="311"/>
                    <a:pt x="584" y="311"/>
                  </a:cubicBezTo>
                  <a:close/>
                  <a:moveTo>
                    <a:pt x="563" y="1"/>
                  </a:moveTo>
                  <a:cubicBezTo>
                    <a:pt x="251" y="1"/>
                    <a:pt x="0" y="258"/>
                    <a:pt x="0" y="584"/>
                  </a:cubicBezTo>
                  <a:cubicBezTo>
                    <a:pt x="0" y="906"/>
                    <a:pt x="262" y="1156"/>
                    <a:pt x="584" y="1156"/>
                  </a:cubicBezTo>
                  <a:cubicBezTo>
                    <a:pt x="905" y="1156"/>
                    <a:pt x="1155" y="894"/>
                    <a:pt x="1155" y="584"/>
                  </a:cubicBezTo>
                  <a:cubicBezTo>
                    <a:pt x="1155" y="251"/>
                    <a:pt x="893" y="1"/>
                    <a:pt x="584" y="1"/>
                  </a:cubicBezTo>
                  <a:cubicBezTo>
                    <a:pt x="577" y="1"/>
                    <a:pt x="570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6780059" y="3538136"/>
              <a:ext cx="53134" cy="53134"/>
            </a:xfrm>
            <a:custGeom>
              <a:rect b="b" l="l" r="r" t="t"/>
              <a:pathLst>
                <a:path extrusionOk="0" h="1668" w="1668">
                  <a:moveTo>
                    <a:pt x="834" y="334"/>
                  </a:moveTo>
                  <a:cubicBezTo>
                    <a:pt x="1120" y="334"/>
                    <a:pt x="1334" y="560"/>
                    <a:pt x="1334" y="834"/>
                  </a:cubicBezTo>
                  <a:cubicBezTo>
                    <a:pt x="1334" y="1120"/>
                    <a:pt x="1120" y="1346"/>
                    <a:pt x="834" y="1346"/>
                  </a:cubicBezTo>
                  <a:cubicBezTo>
                    <a:pt x="548" y="1346"/>
                    <a:pt x="322" y="1120"/>
                    <a:pt x="322" y="834"/>
                  </a:cubicBezTo>
                  <a:cubicBezTo>
                    <a:pt x="322" y="572"/>
                    <a:pt x="548" y="334"/>
                    <a:pt x="834" y="334"/>
                  </a:cubicBezTo>
                  <a:close/>
                  <a:moveTo>
                    <a:pt x="834" y="1"/>
                  </a:moveTo>
                  <a:cubicBezTo>
                    <a:pt x="370" y="24"/>
                    <a:pt x="1" y="393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98" y="1667"/>
                    <a:pt x="1668" y="1298"/>
                    <a:pt x="1668" y="834"/>
                  </a:cubicBezTo>
                  <a:cubicBezTo>
                    <a:pt x="1668" y="382"/>
                    <a:pt x="1298" y="1"/>
                    <a:pt x="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6664394" y="3346974"/>
              <a:ext cx="353113" cy="351998"/>
            </a:xfrm>
            <a:custGeom>
              <a:rect b="b" l="l" r="r" t="t"/>
              <a:pathLst>
                <a:path extrusionOk="0" h="11050" w="11085">
                  <a:moveTo>
                    <a:pt x="5549" y="358"/>
                  </a:moveTo>
                  <a:cubicBezTo>
                    <a:pt x="5680" y="358"/>
                    <a:pt x="5799" y="477"/>
                    <a:pt x="5799" y="620"/>
                  </a:cubicBezTo>
                  <a:cubicBezTo>
                    <a:pt x="5799" y="763"/>
                    <a:pt x="5680" y="870"/>
                    <a:pt x="5549" y="870"/>
                  </a:cubicBezTo>
                  <a:cubicBezTo>
                    <a:pt x="5418" y="870"/>
                    <a:pt x="5299" y="763"/>
                    <a:pt x="5299" y="620"/>
                  </a:cubicBezTo>
                  <a:cubicBezTo>
                    <a:pt x="5299" y="465"/>
                    <a:pt x="5418" y="358"/>
                    <a:pt x="5549" y="358"/>
                  </a:cubicBezTo>
                  <a:close/>
                  <a:moveTo>
                    <a:pt x="9752" y="1001"/>
                  </a:moveTo>
                  <a:cubicBezTo>
                    <a:pt x="10061" y="1001"/>
                    <a:pt x="10228" y="1394"/>
                    <a:pt x="10002" y="1620"/>
                  </a:cubicBezTo>
                  <a:cubicBezTo>
                    <a:pt x="9936" y="1686"/>
                    <a:pt x="9844" y="1718"/>
                    <a:pt x="9750" y="1718"/>
                  </a:cubicBezTo>
                  <a:cubicBezTo>
                    <a:pt x="9656" y="1718"/>
                    <a:pt x="9561" y="1686"/>
                    <a:pt x="9490" y="1620"/>
                  </a:cubicBezTo>
                  <a:cubicBezTo>
                    <a:pt x="9275" y="1394"/>
                    <a:pt x="9430" y="1001"/>
                    <a:pt x="9752" y="1001"/>
                  </a:cubicBezTo>
                  <a:close/>
                  <a:moveTo>
                    <a:pt x="1554" y="1203"/>
                  </a:moveTo>
                  <a:cubicBezTo>
                    <a:pt x="1655" y="1203"/>
                    <a:pt x="1756" y="1239"/>
                    <a:pt x="1834" y="1310"/>
                  </a:cubicBezTo>
                  <a:cubicBezTo>
                    <a:pt x="1977" y="1465"/>
                    <a:pt x="1977" y="1715"/>
                    <a:pt x="1834" y="1870"/>
                  </a:cubicBezTo>
                  <a:cubicBezTo>
                    <a:pt x="1756" y="1941"/>
                    <a:pt x="1658" y="1977"/>
                    <a:pt x="1559" y="1977"/>
                  </a:cubicBezTo>
                  <a:cubicBezTo>
                    <a:pt x="1459" y="1977"/>
                    <a:pt x="1358" y="1941"/>
                    <a:pt x="1274" y="1870"/>
                  </a:cubicBezTo>
                  <a:cubicBezTo>
                    <a:pt x="1131" y="1715"/>
                    <a:pt x="1131" y="1465"/>
                    <a:pt x="1274" y="1310"/>
                  </a:cubicBezTo>
                  <a:cubicBezTo>
                    <a:pt x="1352" y="1239"/>
                    <a:pt x="1453" y="1203"/>
                    <a:pt x="1554" y="1203"/>
                  </a:cubicBezTo>
                  <a:close/>
                  <a:moveTo>
                    <a:pt x="596" y="5323"/>
                  </a:moveTo>
                  <a:cubicBezTo>
                    <a:pt x="727" y="5323"/>
                    <a:pt x="846" y="5442"/>
                    <a:pt x="846" y="5573"/>
                  </a:cubicBezTo>
                  <a:cubicBezTo>
                    <a:pt x="858" y="5704"/>
                    <a:pt x="738" y="5823"/>
                    <a:pt x="596" y="5823"/>
                  </a:cubicBezTo>
                  <a:cubicBezTo>
                    <a:pt x="441" y="5823"/>
                    <a:pt x="346" y="5704"/>
                    <a:pt x="346" y="5573"/>
                  </a:cubicBezTo>
                  <a:cubicBezTo>
                    <a:pt x="346" y="5430"/>
                    <a:pt x="465" y="5323"/>
                    <a:pt x="596" y="5323"/>
                  </a:cubicBezTo>
                  <a:close/>
                  <a:moveTo>
                    <a:pt x="10502" y="5323"/>
                  </a:moveTo>
                  <a:cubicBezTo>
                    <a:pt x="10656" y="5323"/>
                    <a:pt x="10764" y="5442"/>
                    <a:pt x="10764" y="5573"/>
                  </a:cubicBezTo>
                  <a:cubicBezTo>
                    <a:pt x="10764" y="5704"/>
                    <a:pt x="10644" y="5823"/>
                    <a:pt x="10502" y="5823"/>
                  </a:cubicBezTo>
                  <a:cubicBezTo>
                    <a:pt x="10359" y="5823"/>
                    <a:pt x="10252" y="5704"/>
                    <a:pt x="10252" y="5573"/>
                  </a:cubicBezTo>
                  <a:cubicBezTo>
                    <a:pt x="10252" y="5430"/>
                    <a:pt x="10371" y="5323"/>
                    <a:pt x="10502" y="5323"/>
                  </a:cubicBezTo>
                  <a:close/>
                  <a:moveTo>
                    <a:pt x="2036" y="8799"/>
                  </a:moveTo>
                  <a:cubicBezTo>
                    <a:pt x="2274" y="8823"/>
                    <a:pt x="2393" y="9085"/>
                    <a:pt x="2227" y="9252"/>
                  </a:cubicBezTo>
                  <a:cubicBezTo>
                    <a:pt x="2179" y="9305"/>
                    <a:pt x="2114" y="9332"/>
                    <a:pt x="2047" y="9332"/>
                  </a:cubicBezTo>
                  <a:cubicBezTo>
                    <a:pt x="1980" y="9332"/>
                    <a:pt x="1911" y="9305"/>
                    <a:pt x="1858" y="9252"/>
                  </a:cubicBezTo>
                  <a:cubicBezTo>
                    <a:pt x="1691" y="9085"/>
                    <a:pt x="1810" y="8799"/>
                    <a:pt x="2036" y="8799"/>
                  </a:cubicBezTo>
                  <a:close/>
                  <a:moveTo>
                    <a:pt x="5549" y="10264"/>
                  </a:moveTo>
                  <a:cubicBezTo>
                    <a:pt x="5680" y="10264"/>
                    <a:pt x="5799" y="10383"/>
                    <a:pt x="5799" y="10514"/>
                  </a:cubicBezTo>
                  <a:cubicBezTo>
                    <a:pt x="5799" y="10669"/>
                    <a:pt x="5680" y="10764"/>
                    <a:pt x="5549" y="10764"/>
                  </a:cubicBezTo>
                  <a:cubicBezTo>
                    <a:pt x="5418" y="10764"/>
                    <a:pt x="5299" y="10645"/>
                    <a:pt x="5299" y="10514"/>
                  </a:cubicBezTo>
                  <a:cubicBezTo>
                    <a:pt x="5299" y="10371"/>
                    <a:pt x="5418" y="10264"/>
                    <a:pt x="5549" y="10264"/>
                  </a:cubicBezTo>
                  <a:close/>
                  <a:moveTo>
                    <a:pt x="5501" y="1"/>
                  </a:moveTo>
                  <a:cubicBezTo>
                    <a:pt x="5180" y="1"/>
                    <a:pt x="4918" y="275"/>
                    <a:pt x="4918" y="584"/>
                  </a:cubicBezTo>
                  <a:cubicBezTo>
                    <a:pt x="4918" y="858"/>
                    <a:pt x="5096" y="1060"/>
                    <a:pt x="5334" y="1132"/>
                  </a:cubicBezTo>
                  <a:lnTo>
                    <a:pt x="5334" y="2025"/>
                  </a:lnTo>
                  <a:cubicBezTo>
                    <a:pt x="5299" y="2013"/>
                    <a:pt x="5251" y="2001"/>
                    <a:pt x="5191" y="1989"/>
                  </a:cubicBezTo>
                  <a:cubicBezTo>
                    <a:pt x="5015" y="1924"/>
                    <a:pt x="4880" y="1886"/>
                    <a:pt x="4761" y="1886"/>
                  </a:cubicBezTo>
                  <a:cubicBezTo>
                    <a:pt x="4576" y="1886"/>
                    <a:pt x="4430" y="1978"/>
                    <a:pt x="4227" y="2203"/>
                  </a:cubicBezTo>
                  <a:cubicBezTo>
                    <a:pt x="4144" y="2299"/>
                    <a:pt x="4072" y="2370"/>
                    <a:pt x="4001" y="2406"/>
                  </a:cubicBezTo>
                  <a:cubicBezTo>
                    <a:pt x="3929" y="2442"/>
                    <a:pt x="3810" y="2442"/>
                    <a:pt x="3703" y="2465"/>
                  </a:cubicBezTo>
                  <a:cubicBezTo>
                    <a:pt x="3370" y="2489"/>
                    <a:pt x="3179" y="2537"/>
                    <a:pt x="3036" y="2823"/>
                  </a:cubicBezTo>
                  <a:lnTo>
                    <a:pt x="2120" y="1906"/>
                  </a:lnTo>
                  <a:cubicBezTo>
                    <a:pt x="2286" y="1632"/>
                    <a:pt x="2274" y="1275"/>
                    <a:pt x="2036" y="1037"/>
                  </a:cubicBezTo>
                  <a:cubicBezTo>
                    <a:pt x="1893" y="894"/>
                    <a:pt x="1712" y="822"/>
                    <a:pt x="1530" y="822"/>
                  </a:cubicBezTo>
                  <a:cubicBezTo>
                    <a:pt x="1349" y="822"/>
                    <a:pt x="1167" y="894"/>
                    <a:pt x="1024" y="1037"/>
                  </a:cubicBezTo>
                  <a:cubicBezTo>
                    <a:pt x="546" y="1505"/>
                    <a:pt x="939" y="2252"/>
                    <a:pt x="1509" y="2252"/>
                  </a:cubicBezTo>
                  <a:cubicBezTo>
                    <a:pt x="1635" y="2252"/>
                    <a:pt x="1770" y="2216"/>
                    <a:pt x="1905" y="2132"/>
                  </a:cubicBezTo>
                  <a:lnTo>
                    <a:pt x="2917" y="3144"/>
                  </a:lnTo>
                  <a:cubicBezTo>
                    <a:pt x="2846" y="3370"/>
                    <a:pt x="2810" y="3394"/>
                    <a:pt x="2572" y="3549"/>
                  </a:cubicBezTo>
                  <a:cubicBezTo>
                    <a:pt x="2143" y="3799"/>
                    <a:pt x="2084" y="3966"/>
                    <a:pt x="2143" y="4442"/>
                  </a:cubicBezTo>
                  <a:cubicBezTo>
                    <a:pt x="2155" y="4561"/>
                    <a:pt x="2167" y="4668"/>
                    <a:pt x="2155" y="4751"/>
                  </a:cubicBezTo>
                  <a:cubicBezTo>
                    <a:pt x="2108" y="4918"/>
                    <a:pt x="1941" y="5061"/>
                    <a:pt x="1846" y="5359"/>
                  </a:cubicBezTo>
                  <a:lnTo>
                    <a:pt x="1131" y="5359"/>
                  </a:lnTo>
                  <a:cubicBezTo>
                    <a:pt x="1060" y="5120"/>
                    <a:pt x="846" y="4942"/>
                    <a:pt x="584" y="4942"/>
                  </a:cubicBezTo>
                  <a:cubicBezTo>
                    <a:pt x="250" y="4942"/>
                    <a:pt x="0" y="5216"/>
                    <a:pt x="0" y="5525"/>
                  </a:cubicBezTo>
                  <a:cubicBezTo>
                    <a:pt x="0" y="5859"/>
                    <a:pt x="262" y="6109"/>
                    <a:pt x="584" y="6109"/>
                  </a:cubicBezTo>
                  <a:cubicBezTo>
                    <a:pt x="846" y="6109"/>
                    <a:pt x="1060" y="5930"/>
                    <a:pt x="1131" y="5692"/>
                  </a:cubicBezTo>
                  <a:lnTo>
                    <a:pt x="1846" y="5692"/>
                  </a:lnTo>
                  <a:cubicBezTo>
                    <a:pt x="1929" y="5990"/>
                    <a:pt x="2108" y="6132"/>
                    <a:pt x="2155" y="6299"/>
                  </a:cubicBezTo>
                  <a:cubicBezTo>
                    <a:pt x="2203" y="6513"/>
                    <a:pt x="2036" y="6871"/>
                    <a:pt x="2179" y="7156"/>
                  </a:cubicBezTo>
                  <a:cubicBezTo>
                    <a:pt x="2322" y="7430"/>
                    <a:pt x="2703" y="7526"/>
                    <a:pt x="2822" y="7704"/>
                  </a:cubicBezTo>
                  <a:cubicBezTo>
                    <a:pt x="2870" y="7764"/>
                    <a:pt x="2894" y="7835"/>
                    <a:pt x="2929" y="7930"/>
                  </a:cubicBezTo>
                  <a:lnTo>
                    <a:pt x="2322" y="8538"/>
                  </a:lnTo>
                  <a:cubicBezTo>
                    <a:pt x="2229" y="8489"/>
                    <a:pt x="2127" y="8464"/>
                    <a:pt x="2025" y="8464"/>
                  </a:cubicBezTo>
                  <a:cubicBezTo>
                    <a:pt x="1880" y="8464"/>
                    <a:pt x="1737" y="8515"/>
                    <a:pt x="1631" y="8621"/>
                  </a:cubicBezTo>
                  <a:cubicBezTo>
                    <a:pt x="1262" y="9002"/>
                    <a:pt x="1536" y="9621"/>
                    <a:pt x="2048" y="9621"/>
                  </a:cubicBezTo>
                  <a:cubicBezTo>
                    <a:pt x="2489" y="9621"/>
                    <a:pt x="2786" y="9157"/>
                    <a:pt x="2560" y="8764"/>
                  </a:cubicBezTo>
                  <a:lnTo>
                    <a:pt x="3084" y="8240"/>
                  </a:lnTo>
                  <a:cubicBezTo>
                    <a:pt x="3322" y="8704"/>
                    <a:pt x="3810" y="8538"/>
                    <a:pt x="4060" y="8657"/>
                  </a:cubicBezTo>
                  <a:cubicBezTo>
                    <a:pt x="4251" y="8740"/>
                    <a:pt x="4418" y="9085"/>
                    <a:pt x="4727" y="9157"/>
                  </a:cubicBezTo>
                  <a:cubicBezTo>
                    <a:pt x="4769" y="9167"/>
                    <a:pt x="4811" y="9172"/>
                    <a:pt x="4853" y="9172"/>
                  </a:cubicBezTo>
                  <a:cubicBezTo>
                    <a:pt x="5045" y="9172"/>
                    <a:pt x="5230" y="9075"/>
                    <a:pt x="5406" y="9026"/>
                  </a:cubicBezTo>
                  <a:lnTo>
                    <a:pt x="5406" y="9919"/>
                  </a:lnTo>
                  <a:cubicBezTo>
                    <a:pt x="5168" y="9990"/>
                    <a:pt x="4989" y="10204"/>
                    <a:pt x="4989" y="10466"/>
                  </a:cubicBezTo>
                  <a:cubicBezTo>
                    <a:pt x="4989" y="10800"/>
                    <a:pt x="5251" y="11050"/>
                    <a:pt x="5561" y="11050"/>
                  </a:cubicBezTo>
                  <a:cubicBezTo>
                    <a:pt x="5894" y="11050"/>
                    <a:pt x="6144" y="10788"/>
                    <a:pt x="6144" y="10466"/>
                  </a:cubicBezTo>
                  <a:cubicBezTo>
                    <a:pt x="6144" y="10204"/>
                    <a:pt x="5965" y="9990"/>
                    <a:pt x="5727" y="9919"/>
                  </a:cubicBezTo>
                  <a:lnTo>
                    <a:pt x="5727" y="9026"/>
                  </a:lnTo>
                  <a:cubicBezTo>
                    <a:pt x="5903" y="9075"/>
                    <a:pt x="6080" y="9172"/>
                    <a:pt x="6269" y="9172"/>
                  </a:cubicBezTo>
                  <a:cubicBezTo>
                    <a:pt x="6310" y="9172"/>
                    <a:pt x="6352" y="9167"/>
                    <a:pt x="6394" y="9157"/>
                  </a:cubicBezTo>
                  <a:cubicBezTo>
                    <a:pt x="6715" y="9085"/>
                    <a:pt x="6894" y="8740"/>
                    <a:pt x="7073" y="8657"/>
                  </a:cubicBezTo>
                  <a:cubicBezTo>
                    <a:pt x="7323" y="8538"/>
                    <a:pt x="7799" y="8704"/>
                    <a:pt x="8049" y="8240"/>
                  </a:cubicBezTo>
                  <a:lnTo>
                    <a:pt x="8216" y="8407"/>
                  </a:lnTo>
                  <a:cubicBezTo>
                    <a:pt x="8245" y="8436"/>
                    <a:pt x="8287" y="8451"/>
                    <a:pt x="8329" y="8451"/>
                  </a:cubicBezTo>
                  <a:cubicBezTo>
                    <a:pt x="8370" y="8451"/>
                    <a:pt x="8412" y="8436"/>
                    <a:pt x="8442" y="8407"/>
                  </a:cubicBezTo>
                  <a:cubicBezTo>
                    <a:pt x="8501" y="8347"/>
                    <a:pt x="8501" y="8240"/>
                    <a:pt x="8442" y="8180"/>
                  </a:cubicBezTo>
                  <a:lnTo>
                    <a:pt x="8168" y="7907"/>
                  </a:lnTo>
                  <a:cubicBezTo>
                    <a:pt x="8239" y="7692"/>
                    <a:pt x="8275" y="7656"/>
                    <a:pt x="8513" y="7514"/>
                  </a:cubicBezTo>
                  <a:cubicBezTo>
                    <a:pt x="8942" y="7252"/>
                    <a:pt x="9013" y="7097"/>
                    <a:pt x="8942" y="6621"/>
                  </a:cubicBezTo>
                  <a:cubicBezTo>
                    <a:pt x="8894" y="6323"/>
                    <a:pt x="8918" y="6287"/>
                    <a:pt x="9073" y="6037"/>
                  </a:cubicBezTo>
                  <a:cubicBezTo>
                    <a:pt x="9156" y="5930"/>
                    <a:pt x="9216" y="5811"/>
                    <a:pt x="9240" y="5692"/>
                  </a:cubicBezTo>
                  <a:lnTo>
                    <a:pt x="9954" y="5692"/>
                  </a:lnTo>
                  <a:cubicBezTo>
                    <a:pt x="10025" y="5930"/>
                    <a:pt x="10240" y="6109"/>
                    <a:pt x="10502" y="6109"/>
                  </a:cubicBezTo>
                  <a:cubicBezTo>
                    <a:pt x="10835" y="6109"/>
                    <a:pt x="11085" y="5847"/>
                    <a:pt x="11085" y="5525"/>
                  </a:cubicBezTo>
                  <a:cubicBezTo>
                    <a:pt x="11085" y="5251"/>
                    <a:pt x="10823" y="4989"/>
                    <a:pt x="10502" y="4989"/>
                  </a:cubicBezTo>
                  <a:cubicBezTo>
                    <a:pt x="10240" y="4989"/>
                    <a:pt x="10025" y="5168"/>
                    <a:pt x="9954" y="5406"/>
                  </a:cubicBezTo>
                  <a:lnTo>
                    <a:pt x="9240" y="5406"/>
                  </a:lnTo>
                  <a:cubicBezTo>
                    <a:pt x="9156" y="5109"/>
                    <a:pt x="8978" y="4966"/>
                    <a:pt x="8930" y="4799"/>
                  </a:cubicBezTo>
                  <a:cubicBezTo>
                    <a:pt x="8882" y="4585"/>
                    <a:pt x="9049" y="4239"/>
                    <a:pt x="8894" y="3954"/>
                  </a:cubicBezTo>
                  <a:cubicBezTo>
                    <a:pt x="8763" y="3668"/>
                    <a:pt x="8382" y="3573"/>
                    <a:pt x="8263" y="3394"/>
                  </a:cubicBezTo>
                  <a:cubicBezTo>
                    <a:pt x="8216" y="3335"/>
                    <a:pt x="8180" y="3263"/>
                    <a:pt x="8156" y="3180"/>
                  </a:cubicBezTo>
                  <a:lnTo>
                    <a:pt x="9406" y="1930"/>
                  </a:lnTo>
                  <a:cubicBezTo>
                    <a:pt x="9513" y="1989"/>
                    <a:pt x="9632" y="2025"/>
                    <a:pt x="9752" y="2025"/>
                  </a:cubicBezTo>
                  <a:cubicBezTo>
                    <a:pt x="9930" y="2025"/>
                    <a:pt x="10109" y="1953"/>
                    <a:pt x="10228" y="1834"/>
                  </a:cubicBezTo>
                  <a:cubicBezTo>
                    <a:pt x="10490" y="1572"/>
                    <a:pt x="10490" y="1132"/>
                    <a:pt x="10228" y="870"/>
                  </a:cubicBezTo>
                  <a:cubicBezTo>
                    <a:pt x="10091" y="733"/>
                    <a:pt x="9915" y="665"/>
                    <a:pt x="9740" y="665"/>
                  </a:cubicBezTo>
                  <a:cubicBezTo>
                    <a:pt x="9564" y="665"/>
                    <a:pt x="9388" y="733"/>
                    <a:pt x="9251" y="870"/>
                  </a:cubicBezTo>
                  <a:cubicBezTo>
                    <a:pt x="9037" y="1096"/>
                    <a:pt x="9001" y="1430"/>
                    <a:pt x="9168" y="1691"/>
                  </a:cubicBezTo>
                  <a:lnTo>
                    <a:pt x="8025" y="2834"/>
                  </a:lnTo>
                  <a:cubicBezTo>
                    <a:pt x="7918" y="2644"/>
                    <a:pt x="7799" y="2537"/>
                    <a:pt x="7501" y="2489"/>
                  </a:cubicBezTo>
                  <a:cubicBezTo>
                    <a:pt x="7493" y="2488"/>
                    <a:pt x="7485" y="2488"/>
                    <a:pt x="7477" y="2488"/>
                  </a:cubicBezTo>
                  <a:cubicBezTo>
                    <a:pt x="7394" y="2488"/>
                    <a:pt x="7334" y="2545"/>
                    <a:pt x="7323" y="2632"/>
                  </a:cubicBezTo>
                  <a:cubicBezTo>
                    <a:pt x="7311" y="2715"/>
                    <a:pt x="7370" y="2787"/>
                    <a:pt x="7454" y="2811"/>
                  </a:cubicBezTo>
                  <a:cubicBezTo>
                    <a:pt x="7680" y="2834"/>
                    <a:pt x="7727" y="2906"/>
                    <a:pt x="7811" y="3192"/>
                  </a:cubicBezTo>
                  <a:cubicBezTo>
                    <a:pt x="7930" y="3549"/>
                    <a:pt x="7989" y="3644"/>
                    <a:pt x="8323" y="3835"/>
                  </a:cubicBezTo>
                  <a:cubicBezTo>
                    <a:pt x="8632" y="4025"/>
                    <a:pt x="8644" y="4061"/>
                    <a:pt x="8597" y="4418"/>
                  </a:cubicBezTo>
                  <a:cubicBezTo>
                    <a:pt x="8537" y="4799"/>
                    <a:pt x="8573" y="4906"/>
                    <a:pt x="8775" y="5216"/>
                  </a:cubicBezTo>
                  <a:cubicBezTo>
                    <a:pt x="8990" y="5525"/>
                    <a:pt x="8990" y="5573"/>
                    <a:pt x="8775" y="5871"/>
                  </a:cubicBezTo>
                  <a:cubicBezTo>
                    <a:pt x="8573" y="6180"/>
                    <a:pt x="8561" y="6287"/>
                    <a:pt x="8597" y="6668"/>
                  </a:cubicBezTo>
                  <a:cubicBezTo>
                    <a:pt x="8644" y="7025"/>
                    <a:pt x="8632" y="7061"/>
                    <a:pt x="8323" y="7252"/>
                  </a:cubicBezTo>
                  <a:cubicBezTo>
                    <a:pt x="7989" y="7442"/>
                    <a:pt x="7930" y="7537"/>
                    <a:pt x="7811" y="7895"/>
                  </a:cubicBezTo>
                  <a:cubicBezTo>
                    <a:pt x="7692" y="8240"/>
                    <a:pt x="7668" y="8264"/>
                    <a:pt x="7311" y="8299"/>
                  </a:cubicBezTo>
                  <a:cubicBezTo>
                    <a:pt x="6918" y="8323"/>
                    <a:pt x="6834" y="8383"/>
                    <a:pt x="6561" y="8657"/>
                  </a:cubicBezTo>
                  <a:cubicBezTo>
                    <a:pt x="6411" y="8813"/>
                    <a:pt x="6334" y="8876"/>
                    <a:pt x="6228" y="8876"/>
                  </a:cubicBezTo>
                  <a:cubicBezTo>
                    <a:pt x="6156" y="8876"/>
                    <a:pt x="6071" y="8847"/>
                    <a:pt x="5942" y="8799"/>
                  </a:cubicBezTo>
                  <a:cubicBezTo>
                    <a:pt x="5799" y="8752"/>
                    <a:pt x="5668" y="8692"/>
                    <a:pt x="5525" y="8692"/>
                  </a:cubicBezTo>
                  <a:cubicBezTo>
                    <a:pt x="5261" y="8692"/>
                    <a:pt x="4987" y="8875"/>
                    <a:pt x="4806" y="8875"/>
                  </a:cubicBezTo>
                  <a:cubicBezTo>
                    <a:pt x="4791" y="8875"/>
                    <a:pt x="4777" y="8874"/>
                    <a:pt x="4763" y="8871"/>
                  </a:cubicBezTo>
                  <a:cubicBezTo>
                    <a:pt x="4668" y="8859"/>
                    <a:pt x="4572" y="8752"/>
                    <a:pt x="4477" y="8657"/>
                  </a:cubicBezTo>
                  <a:cubicBezTo>
                    <a:pt x="4227" y="8383"/>
                    <a:pt x="4120" y="8323"/>
                    <a:pt x="3739" y="8299"/>
                  </a:cubicBezTo>
                  <a:cubicBezTo>
                    <a:pt x="3382" y="8264"/>
                    <a:pt x="3346" y="8240"/>
                    <a:pt x="3227" y="7895"/>
                  </a:cubicBezTo>
                  <a:cubicBezTo>
                    <a:pt x="3108" y="7537"/>
                    <a:pt x="3048" y="7442"/>
                    <a:pt x="2727" y="7252"/>
                  </a:cubicBezTo>
                  <a:cubicBezTo>
                    <a:pt x="2405" y="7061"/>
                    <a:pt x="2393" y="7025"/>
                    <a:pt x="2441" y="6668"/>
                  </a:cubicBezTo>
                  <a:cubicBezTo>
                    <a:pt x="2501" y="6287"/>
                    <a:pt x="2465" y="6180"/>
                    <a:pt x="2262" y="5871"/>
                  </a:cubicBezTo>
                  <a:cubicBezTo>
                    <a:pt x="2048" y="5561"/>
                    <a:pt x="2048" y="5513"/>
                    <a:pt x="2262" y="5216"/>
                  </a:cubicBezTo>
                  <a:cubicBezTo>
                    <a:pt x="2465" y="4906"/>
                    <a:pt x="2477" y="4799"/>
                    <a:pt x="2441" y="4418"/>
                  </a:cubicBezTo>
                  <a:cubicBezTo>
                    <a:pt x="2393" y="4061"/>
                    <a:pt x="2405" y="4025"/>
                    <a:pt x="2727" y="3835"/>
                  </a:cubicBezTo>
                  <a:cubicBezTo>
                    <a:pt x="2846" y="3763"/>
                    <a:pt x="2965" y="3680"/>
                    <a:pt x="3048" y="3585"/>
                  </a:cubicBezTo>
                  <a:cubicBezTo>
                    <a:pt x="3144" y="3477"/>
                    <a:pt x="3179" y="3323"/>
                    <a:pt x="3227" y="3192"/>
                  </a:cubicBezTo>
                  <a:cubicBezTo>
                    <a:pt x="3275" y="3061"/>
                    <a:pt x="3322" y="2942"/>
                    <a:pt x="3394" y="2882"/>
                  </a:cubicBezTo>
                  <a:cubicBezTo>
                    <a:pt x="3465" y="2823"/>
                    <a:pt x="3596" y="2799"/>
                    <a:pt x="3739" y="2787"/>
                  </a:cubicBezTo>
                  <a:cubicBezTo>
                    <a:pt x="4120" y="2763"/>
                    <a:pt x="4215" y="2703"/>
                    <a:pt x="4477" y="2430"/>
                  </a:cubicBezTo>
                  <a:cubicBezTo>
                    <a:pt x="4626" y="2273"/>
                    <a:pt x="4699" y="2210"/>
                    <a:pt x="4807" y="2210"/>
                  </a:cubicBezTo>
                  <a:cubicBezTo>
                    <a:pt x="4880" y="2210"/>
                    <a:pt x="4969" y="2239"/>
                    <a:pt x="5108" y="2287"/>
                  </a:cubicBezTo>
                  <a:cubicBezTo>
                    <a:pt x="5287" y="2352"/>
                    <a:pt x="5406" y="2385"/>
                    <a:pt x="5525" y="2385"/>
                  </a:cubicBezTo>
                  <a:cubicBezTo>
                    <a:pt x="5644" y="2385"/>
                    <a:pt x="5763" y="2352"/>
                    <a:pt x="5942" y="2287"/>
                  </a:cubicBezTo>
                  <a:cubicBezTo>
                    <a:pt x="6081" y="2233"/>
                    <a:pt x="6168" y="2206"/>
                    <a:pt x="6236" y="2206"/>
                  </a:cubicBezTo>
                  <a:cubicBezTo>
                    <a:pt x="6366" y="2206"/>
                    <a:pt x="6425" y="2306"/>
                    <a:pt x="6644" y="2525"/>
                  </a:cubicBezTo>
                  <a:cubicBezTo>
                    <a:pt x="6680" y="2555"/>
                    <a:pt x="6721" y="2570"/>
                    <a:pt x="6762" y="2570"/>
                  </a:cubicBezTo>
                  <a:cubicBezTo>
                    <a:pt x="6802" y="2570"/>
                    <a:pt x="6840" y="2555"/>
                    <a:pt x="6870" y="2525"/>
                  </a:cubicBezTo>
                  <a:cubicBezTo>
                    <a:pt x="6930" y="2465"/>
                    <a:pt x="6930" y="2358"/>
                    <a:pt x="6870" y="2299"/>
                  </a:cubicBezTo>
                  <a:lnTo>
                    <a:pt x="6787" y="2203"/>
                  </a:lnTo>
                  <a:cubicBezTo>
                    <a:pt x="6569" y="1978"/>
                    <a:pt x="6422" y="1886"/>
                    <a:pt x="6241" y="1886"/>
                  </a:cubicBezTo>
                  <a:cubicBezTo>
                    <a:pt x="6125" y="1886"/>
                    <a:pt x="5994" y="1924"/>
                    <a:pt x="5822" y="1989"/>
                  </a:cubicBezTo>
                  <a:cubicBezTo>
                    <a:pt x="5775" y="2001"/>
                    <a:pt x="5715" y="2013"/>
                    <a:pt x="5668" y="2025"/>
                  </a:cubicBezTo>
                  <a:lnTo>
                    <a:pt x="5668" y="1132"/>
                  </a:lnTo>
                  <a:cubicBezTo>
                    <a:pt x="5906" y="1060"/>
                    <a:pt x="6084" y="858"/>
                    <a:pt x="6084" y="584"/>
                  </a:cubicBezTo>
                  <a:cubicBezTo>
                    <a:pt x="6084" y="263"/>
                    <a:pt x="5822" y="1"/>
                    <a:pt x="5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6938984" y="3622042"/>
              <a:ext cx="53899" cy="51605"/>
            </a:xfrm>
            <a:custGeom>
              <a:rect b="b" l="l" r="r" t="t"/>
              <a:pathLst>
                <a:path extrusionOk="0" h="1620" w="1692">
                  <a:moveTo>
                    <a:pt x="919" y="548"/>
                  </a:moveTo>
                  <a:cubicBezTo>
                    <a:pt x="1015" y="548"/>
                    <a:pt x="1114" y="587"/>
                    <a:pt x="1191" y="665"/>
                  </a:cubicBezTo>
                  <a:cubicBezTo>
                    <a:pt x="1334" y="796"/>
                    <a:pt x="1334" y="1046"/>
                    <a:pt x="1191" y="1200"/>
                  </a:cubicBezTo>
                  <a:cubicBezTo>
                    <a:pt x="1114" y="1272"/>
                    <a:pt x="1015" y="1307"/>
                    <a:pt x="919" y="1307"/>
                  </a:cubicBezTo>
                  <a:cubicBezTo>
                    <a:pt x="822" y="1307"/>
                    <a:pt x="727" y="1272"/>
                    <a:pt x="655" y="1200"/>
                  </a:cubicBezTo>
                  <a:cubicBezTo>
                    <a:pt x="500" y="1046"/>
                    <a:pt x="500" y="807"/>
                    <a:pt x="655" y="665"/>
                  </a:cubicBezTo>
                  <a:cubicBezTo>
                    <a:pt x="727" y="587"/>
                    <a:pt x="822" y="548"/>
                    <a:pt x="919" y="548"/>
                  </a:cubicBezTo>
                  <a:close/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34" y="557"/>
                  </a:lnTo>
                  <a:cubicBezTo>
                    <a:pt x="179" y="819"/>
                    <a:pt x="191" y="1177"/>
                    <a:pt x="429" y="1415"/>
                  </a:cubicBezTo>
                  <a:cubicBezTo>
                    <a:pt x="560" y="1552"/>
                    <a:pt x="739" y="1620"/>
                    <a:pt x="920" y="1620"/>
                  </a:cubicBezTo>
                  <a:cubicBezTo>
                    <a:pt x="1102" y="1620"/>
                    <a:pt x="1286" y="1552"/>
                    <a:pt x="1429" y="1415"/>
                  </a:cubicBezTo>
                  <a:cubicBezTo>
                    <a:pt x="1691" y="1153"/>
                    <a:pt x="1691" y="700"/>
                    <a:pt x="1429" y="415"/>
                  </a:cubicBezTo>
                  <a:cubicBezTo>
                    <a:pt x="1294" y="286"/>
                    <a:pt x="1120" y="223"/>
                    <a:pt x="945" y="223"/>
                  </a:cubicBezTo>
                  <a:cubicBezTo>
                    <a:pt x="812" y="223"/>
                    <a:pt x="678" y="259"/>
                    <a:pt x="560" y="331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424" name="Google Shape;1424;p50"/>
          <p:cNvGrpSpPr/>
          <p:nvPr/>
        </p:nvGrpSpPr>
        <p:grpSpPr>
          <a:xfrm>
            <a:off x="3477538" y="1160928"/>
            <a:ext cx="285230" cy="355597"/>
            <a:chOff x="8007400" y="2902278"/>
            <a:chExt cx="285230" cy="355597"/>
          </a:xfrm>
        </p:grpSpPr>
        <p:sp>
          <p:nvSpPr>
            <p:cNvPr id="1425" name="Google Shape;1425;p50"/>
            <p:cNvSpPr/>
            <p:nvPr/>
          </p:nvSpPr>
          <p:spPr>
            <a:xfrm>
              <a:off x="8134820" y="3165305"/>
              <a:ext cx="39851" cy="39851"/>
            </a:xfrm>
            <a:custGeom>
              <a:rect b="b" l="l" r="r" t="t"/>
              <a:pathLst>
                <a:path extrusionOk="0" h="1251" w="1251">
                  <a:moveTo>
                    <a:pt x="632" y="310"/>
                  </a:moveTo>
                  <a:cubicBezTo>
                    <a:pt x="799" y="310"/>
                    <a:pt x="930" y="441"/>
                    <a:pt x="930" y="608"/>
                  </a:cubicBezTo>
                  <a:cubicBezTo>
                    <a:pt x="930" y="775"/>
                    <a:pt x="799" y="906"/>
                    <a:pt x="632" y="906"/>
                  </a:cubicBezTo>
                  <a:cubicBezTo>
                    <a:pt x="465" y="906"/>
                    <a:pt x="334" y="775"/>
                    <a:pt x="334" y="608"/>
                  </a:cubicBezTo>
                  <a:cubicBezTo>
                    <a:pt x="334" y="441"/>
                    <a:pt x="465" y="310"/>
                    <a:pt x="632" y="310"/>
                  </a:cubicBezTo>
                  <a:close/>
                  <a:moveTo>
                    <a:pt x="632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65"/>
                    <a:pt x="287" y="1251"/>
                    <a:pt x="632" y="1251"/>
                  </a:cubicBezTo>
                  <a:cubicBezTo>
                    <a:pt x="977" y="1251"/>
                    <a:pt x="1251" y="965"/>
                    <a:pt x="1251" y="620"/>
                  </a:cubicBezTo>
                  <a:cubicBezTo>
                    <a:pt x="1251" y="275"/>
                    <a:pt x="977" y="1"/>
                    <a:pt x="6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8007400" y="2902278"/>
              <a:ext cx="285230" cy="355597"/>
            </a:xfrm>
            <a:custGeom>
              <a:rect b="b" l="l" r="r" t="t"/>
              <a:pathLst>
                <a:path extrusionOk="0" h="11163" w="8954">
                  <a:moveTo>
                    <a:pt x="6528" y="337"/>
                  </a:moveTo>
                  <a:cubicBezTo>
                    <a:pt x="6549" y="337"/>
                    <a:pt x="6573" y="346"/>
                    <a:pt x="6596" y="364"/>
                  </a:cubicBezTo>
                  <a:lnTo>
                    <a:pt x="7632" y="1412"/>
                  </a:lnTo>
                  <a:cubicBezTo>
                    <a:pt x="7668" y="1435"/>
                    <a:pt x="7668" y="1483"/>
                    <a:pt x="7632" y="1519"/>
                  </a:cubicBezTo>
                  <a:lnTo>
                    <a:pt x="7489" y="1674"/>
                  </a:lnTo>
                  <a:cubicBezTo>
                    <a:pt x="7472" y="1691"/>
                    <a:pt x="7454" y="1700"/>
                    <a:pt x="7434" y="1700"/>
                  </a:cubicBezTo>
                  <a:cubicBezTo>
                    <a:pt x="7415" y="1700"/>
                    <a:pt x="7394" y="1691"/>
                    <a:pt x="7370" y="1674"/>
                  </a:cubicBezTo>
                  <a:lnTo>
                    <a:pt x="6323" y="626"/>
                  </a:lnTo>
                  <a:cubicBezTo>
                    <a:pt x="6299" y="590"/>
                    <a:pt x="6299" y="542"/>
                    <a:pt x="6323" y="519"/>
                  </a:cubicBezTo>
                  <a:lnTo>
                    <a:pt x="6477" y="364"/>
                  </a:lnTo>
                  <a:cubicBezTo>
                    <a:pt x="6489" y="346"/>
                    <a:pt x="6507" y="337"/>
                    <a:pt x="6528" y="337"/>
                  </a:cubicBezTo>
                  <a:close/>
                  <a:moveTo>
                    <a:pt x="6299" y="1066"/>
                  </a:moveTo>
                  <a:lnTo>
                    <a:pt x="7001" y="1769"/>
                  </a:lnTo>
                  <a:lnTo>
                    <a:pt x="6346" y="2424"/>
                  </a:lnTo>
                  <a:lnTo>
                    <a:pt x="5644" y="1721"/>
                  </a:lnTo>
                  <a:lnTo>
                    <a:pt x="6299" y="1066"/>
                  </a:lnTo>
                  <a:close/>
                  <a:moveTo>
                    <a:pt x="2155" y="4698"/>
                  </a:moveTo>
                  <a:lnTo>
                    <a:pt x="2453" y="4995"/>
                  </a:lnTo>
                  <a:lnTo>
                    <a:pt x="2215" y="5198"/>
                  </a:lnTo>
                  <a:cubicBezTo>
                    <a:pt x="2203" y="5216"/>
                    <a:pt x="2182" y="5225"/>
                    <a:pt x="2160" y="5225"/>
                  </a:cubicBezTo>
                  <a:cubicBezTo>
                    <a:pt x="2137" y="5225"/>
                    <a:pt x="2114" y="5216"/>
                    <a:pt x="2096" y="5198"/>
                  </a:cubicBezTo>
                  <a:lnTo>
                    <a:pt x="1941" y="5031"/>
                  </a:lnTo>
                  <a:cubicBezTo>
                    <a:pt x="1905" y="5007"/>
                    <a:pt x="1905" y="4948"/>
                    <a:pt x="1941" y="4924"/>
                  </a:cubicBezTo>
                  <a:lnTo>
                    <a:pt x="2155" y="4698"/>
                  </a:lnTo>
                  <a:close/>
                  <a:moveTo>
                    <a:pt x="2408" y="3865"/>
                  </a:moveTo>
                  <a:cubicBezTo>
                    <a:pt x="2416" y="3865"/>
                    <a:pt x="2422" y="3869"/>
                    <a:pt x="2429" y="3876"/>
                  </a:cubicBezTo>
                  <a:lnTo>
                    <a:pt x="2572" y="4031"/>
                  </a:lnTo>
                  <a:cubicBezTo>
                    <a:pt x="4203" y="5662"/>
                    <a:pt x="4144" y="5579"/>
                    <a:pt x="4108" y="5603"/>
                  </a:cubicBezTo>
                  <a:lnTo>
                    <a:pt x="3846" y="5876"/>
                  </a:lnTo>
                  <a:cubicBezTo>
                    <a:pt x="3842" y="5879"/>
                    <a:pt x="3839" y="5883"/>
                    <a:pt x="3835" y="5883"/>
                  </a:cubicBezTo>
                  <a:cubicBezTo>
                    <a:pt x="3804" y="5883"/>
                    <a:pt x="3678" y="5722"/>
                    <a:pt x="2120" y="4174"/>
                  </a:cubicBezTo>
                  <a:cubicBezTo>
                    <a:pt x="2096" y="4162"/>
                    <a:pt x="2096" y="4138"/>
                    <a:pt x="2120" y="4138"/>
                  </a:cubicBezTo>
                  <a:cubicBezTo>
                    <a:pt x="2328" y="3930"/>
                    <a:pt x="2378" y="3865"/>
                    <a:pt x="2408" y="3865"/>
                  </a:cubicBezTo>
                  <a:close/>
                  <a:moveTo>
                    <a:pt x="3025" y="5579"/>
                  </a:moveTo>
                  <a:lnTo>
                    <a:pt x="3322" y="5876"/>
                  </a:lnTo>
                  <a:lnTo>
                    <a:pt x="3084" y="6079"/>
                  </a:lnTo>
                  <a:cubicBezTo>
                    <a:pt x="3066" y="6097"/>
                    <a:pt x="3042" y="6106"/>
                    <a:pt x="3020" y="6106"/>
                  </a:cubicBezTo>
                  <a:cubicBezTo>
                    <a:pt x="2998" y="6106"/>
                    <a:pt x="2977" y="6097"/>
                    <a:pt x="2965" y="6079"/>
                  </a:cubicBezTo>
                  <a:lnTo>
                    <a:pt x="2798" y="5912"/>
                  </a:lnTo>
                  <a:cubicBezTo>
                    <a:pt x="2774" y="5888"/>
                    <a:pt x="2774" y="5829"/>
                    <a:pt x="2798" y="5793"/>
                  </a:cubicBezTo>
                  <a:lnTo>
                    <a:pt x="3025" y="5579"/>
                  </a:lnTo>
                  <a:close/>
                  <a:moveTo>
                    <a:pt x="3025" y="6936"/>
                  </a:moveTo>
                  <a:cubicBezTo>
                    <a:pt x="3072" y="6936"/>
                    <a:pt x="3096" y="6972"/>
                    <a:pt x="3096" y="7019"/>
                  </a:cubicBezTo>
                  <a:lnTo>
                    <a:pt x="3096" y="7269"/>
                  </a:lnTo>
                  <a:cubicBezTo>
                    <a:pt x="3096" y="7317"/>
                    <a:pt x="3072" y="7341"/>
                    <a:pt x="3025" y="7341"/>
                  </a:cubicBezTo>
                  <a:lnTo>
                    <a:pt x="405" y="7341"/>
                  </a:lnTo>
                  <a:cubicBezTo>
                    <a:pt x="369" y="7341"/>
                    <a:pt x="334" y="7305"/>
                    <a:pt x="334" y="7269"/>
                  </a:cubicBezTo>
                  <a:lnTo>
                    <a:pt x="334" y="7019"/>
                  </a:lnTo>
                  <a:cubicBezTo>
                    <a:pt x="334" y="6972"/>
                    <a:pt x="358" y="6936"/>
                    <a:pt x="405" y="6936"/>
                  </a:cubicBezTo>
                  <a:close/>
                  <a:moveTo>
                    <a:pt x="1834" y="7674"/>
                  </a:moveTo>
                  <a:cubicBezTo>
                    <a:pt x="2060" y="7960"/>
                    <a:pt x="2322" y="8210"/>
                    <a:pt x="2632" y="8401"/>
                  </a:cubicBezTo>
                  <a:cubicBezTo>
                    <a:pt x="2608" y="8448"/>
                    <a:pt x="2572" y="8496"/>
                    <a:pt x="2548" y="8520"/>
                  </a:cubicBezTo>
                  <a:cubicBezTo>
                    <a:pt x="2489" y="8591"/>
                    <a:pt x="2441" y="8663"/>
                    <a:pt x="2393" y="8746"/>
                  </a:cubicBezTo>
                  <a:cubicBezTo>
                    <a:pt x="2382" y="8770"/>
                    <a:pt x="2334" y="8805"/>
                    <a:pt x="2322" y="8853"/>
                  </a:cubicBezTo>
                  <a:cubicBezTo>
                    <a:pt x="1846" y="8555"/>
                    <a:pt x="1465" y="8151"/>
                    <a:pt x="1167" y="7674"/>
                  </a:cubicBezTo>
                  <a:close/>
                  <a:moveTo>
                    <a:pt x="4632" y="7793"/>
                  </a:moveTo>
                  <a:cubicBezTo>
                    <a:pt x="5870" y="7793"/>
                    <a:pt x="6846" y="8793"/>
                    <a:pt x="6918" y="9936"/>
                  </a:cubicBezTo>
                  <a:lnTo>
                    <a:pt x="2334" y="9936"/>
                  </a:lnTo>
                  <a:cubicBezTo>
                    <a:pt x="2417" y="8770"/>
                    <a:pt x="3406" y="7793"/>
                    <a:pt x="4632" y="7793"/>
                  </a:cubicBezTo>
                  <a:close/>
                  <a:moveTo>
                    <a:pt x="6525" y="1"/>
                  </a:moveTo>
                  <a:cubicBezTo>
                    <a:pt x="6421" y="1"/>
                    <a:pt x="6317" y="42"/>
                    <a:pt x="6239" y="126"/>
                  </a:cubicBezTo>
                  <a:lnTo>
                    <a:pt x="6084" y="269"/>
                  </a:lnTo>
                  <a:cubicBezTo>
                    <a:pt x="5942" y="423"/>
                    <a:pt x="5942" y="662"/>
                    <a:pt x="6073" y="804"/>
                  </a:cubicBezTo>
                  <a:lnTo>
                    <a:pt x="5406" y="1483"/>
                  </a:lnTo>
                  <a:lnTo>
                    <a:pt x="5251" y="1328"/>
                  </a:lnTo>
                  <a:cubicBezTo>
                    <a:pt x="5221" y="1299"/>
                    <a:pt x="5180" y="1284"/>
                    <a:pt x="5136" y="1284"/>
                  </a:cubicBezTo>
                  <a:cubicBezTo>
                    <a:pt x="5093" y="1284"/>
                    <a:pt x="5049" y="1299"/>
                    <a:pt x="5013" y="1328"/>
                  </a:cubicBezTo>
                  <a:lnTo>
                    <a:pt x="3977" y="2376"/>
                  </a:lnTo>
                  <a:cubicBezTo>
                    <a:pt x="3917" y="2436"/>
                    <a:pt x="3917" y="2531"/>
                    <a:pt x="3977" y="2614"/>
                  </a:cubicBezTo>
                  <a:cubicBezTo>
                    <a:pt x="4007" y="2644"/>
                    <a:pt x="4045" y="2659"/>
                    <a:pt x="4087" y="2659"/>
                  </a:cubicBezTo>
                  <a:cubicBezTo>
                    <a:pt x="4129" y="2659"/>
                    <a:pt x="4173" y="2644"/>
                    <a:pt x="4215" y="2614"/>
                  </a:cubicBezTo>
                  <a:lnTo>
                    <a:pt x="5132" y="1685"/>
                  </a:lnTo>
                  <a:lnTo>
                    <a:pt x="6299" y="2852"/>
                  </a:lnTo>
                  <a:lnTo>
                    <a:pt x="4060" y="5079"/>
                  </a:lnTo>
                  <a:lnTo>
                    <a:pt x="2905" y="3924"/>
                  </a:lnTo>
                  <a:lnTo>
                    <a:pt x="3739" y="3090"/>
                  </a:lnTo>
                  <a:cubicBezTo>
                    <a:pt x="3798" y="3031"/>
                    <a:pt x="3798" y="2924"/>
                    <a:pt x="3739" y="2864"/>
                  </a:cubicBezTo>
                  <a:cubicBezTo>
                    <a:pt x="3709" y="2834"/>
                    <a:pt x="3667" y="2820"/>
                    <a:pt x="3624" y="2820"/>
                  </a:cubicBezTo>
                  <a:cubicBezTo>
                    <a:pt x="3581" y="2820"/>
                    <a:pt x="3536" y="2834"/>
                    <a:pt x="3501" y="2864"/>
                  </a:cubicBezTo>
                  <a:lnTo>
                    <a:pt x="2667" y="3698"/>
                  </a:lnTo>
                  <a:lnTo>
                    <a:pt x="2632" y="3662"/>
                  </a:lnTo>
                  <a:cubicBezTo>
                    <a:pt x="2566" y="3596"/>
                    <a:pt x="2477" y="3564"/>
                    <a:pt x="2388" y="3564"/>
                  </a:cubicBezTo>
                  <a:cubicBezTo>
                    <a:pt x="2298" y="3564"/>
                    <a:pt x="2209" y="3596"/>
                    <a:pt x="2143" y="3662"/>
                  </a:cubicBezTo>
                  <a:lnTo>
                    <a:pt x="1870" y="3936"/>
                  </a:lnTo>
                  <a:cubicBezTo>
                    <a:pt x="1739" y="4067"/>
                    <a:pt x="1739" y="4293"/>
                    <a:pt x="1870" y="4424"/>
                  </a:cubicBezTo>
                  <a:lnTo>
                    <a:pt x="1905" y="4460"/>
                  </a:lnTo>
                  <a:cubicBezTo>
                    <a:pt x="1751" y="4638"/>
                    <a:pt x="1548" y="4722"/>
                    <a:pt x="1548" y="4972"/>
                  </a:cubicBezTo>
                  <a:cubicBezTo>
                    <a:pt x="1548" y="5079"/>
                    <a:pt x="1596" y="5186"/>
                    <a:pt x="1667" y="5269"/>
                  </a:cubicBezTo>
                  <a:cubicBezTo>
                    <a:pt x="1786" y="5376"/>
                    <a:pt x="1870" y="5555"/>
                    <a:pt x="2132" y="5555"/>
                  </a:cubicBezTo>
                  <a:cubicBezTo>
                    <a:pt x="2382" y="5555"/>
                    <a:pt x="2465" y="5353"/>
                    <a:pt x="2644" y="5198"/>
                  </a:cubicBezTo>
                  <a:lnTo>
                    <a:pt x="2763" y="5317"/>
                  </a:lnTo>
                  <a:cubicBezTo>
                    <a:pt x="2620" y="5495"/>
                    <a:pt x="2405" y="5591"/>
                    <a:pt x="2405" y="5841"/>
                  </a:cubicBezTo>
                  <a:cubicBezTo>
                    <a:pt x="2405" y="6079"/>
                    <a:pt x="2608" y="6186"/>
                    <a:pt x="2691" y="6305"/>
                  </a:cubicBezTo>
                  <a:cubicBezTo>
                    <a:pt x="2763" y="6377"/>
                    <a:pt x="2870" y="6424"/>
                    <a:pt x="2989" y="6424"/>
                  </a:cubicBezTo>
                  <a:cubicBezTo>
                    <a:pt x="3239" y="6424"/>
                    <a:pt x="3334" y="6210"/>
                    <a:pt x="3513" y="6067"/>
                  </a:cubicBezTo>
                  <a:cubicBezTo>
                    <a:pt x="3525" y="6079"/>
                    <a:pt x="3620" y="6198"/>
                    <a:pt x="3798" y="6198"/>
                  </a:cubicBezTo>
                  <a:cubicBezTo>
                    <a:pt x="3882" y="6198"/>
                    <a:pt x="3977" y="6162"/>
                    <a:pt x="4048" y="6091"/>
                  </a:cubicBezTo>
                  <a:lnTo>
                    <a:pt x="4310" y="5829"/>
                  </a:lnTo>
                  <a:cubicBezTo>
                    <a:pt x="4453" y="5686"/>
                    <a:pt x="4453" y="5472"/>
                    <a:pt x="4310" y="5329"/>
                  </a:cubicBezTo>
                  <a:lnTo>
                    <a:pt x="4287" y="5305"/>
                  </a:lnTo>
                  <a:lnTo>
                    <a:pt x="6239" y="3352"/>
                  </a:lnTo>
                  <a:cubicBezTo>
                    <a:pt x="6930" y="3924"/>
                    <a:pt x="7335" y="4733"/>
                    <a:pt x="7335" y="5626"/>
                  </a:cubicBezTo>
                  <a:cubicBezTo>
                    <a:pt x="7335" y="6555"/>
                    <a:pt x="6906" y="7412"/>
                    <a:pt x="6156" y="7984"/>
                  </a:cubicBezTo>
                  <a:cubicBezTo>
                    <a:pt x="5690" y="7638"/>
                    <a:pt x="5153" y="7470"/>
                    <a:pt x="4619" y="7470"/>
                  </a:cubicBezTo>
                  <a:cubicBezTo>
                    <a:pt x="3993" y="7470"/>
                    <a:pt x="3371" y="7701"/>
                    <a:pt x="2870" y="8151"/>
                  </a:cubicBezTo>
                  <a:cubicBezTo>
                    <a:pt x="2644" y="8008"/>
                    <a:pt x="2453" y="7853"/>
                    <a:pt x="2274" y="7650"/>
                  </a:cubicBezTo>
                  <a:lnTo>
                    <a:pt x="3025" y="7650"/>
                  </a:lnTo>
                  <a:cubicBezTo>
                    <a:pt x="3239" y="7650"/>
                    <a:pt x="3417" y="7472"/>
                    <a:pt x="3417" y="7258"/>
                  </a:cubicBezTo>
                  <a:lnTo>
                    <a:pt x="3417" y="6996"/>
                  </a:lnTo>
                  <a:cubicBezTo>
                    <a:pt x="3417" y="6781"/>
                    <a:pt x="3239" y="6603"/>
                    <a:pt x="3025" y="6603"/>
                  </a:cubicBezTo>
                  <a:lnTo>
                    <a:pt x="405" y="6603"/>
                  </a:lnTo>
                  <a:cubicBezTo>
                    <a:pt x="179" y="6603"/>
                    <a:pt x="0" y="6781"/>
                    <a:pt x="0" y="6996"/>
                  </a:cubicBezTo>
                  <a:lnTo>
                    <a:pt x="0" y="7258"/>
                  </a:lnTo>
                  <a:cubicBezTo>
                    <a:pt x="0" y="7472"/>
                    <a:pt x="179" y="7650"/>
                    <a:pt x="405" y="7650"/>
                  </a:cubicBezTo>
                  <a:lnTo>
                    <a:pt x="774" y="7650"/>
                  </a:lnTo>
                  <a:cubicBezTo>
                    <a:pt x="1036" y="8162"/>
                    <a:pt x="1548" y="8722"/>
                    <a:pt x="2191" y="9127"/>
                  </a:cubicBezTo>
                  <a:cubicBezTo>
                    <a:pt x="2084" y="9377"/>
                    <a:pt x="2036" y="9651"/>
                    <a:pt x="2012" y="9936"/>
                  </a:cubicBezTo>
                  <a:lnTo>
                    <a:pt x="846" y="9936"/>
                  </a:lnTo>
                  <a:cubicBezTo>
                    <a:pt x="774" y="9936"/>
                    <a:pt x="715" y="9972"/>
                    <a:pt x="703" y="10032"/>
                  </a:cubicBezTo>
                  <a:lnTo>
                    <a:pt x="346" y="10948"/>
                  </a:lnTo>
                  <a:cubicBezTo>
                    <a:pt x="298" y="11044"/>
                    <a:pt x="381" y="11163"/>
                    <a:pt x="488" y="11163"/>
                  </a:cubicBezTo>
                  <a:lnTo>
                    <a:pt x="1393" y="11163"/>
                  </a:lnTo>
                  <a:cubicBezTo>
                    <a:pt x="1489" y="11163"/>
                    <a:pt x="1560" y="11091"/>
                    <a:pt x="1560" y="11008"/>
                  </a:cubicBezTo>
                  <a:cubicBezTo>
                    <a:pt x="1560" y="10913"/>
                    <a:pt x="1489" y="10841"/>
                    <a:pt x="1393" y="10841"/>
                  </a:cubicBezTo>
                  <a:lnTo>
                    <a:pt x="739" y="10841"/>
                  </a:lnTo>
                  <a:lnTo>
                    <a:pt x="965" y="10258"/>
                  </a:lnTo>
                  <a:lnTo>
                    <a:pt x="8299" y="10258"/>
                  </a:lnTo>
                  <a:lnTo>
                    <a:pt x="8525" y="10841"/>
                  </a:lnTo>
                  <a:lnTo>
                    <a:pt x="2167" y="10841"/>
                  </a:lnTo>
                  <a:cubicBezTo>
                    <a:pt x="2084" y="10841"/>
                    <a:pt x="2012" y="10913"/>
                    <a:pt x="2012" y="11008"/>
                  </a:cubicBezTo>
                  <a:cubicBezTo>
                    <a:pt x="2012" y="11091"/>
                    <a:pt x="2084" y="11163"/>
                    <a:pt x="2167" y="11163"/>
                  </a:cubicBezTo>
                  <a:lnTo>
                    <a:pt x="8763" y="11163"/>
                  </a:lnTo>
                  <a:cubicBezTo>
                    <a:pt x="8882" y="11163"/>
                    <a:pt x="8954" y="11044"/>
                    <a:pt x="8918" y="10948"/>
                  </a:cubicBezTo>
                  <a:lnTo>
                    <a:pt x="8561" y="10044"/>
                  </a:lnTo>
                  <a:cubicBezTo>
                    <a:pt x="8525" y="9984"/>
                    <a:pt x="8466" y="9936"/>
                    <a:pt x="8406" y="9936"/>
                  </a:cubicBezTo>
                  <a:lnTo>
                    <a:pt x="7251" y="9936"/>
                  </a:lnTo>
                  <a:cubicBezTo>
                    <a:pt x="7216" y="9555"/>
                    <a:pt x="7132" y="9198"/>
                    <a:pt x="6965" y="8889"/>
                  </a:cubicBezTo>
                  <a:cubicBezTo>
                    <a:pt x="7847" y="8210"/>
                    <a:pt x="8430" y="7174"/>
                    <a:pt x="8525" y="6067"/>
                  </a:cubicBezTo>
                  <a:cubicBezTo>
                    <a:pt x="8537" y="5972"/>
                    <a:pt x="8466" y="5900"/>
                    <a:pt x="8382" y="5888"/>
                  </a:cubicBezTo>
                  <a:cubicBezTo>
                    <a:pt x="8371" y="5886"/>
                    <a:pt x="8360" y="5884"/>
                    <a:pt x="8350" y="5884"/>
                  </a:cubicBezTo>
                  <a:cubicBezTo>
                    <a:pt x="8271" y="5884"/>
                    <a:pt x="8214" y="5958"/>
                    <a:pt x="8204" y="6031"/>
                  </a:cubicBezTo>
                  <a:cubicBezTo>
                    <a:pt x="8097" y="7043"/>
                    <a:pt x="7597" y="7972"/>
                    <a:pt x="6799" y="8603"/>
                  </a:cubicBezTo>
                  <a:cubicBezTo>
                    <a:pt x="6751" y="8543"/>
                    <a:pt x="6715" y="8508"/>
                    <a:pt x="6668" y="8460"/>
                  </a:cubicBezTo>
                  <a:cubicBezTo>
                    <a:pt x="6608" y="8389"/>
                    <a:pt x="6537" y="8293"/>
                    <a:pt x="6454" y="8222"/>
                  </a:cubicBezTo>
                  <a:lnTo>
                    <a:pt x="6430" y="8186"/>
                  </a:lnTo>
                  <a:cubicBezTo>
                    <a:pt x="8037" y="6912"/>
                    <a:pt x="8097" y="4460"/>
                    <a:pt x="6477" y="3114"/>
                  </a:cubicBezTo>
                  <a:lnTo>
                    <a:pt x="6632" y="2948"/>
                  </a:lnTo>
                  <a:cubicBezTo>
                    <a:pt x="6692" y="2888"/>
                    <a:pt x="6692" y="2793"/>
                    <a:pt x="6632" y="2733"/>
                  </a:cubicBezTo>
                  <a:lnTo>
                    <a:pt x="6561" y="2650"/>
                  </a:lnTo>
                  <a:lnTo>
                    <a:pt x="6656" y="2567"/>
                  </a:lnTo>
                  <a:cubicBezTo>
                    <a:pt x="7013" y="2793"/>
                    <a:pt x="7489" y="3305"/>
                    <a:pt x="7799" y="3900"/>
                  </a:cubicBezTo>
                  <a:cubicBezTo>
                    <a:pt x="8037" y="4352"/>
                    <a:pt x="8168" y="4876"/>
                    <a:pt x="8216" y="5376"/>
                  </a:cubicBezTo>
                  <a:cubicBezTo>
                    <a:pt x="8216" y="5465"/>
                    <a:pt x="8287" y="5532"/>
                    <a:pt x="8373" y="5532"/>
                  </a:cubicBezTo>
                  <a:cubicBezTo>
                    <a:pt x="8380" y="5532"/>
                    <a:pt x="8387" y="5532"/>
                    <a:pt x="8394" y="5531"/>
                  </a:cubicBezTo>
                  <a:cubicBezTo>
                    <a:pt x="8478" y="5531"/>
                    <a:pt x="8561" y="5436"/>
                    <a:pt x="8537" y="5353"/>
                  </a:cubicBezTo>
                  <a:cubicBezTo>
                    <a:pt x="8454" y="4138"/>
                    <a:pt x="7858" y="3055"/>
                    <a:pt x="6894" y="2328"/>
                  </a:cubicBezTo>
                  <a:lnTo>
                    <a:pt x="7251" y="1971"/>
                  </a:lnTo>
                  <a:cubicBezTo>
                    <a:pt x="7317" y="2002"/>
                    <a:pt x="7384" y="2017"/>
                    <a:pt x="7446" y="2017"/>
                  </a:cubicBezTo>
                  <a:cubicBezTo>
                    <a:pt x="7551" y="2017"/>
                    <a:pt x="7644" y="1975"/>
                    <a:pt x="7704" y="1900"/>
                  </a:cubicBezTo>
                  <a:lnTo>
                    <a:pt x="7858" y="1745"/>
                  </a:lnTo>
                  <a:cubicBezTo>
                    <a:pt x="8025" y="1578"/>
                    <a:pt x="8025" y="1328"/>
                    <a:pt x="7858" y="1162"/>
                  </a:cubicBezTo>
                  <a:lnTo>
                    <a:pt x="6811" y="126"/>
                  </a:lnTo>
                  <a:cubicBezTo>
                    <a:pt x="6733" y="42"/>
                    <a:pt x="6629" y="1"/>
                    <a:pt x="6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427" name="Google Shape;1427;p50"/>
          <p:cNvGrpSpPr/>
          <p:nvPr/>
        </p:nvGrpSpPr>
        <p:grpSpPr>
          <a:xfrm>
            <a:off x="1136647" y="1073765"/>
            <a:ext cx="1233010" cy="1351553"/>
            <a:chOff x="2360256" y="1197791"/>
            <a:chExt cx="692158" cy="758703"/>
          </a:xfrm>
        </p:grpSpPr>
        <p:sp>
          <p:nvSpPr>
            <p:cNvPr id="1428" name="Google Shape;1428;p50"/>
            <p:cNvSpPr/>
            <p:nvPr/>
          </p:nvSpPr>
          <p:spPr>
            <a:xfrm>
              <a:off x="2422524" y="1798990"/>
              <a:ext cx="302124" cy="83593"/>
            </a:xfrm>
            <a:custGeom>
              <a:rect b="b" l="l" r="r" t="t"/>
              <a:pathLst>
                <a:path extrusionOk="0" h="4163" w="15046">
                  <a:moveTo>
                    <a:pt x="456" y="1"/>
                  </a:moveTo>
                  <a:lnTo>
                    <a:pt x="0" y="183"/>
                  </a:lnTo>
                  <a:cubicBezTo>
                    <a:pt x="1185" y="973"/>
                    <a:pt x="2614" y="1338"/>
                    <a:pt x="3982" y="1672"/>
                  </a:cubicBezTo>
                  <a:lnTo>
                    <a:pt x="13313" y="4043"/>
                  </a:lnTo>
                  <a:cubicBezTo>
                    <a:pt x="13552" y="4103"/>
                    <a:pt x="13804" y="4163"/>
                    <a:pt x="14052" y="4163"/>
                  </a:cubicBezTo>
                  <a:cubicBezTo>
                    <a:pt x="14182" y="4163"/>
                    <a:pt x="14312" y="4146"/>
                    <a:pt x="14438" y="4104"/>
                  </a:cubicBezTo>
                  <a:cubicBezTo>
                    <a:pt x="14803" y="3982"/>
                    <a:pt x="15046" y="3526"/>
                    <a:pt x="14833" y="3192"/>
                  </a:cubicBezTo>
                  <a:cubicBezTo>
                    <a:pt x="10122" y="1764"/>
                    <a:pt x="5319" y="669"/>
                    <a:pt x="456" y="1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2800995" y="1405440"/>
              <a:ext cx="224575" cy="515032"/>
            </a:xfrm>
            <a:custGeom>
              <a:rect b="b" l="l" r="r" t="t"/>
              <a:pathLst>
                <a:path extrusionOk="0" h="25649" w="11184">
                  <a:moveTo>
                    <a:pt x="9906" y="25"/>
                  </a:moveTo>
                  <a:lnTo>
                    <a:pt x="9660" y="321"/>
                  </a:lnTo>
                  <a:lnTo>
                    <a:pt x="9660" y="321"/>
                  </a:lnTo>
                  <a:cubicBezTo>
                    <a:pt x="9722" y="253"/>
                    <a:pt x="9795" y="196"/>
                    <a:pt x="9874" y="150"/>
                  </a:cubicBezTo>
                  <a:lnTo>
                    <a:pt x="9874" y="150"/>
                  </a:lnTo>
                  <a:cubicBezTo>
                    <a:pt x="9885" y="108"/>
                    <a:pt x="9896" y="66"/>
                    <a:pt x="9906" y="25"/>
                  </a:cubicBezTo>
                  <a:close/>
                  <a:moveTo>
                    <a:pt x="9660" y="321"/>
                  </a:moveTo>
                  <a:cubicBezTo>
                    <a:pt x="9640" y="343"/>
                    <a:pt x="9620" y="366"/>
                    <a:pt x="9602" y="390"/>
                  </a:cubicBezTo>
                  <a:lnTo>
                    <a:pt x="9660" y="321"/>
                  </a:lnTo>
                  <a:close/>
                  <a:moveTo>
                    <a:pt x="10441" y="1"/>
                  </a:moveTo>
                  <a:cubicBezTo>
                    <a:pt x="10243" y="1"/>
                    <a:pt x="10043" y="50"/>
                    <a:pt x="9874" y="150"/>
                  </a:cubicBezTo>
                  <a:lnTo>
                    <a:pt x="9874" y="150"/>
                  </a:lnTo>
                  <a:cubicBezTo>
                    <a:pt x="7727" y="8376"/>
                    <a:pt x="5579" y="16602"/>
                    <a:pt x="3432" y="24828"/>
                  </a:cubicBezTo>
                  <a:cubicBezTo>
                    <a:pt x="3250" y="24220"/>
                    <a:pt x="2611" y="23855"/>
                    <a:pt x="2004" y="23764"/>
                  </a:cubicBezTo>
                  <a:cubicBezTo>
                    <a:pt x="1885" y="23747"/>
                    <a:pt x="1766" y="23739"/>
                    <a:pt x="1648" y="23739"/>
                  </a:cubicBezTo>
                  <a:cubicBezTo>
                    <a:pt x="1129" y="23739"/>
                    <a:pt x="614" y="23883"/>
                    <a:pt x="119" y="24007"/>
                  </a:cubicBezTo>
                  <a:cubicBezTo>
                    <a:pt x="1" y="24803"/>
                    <a:pt x="999" y="25285"/>
                    <a:pt x="1809" y="25285"/>
                  </a:cubicBezTo>
                  <a:cubicBezTo>
                    <a:pt x="1833" y="25285"/>
                    <a:pt x="1858" y="25284"/>
                    <a:pt x="1882" y="25284"/>
                  </a:cubicBezTo>
                  <a:cubicBezTo>
                    <a:pt x="2222" y="25271"/>
                    <a:pt x="2587" y="25232"/>
                    <a:pt x="2942" y="25232"/>
                  </a:cubicBezTo>
                  <a:cubicBezTo>
                    <a:pt x="3445" y="25232"/>
                    <a:pt x="3927" y="25310"/>
                    <a:pt x="4283" y="25648"/>
                  </a:cubicBezTo>
                  <a:cubicBezTo>
                    <a:pt x="7232" y="19995"/>
                    <a:pt x="7718" y="13460"/>
                    <a:pt x="9147" y="7229"/>
                  </a:cubicBezTo>
                  <a:cubicBezTo>
                    <a:pt x="9694" y="4888"/>
                    <a:pt x="10362" y="2578"/>
                    <a:pt x="11183" y="298"/>
                  </a:cubicBezTo>
                  <a:cubicBezTo>
                    <a:pt x="10999" y="100"/>
                    <a:pt x="10722" y="1"/>
                    <a:pt x="10441" y="1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2421299" y="1214096"/>
              <a:ext cx="555433" cy="630693"/>
            </a:xfrm>
            <a:custGeom>
              <a:rect b="b" l="l" r="r" t="t"/>
              <a:pathLst>
                <a:path extrusionOk="0" h="31409" w="27661">
                  <a:moveTo>
                    <a:pt x="7641" y="0"/>
                  </a:moveTo>
                  <a:cubicBezTo>
                    <a:pt x="7164" y="0"/>
                    <a:pt x="6676" y="181"/>
                    <a:pt x="6414" y="587"/>
                  </a:cubicBezTo>
                  <a:lnTo>
                    <a:pt x="6505" y="192"/>
                  </a:lnTo>
                  <a:lnTo>
                    <a:pt x="6505" y="192"/>
                  </a:lnTo>
                  <a:cubicBezTo>
                    <a:pt x="4924" y="5785"/>
                    <a:pt x="3344" y="11408"/>
                    <a:pt x="1794" y="17001"/>
                  </a:cubicBezTo>
                  <a:cubicBezTo>
                    <a:pt x="1095" y="19493"/>
                    <a:pt x="365" y="21986"/>
                    <a:pt x="91" y="24539"/>
                  </a:cubicBezTo>
                  <a:cubicBezTo>
                    <a:pt x="31" y="25147"/>
                    <a:pt x="0" y="25846"/>
                    <a:pt x="365" y="26332"/>
                  </a:cubicBezTo>
                  <a:cubicBezTo>
                    <a:pt x="730" y="26879"/>
                    <a:pt x="1459" y="27062"/>
                    <a:pt x="2098" y="27183"/>
                  </a:cubicBezTo>
                  <a:cubicBezTo>
                    <a:pt x="8572" y="28612"/>
                    <a:pt x="15046" y="30010"/>
                    <a:pt x="21520" y="31408"/>
                  </a:cubicBezTo>
                  <a:cubicBezTo>
                    <a:pt x="23861" y="23475"/>
                    <a:pt x="25867" y="15420"/>
                    <a:pt x="27478" y="7274"/>
                  </a:cubicBezTo>
                  <a:cubicBezTo>
                    <a:pt x="27569" y="6818"/>
                    <a:pt x="27660" y="6332"/>
                    <a:pt x="27478" y="5906"/>
                  </a:cubicBezTo>
                  <a:cubicBezTo>
                    <a:pt x="27265" y="5329"/>
                    <a:pt x="26627" y="4995"/>
                    <a:pt x="26049" y="4782"/>
                  </a:cubicBezTo>
                  <a:cubicBezTo>
                    <a:pt x="20791" y="2715"/>
                    <a:pt x="14621" y="3475"/>
                    <a:pt x="9666" y="770"/>
                  </a:cubicBezTo>
                  <a:cubicBezTo>
                    <a:pt x="9149" y="496"/>
                    <a:pt x="8633" y="162"/>
                    <a:pt x="8025" y="40"/>
                  </a:cubicBezTo>
                  <a:cubicBezTo>
                    <a:pt x="7901" y="14"/>
                    <a:pt x="7771" y="0"/>
                    <a:pt x="7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2360256" y="1197791"/>
              <a:ext cx="692158" cy="758703"/>
            </a:xfrm>
            <a:custGeom>
              <a:rect b="b" l="l" r="r" t="t"/>
              <a:pathLst>
                <a:path extrusionOk="0" h="37784" w="34470">
                  <a:moveTo>
                    <a:pt x="33006" y="13606"/>
                  </a:moveTo>
                  <a:cubicBezTo>
                    <a:pt x="33022" y="13606"/>
                    <a:pt x="33041" y="13629"/>
                    <a:pt x="33041" y="13679"/>
                  </a:cubicBezTo>
                  <a:cubicBezTo>
                    <a:pt x="33041" y="13740"/>
                    <a:pt x="33010" y="13801"/>
                    <a:pt x="33010" y="13892"/>
                  </a:cubicBezTo>
                  <a:cubicBezTo>
                    <a:pt x="32980" y="13861"/>
                    <a:pt x="32950" y="13861"/>
                    <a:pt x="32950" y="13861"/>
                  </a:cubicBezTo>
                  <a:cubicBezTo>
                    <a:pt x="32950" y="13770"/>
                    <a:pt x="32950" y="13709"/>
                    <a:pt x="32980" y="13649"/>
                  </a:cubicBezTo>
                  <a:cubicBezTo>
                    <a:pt x="32980" y="13621"/>
                    <a:pt x="32992" y="13606"/>
                    <a:pt x="33006" y="13606"/>
                  </a:cubicBezTo>
                  <a:close/>
                  <a:moveTo>
                    <a:pt x="32858" y="14226"/>
                  </a:moveTo>
                  <a:cubicBezTo>
                    <a:pt x="32858" y="14317"/>
                    <a:pt x="32889" y="14378"/>
                    <a:pt x="32889" y="14439"/>
                  </a:cubicBezTo>
                  <a:cubicBezTo>
                    <a:pt x="32889" y="14469"/>
                    <a:pt x="32858" y="14500"/>
                    <a:pt x="32798" y="14591"/>
                  </a:cubicBezTo>
                  <a:cubicBezTo>
                    <a:pt x="32798" y="14439"/>
                    <a:pt x="32767" y="14378"/>
                    <a:pt x="32798" y="14317"/>
                  </a:cubicBezTo>
                  <a:cubicBezTo>
                    <a:pt x="32798" y="14287"/>
                    <a:pt x="32828" y="14256"/>
                    <a:pt x="32858" y="14226"/>
                  </a:cubicBezTo>
                  <a:close/>
                  <a:moveTo>
                    <a:pt x="32676" y="14804"/>
                  </a:moveTo>
                  <a:cubicBezTo>
                    <a:pt x="32767" y="15016"/>
                    <a:pt x="32737" y="15168"/>
                    <a:pt x="32676" y="15320"/>
                  </a:cubicBezTo>
                  <a:cubicBezTo>
                    <a:pt x="32190" y="17053"/>
                    <a:pt x="31916" y="18816"/>
                    <a:pt x="31217" y="20488"/>
                  </a:cubicBezTo>
                  <a:cubicBezTo>
                    <a:pt x="31217" y="20396"/>
                    <a:pt x="31187" y="20305"/>
                    <a:pt x="31217" y="20214"/>
                  </a:cubicBezTo>
                  <a:cubicBezTo>
                    <a:pt x="31703" y="18421"/>
                    <a:pt x="32129" y="16627"/>
                    <a:pt x="32676" y="14804"/>
                  </a:cubicBezTo>
                  <a:close/>
                  <a:moveTo>
                    <a:pt x="31096" y="20852"/>
                  </a:moveTo>
                  <a:lnTo>
                    <a:pt x="31096" y="20852"/>
                  </a:lnTo>
                  <a:cubicBezTo>
                    <a:pt x="31217" y="21126"/>
                    <a:pt x="31035" y="21339"/>
                    <a:pt x="30944" y="21612"/>
                  </a:cubicBezTo>
                  <a:cubicBezTo>
                    <a:pt x="30852" y="21278"/>
                    <a:pt x="31065" y="21095"/>
                    <a:pt x="31096" y="20852"/>
                  </a:cubicBezTo>
                  <a:close/>
                  <a:moveTo>
                    <a:pt x="2073" y="29559"/>
                  </a:moveTo>
                  <a:cubicBezTo>
                    <a:pt x="2139" y="29559"/>
                    <a:pt x="2199" y="29586"/>
                    <a:pt x="2220" y="29667"/>
                  </a:cubicBezTo>
                  <a:cubicBezTo>
                    <a:pt x="2341" y="30123"/>
                    <a:pt x="2676" y="30488"/>
                    <a:pt x="2888" y="30883"/>
                  </a:cubicBezTo>
                  <a:cubicBezTo>
                    <a:pt x="2949" y="31004"/>
                    <a:pt x="3040" y="31096"/>
                    <a:pt x="3010" y="31248"/>
                  </a:cubicBezTo>
                  <a:cubicBezTo>
                    <a:pt x="2986" y="31248"/>
                    <a:pt x="2942" y="31287"/>
                    <a:pt x="2910" y="31287"/>
                  </a:cubicBezTo>
                  <a:cubicBezTo>
                    <a:pt x="2902" y="31287"/>
                    <a:pt x="2894" y="31284"/>
                    <a:pt x="2888" y="31278"/>
                  </a:cubicBezTo>
                  <a:cubicBezTo>
                    <a:pt x="2341" y="31126"/>
                    <a:pt x="1885" y="30822"/>
                    <a:pt x="1551" y="30366"/>
                  </a:cubicBezTo>
                  <a:cubicBezTo>
                    <a:pt x="1308" y="30062"/>
                    <a:pt x="1369" y="29819"/>
                    <a:pt x="1733" y="29637"/>
                  </a:cubicBezTo>
                  <a:cubicBezTo>
                    <a:pt x="1824" y="29606"/>
                    <a:pt x="1885" y="29576"/>
                    <a:pt x="1976" y="29576"/>
                  </a:cubicBezTo>
                  <a:cubicBezTo>
                    <a:pt x="2007" y="29566"/>
                    <a:pt x="2041" y="29559"/>
                    <a:pt x="2073" y="29559"/>
                  </a:cubicBezTo>
                  <a:close/>
                  <a:moveTo>
                    <a:pt x="3223" y="31369"/>
                  </a:moveTo>
                  <a:lnTo>
                    <a:pt x="3223" y="31400"/>
                  </a:lnTo>
                  <a:lnTo>
                    <a:pt x="3162" y="31369"/>
                  </a:lnTo>
                  <a:close/>
                  <a:moveTo>
                    <a:pt x="808" y="29777"/>
                  </a:moveTo>
                  <a:cubicBezTo>
                    <a:pt x="850" y="29777"/>
                    <a:pt x="882" y="29805"/>
                    <a:pt x="882" y="29849"/>
                  </a:cubicBezTo>
                  <a:cubicBezTo>
                    <a:pt x="913" y="30275"/>
                    <a:pt x="1156" y="30549"/>
                    <a:pt x="1338" y="30913"/>
                  </a:cubicBezTo>
                  <a:cubicBezTo>
                    <a:pt x="1429" y="30944"/>
                    <a:pt x="1551" y="31004"/>
                    <a:pt x="1581" y="31156"/>
                  </a:cubicBezTo>
                  <a:cubicBezTo>
                    <a:pt x="1672" y="31156"/>
                    <a:pt x="1733" y="31187"/>
                    <a:pt x="1733" y="31308"/>
                  </a:cubicBezTo>
                  <a:cubicBezTo>
                    <a:pt x="1794" y="31308"/>
                    <a:pt x="1855" y="31339"/>
                    <a:pt x="1916" y="31339"/>
                  </a:cubicBezTo>
                  <a:cubicBezTo>
                    <a:pt x="1916" y="31369"/>
                    <a:pt x="1885" y="31430"/>
                    <a:pt x="1885" y="31430"/>
                  </a:cubicBezTo>
                  <a:cubicBezTo>
                    <a:pt x="1794" y="31430"/>
                    <a:pt x="1733" y="31369"/>
                    <a:pt x="1733" y="31308"/>
                  </a:cubicBezTo>
                  <a:cubicBezTo>
                    <a:pt x="1642" y="31308"/>
                    <a:pt x="1551" y="31278"/>
                    <a:pt x="1581" y="31156"/>
                  </a:cubicBezTo>
                  <a:lnTo>
                    <a:pt x="1581" y="31156"/>
                  </a:lnTo>
                  <a:cubicBezTo>
                    <a:pt x="1548" y="31170"/>
                    <a:pt x="1516" y="31176"/>
                    <a:pt x="1486" y="31176"/>
                  </a:cubicBezTo>
                  <a:cubicBezTo>
                    <a:pt x="1379" y="31176"/>
                    <a:pt x="1294" y="31099"/>
                    <a:pt x="1247" y="31004"/>
                  </a:cubicBezTo>
                  <a:cubicBezTo>
                    <a:pt x="1004" y="30913"/>
                    <a:pt x="882" y="30731"/>
                    <a:pt x="730" y="30549"/>
                  </a:cubicBezTo>
                  <a:cubicBezTo>
                    <a:pt x="578" y="30336"/>
                    <a:pt x="548" y="30123"/>
                    <a:pt x="639" y="29880"/>
                  </a:cubicBezTo>
                  <a:cubicBezTo>
                    <a:pt x="669" y="29849"/>
                    <a:pt x="730" y="29819"/>
                    <a:pt x="761" y="29789"/>
                  </a:cubicBezTo>
                  <a:cubicBezTo>
                    <a:pt x="777" y="29780"/>
                    <a:pt x="793" y="29777"/>
                    <a:pt x="808" y="29777"/>
                  </a:cubicBezTo>
                  <a:close/>
                  <a:moveTo>
                    <a:pt x="8938" y="597"/>
                  </a:moveTo>
                  <a:cubicBezTo>
                    <a:pt x="9014" y="597"/>
                    <a:pt x="9111" y="613"/>
                    <a:pt x="9241" y="639"/>
                  </a:cubicBezTo>
                  <a:cubicBezTo>
                    <a:pt x="9484" y="670"/>
                    <a:pt x="9727" y="730"/>
                    <a:pt x="10001" y="791"/>
                  </a:cubicBezTo>
                  <a:cubicBezTo>
                    <a:pt x="12767" y="1338"/>
                    <a:pt x="15563" y="1885"/>
                    <a:pt x="18329" y="2463"/>
                  </a:cubicBezTo>
                  <a:cubicBezTo>
                    <a:pt x="20183" y="2858"/>
                    <a:pt x="22038" y="3344"/>
                    <a:pt x="23922" y="3770"/>
                  </a:cubicBezTo>
                  <a:cubicBezTo>
                    <a:pt x="26567" y="4378"/>
                    <a:pt x="29181" y="5168"/>
                    <a:pt x="31825" y="5807"/>
                  </a:cubicBezTo>
                  <a:cubicBezTo>
                    <a:pt x="32099" y="5898"/>
                    <a:pt x="32159" y="5989"/>
                    <a:pt x="32129" y="6262"/>
                  </a:cubicBezTo>
                  <a:cubicBezTo>
                    <a:pt x="32068" y="6506"/>
                    <a:pt x="32038" y="6718"/>
                    <a:pt x="31977" y="6962"/>
                  </a:cubicBezTo>
                  <a:cubicBezTo>
                    <a:pt x="31430" y="9180"/>
                    <a:pt x="30974" y="11399"/>
                    <a:pt x="30336" y="13588"/>
                  </a:cubicBezTo>
                  <a:cubicBezTo>
                    <a:pt x="29697" y="15807"/>
                    <a:pt x="29120" y="18056"/>
                    <a:pt x="28573" y="20275"/>
                  </a:cubicBezTo>
                  <a:cubicBezTo>
                    <a:pt x="28086" y="22190"/>
                    <a:pt x="27691" y="24105"/>
                    <a:pt x="27235" y="26020"/>
                  </a:cubicBezTo>
                  <a:cubicBezTo>
                    <a:pt x="26870" y="27539"/>
                    <a:pt x="26445" y="29029"/>
                    <a:pt x="26080" y="30518"/>
                  </a:cubicBezTo>
                  <a:cubicBezTo>
                    <a:pt x="25867" y="31308"/>
                    <a:pt x="25685" y="32099"/>
                    <a:pt x="25503" y="32889"/>
                  </a:cubicBezTo>
                  <a:cubicBezTo>
                    <a:pt x="25453" y="33136"/>
                    <a:pt x="25404" y="33202"/>
                    <a:pt x="25143" y="33202"/>
                  </a:cubicBezTo>
                  <a:cubicBezTo>
                    <a:pt x="25083" y="33202"/>
                    <a:pt x="25011" y="33199"/>
                    <a:pt x="24925" y="33193"/>
                  </a:cubicBezTo>
                  <a:cubicBezTo>
                    <a:pt x="24560" y="33132"/>
                    <a:pt x="24044" y="33041"/>
                    <a:pt x="23527" y="32950"/>
                  </a:cubicBezTo>
                  <a:cubicBezTo>
                    <a:pt x="20457" y="32372"/>
                    <a:pt x="17448" y="31552"/>
                    <a:pt x="14408" y="30852"/>
                  </a:cubicBezTo>
                  <a:cubicBezTo>
                    <a:pt x="10974" y="30062"/>
                    <a:pt x="7539" y="29363"/>
                    <a:pt x="4104" y="28634"/>
                  </a:cubicBezTo>
                  <a:cubicBezTo>
                    <a:pt x="3648" y="28542"/>
                    <a:pt x="3192" y="28421"/>
                    <a:pt x="2736" y="28330"/>
                  </a:cubicBezTo>
                  <a:cubicBezTo>
                    <a:pt x="2543" y="28277"/>
                    <a:pt x="2350" y="28224"/>
                    <a:pt x="2157" y="28224"/>
                  </a:cubicBezTo>
                  <a:cubicBezTo>
                    <a:pt x="2016" y="28224"/>
                    <a:pt x="1875" y="28253"/>
                    <a:pt x="1733" y="28330"/>
                  </a:cubicBezTo>
                  <a:cubicBezTo>
                    <a:pt x="1685" y="28350"/>
                    <a:pt x="1641" y="28360"/>
                    <a:pt x="1601" y="28360"/>
                  </a:cubicBezTo>
                  <a:cubicBezTo>
                    <a:pt x="1464" y="28360"/>
                    <a:pt x="1389" y="28244"/>
                    <a:pt x="1460" y="28056"/>
                  </a:cubicBezTo>
                  <a:cubicBezTo>
                    <a:pt x="1581" y="27539"/>
                    <a:pt x="1764" y="27053"/>
                    <a:pt x="1885" y="26536"/>
                  </a:cubicBezTo>
                  <a:cubicBezTo>
                    <a:pt x="2220" y="25047"/>
                    <a:pt x="2524" y="23558"/>
                    <a:pt x="2919" y="22099"/>
                  </a:cubicBezTo>
                  <a:cubicBezTo>
                    <a:pt x="3435" y="20062"/>
                    <a:pt x="3983" y="18056"/>
                    <a:pt x="4560" y="16019"/>
                  </a:cubicBezTo>
                  <a:cubicBezTo>
                    <a:pt x="5320" y="13314"/>
                    <a:pt x="5897" y="10579"/>
                    <a:pt x="6627" y="7873"/>
                  </a:cubicBezTo>
                  <a:cubicBezTo>
                    <a:pt x="7235" y="5563"/>
                    <a:pt x="7934" y="3284"/>
                    <a:pt x="8603" y="1004"/>
                  </a:cubicBezTo>
                  <a:cubicBezTo>
                    <a:pt x="8690" y="699"/>
                    <a:pt x="8746" y="597"/>
                    <a:pt x="8938" y="597"/>
                  </a:cubicBezTo>
                  <a:close/>
                  <a:moveTo>
                    <a:pt x="2194" y="28665"/>
                  </a:moveTo>
                  <a:cubicBezTo>
                    <a:pt x="2280" y="28665"/>
                    <a:pt x="2369" y="28675"/>
                    <a:pt x="2463" y="28694"/>
                  </a:cubicBezTo>
                  <a:cubicBezTo>
                    <a:pt x="5745" y="29424"/>
                    <a:pt x="9059" y="30123"/>
                    <a:pt x="12372" y="30822"/>
                  </a:cubicBezTo>
                  <a:cubicBezTo>
                    <a:pt x="14651" y="31308"/>
                    <a:pt x="16931" y="31947"/>
                    <a:pt x="19211" y="32494"/>
                  </a:cubicBezTo>
                  <a:cubicBezTo>
                    <a:pt x="20913" y="32889"/>
                    <a:pt x="22645" y="33254"/>
                    <a:pt x="24378" y="33558"/>
                  </a:cubicBezTo>
                  <a:cubicBezTo>
                    <a:pt x="24652" y="33588"/>
                    <a:pt x="24925" y="33649"/>
                    <a:pt x="25199" y="33740"/>
                  </a:cubicBezTo>
                  <a:cubicBezTo>
                    <a:pt x="25229" y="33740"/>
                    <a:pt x="25290" y="33801"/>
                    <a:pt x="25260" y="33862"/>
                  </a:cubicBezTo>
                  <a:cubicBezTo>
                    <a:pt x="25260" y="33892"/>
                    <a:pt x="25199" y="33953"/>
                    <a:pt x="25168" y="33953"/>
                  </a:cubicBezTo>
                  <a:cubicBezTo>
                    <a:pt x="25047" y="33953"/>
                    <a:pt x="24925" y="33922"/>
                    <a:pt x="24804" y="33922"/>
                  </a:cubicBezTo>
                  <a:cubicBezTo>
                    <a:pt x="24196" y="33770"/>
                    <a:pt x="23557" y="33649"/>
                    <a:pt x="22949" y="33497"/>
                  </a:cubicBezTo>
                  <a:cubicBezTo>
                    <a:pt x="21977" y="33284"/>
                    <a:pt x="21035" y="33071"/>
                    <a:pt x="20062" y="32859"/>
                  </a:cubicBezTo>
                  <a:cubicBezTo>
                    <a:pt x="17813" y="32311"/>
                    <a:pt x="15594" y="31734"/>
                    <a:pt x="13344" y="31248"/>
                  </a:cubicBezTo>
                  <a:cubicBezTo>
                    <a:pt x="11338" y="30792"/>
                    <a:pt x="9332" y="30427"/>
                    <a:pt x="7326" y="30032"/>
                  </a:cubicBezTo>
                  <a:cubicBezTo>
                    <a:pt x="5776" y="29728"/>
                    <a:pt x="4195" y="29454"/>
                    <a:pt x="2645" y="29120"/>
                  </a:cubicBezTo>
                  <a:cubicBezTo>
                    <a:pt x="2446" y="29085"/>
                    <a:pt x="2251" y="29054"/>
                    <a:pt x="2065" y="29054"/>
                  </a:cubicBezTo>
                  <a:cubicBezTo>
                    <a:pt x="1767" y="29054"/>
                    <a:pt x="1490" y="29132"/>
                    <a:pt x="1247" y="29393"/>
                  </a:cubicBezTo>
                  <a:cubicBezTo>
                    <a:pt x="1232" y="29409"/>
                    <a:pt x="1209" y="29409"/>
                    <a:pt x="1182" y="29409"/>
                  </a:cubicBezTo>
                  <a:cubicBezTo>
                    <a:pt x="1156" y="29409"/>
                    <a:pt x="1125" y="29409"/>
                    <a:pt x="1095" y="29424"/>
                  </a:cubicBezTo>
                  <a:cubicBezTo>
                    <a:pt x="1065" y="29454"/>
                    <a:pt x="1065" y="29485"/>
                    <a:pt x="1034" y="29515"/>
                  </a:cubicBezTo>
                  <a:cubicBezTo>
                    <a:pt x="973" y="29424"/>
                    <a:pt x="1034" y="29424"/>
                    <a:pt x="1095" y="29424"/>
                  </a:cubicBezTo>
                  <a:cubicBezTo>
                    <a:pt x="1095" y="29363"/>
                    <a:pt x="1065" y="29302"/>
                    <a:pt x="1095" y="29272"/>
                  </a:cubicBezTo>
                  <a:cubicBezTo>
                    <a:pt x="1401" y="28915"/>
                    <a:pt x="1749" y="28665"/>
                    <a:pt x="2194" y="28665"/>
                  </a:cubicBezTo>
                  <a:close/>
                  <a:moveTo>
                    <a:pt x="4530" y="32370"/>
                  </a:moveTo>
                  <a:cubicBezTo>
                    <a:pt x="6068" y="32370"/>
                    <a:pt x="11162" y="33391"/>
                    <a:pt x="12463" y="33953"/>
                  </a:cubicBezTo>
                  <a:cubicBezTo>
                    <a:pt x="12403" y="33989"/>
                    <a:pt x="12339" y="34001"/>
                    <a:pt x="12272" y="34001"/>
                  </a:cubicBezTo>
                  <a:cubicBezTo>
                    <a:pt x="12168" y="34001"/>
                    <a:pt x="12057" y="33971"/>
                    <a:pt x="11946" y="33953"/>
                  </a:cubicBezTo>
                  <a:cubicBezTo>
                    <a:pt x="9484" y="33466"/>
                    <a:pt x="7022" y="33011"/>
                    <a:pt x="4408" y="32372"/>
                  </a:cubicBezTo>
                  <a:cubicBezTo>
                    <a:pt x="4446" y="32371"/>
                    <a:pt x="4487" y="32370"/>
                    <a:pt x="4530" y="32370"/>
                  </a:cubicBezTo>
                  <a:close/>
                  <a:moveTo>
                    <a:pt x="3679" y="29789"/>
                  </a:moveTo>
                  <a:cubicBezTo>
                    <a:pt x="4682" y="29971"/>
                    <a:pt x="5685" y="30153"/>
                    <a:pt x="6688" y="30366"/>
                  </a:cubicBezTo>
                  <a:cubicBezTo>
                    <a:pt x="9028" y="30822"/>
                    <a:pt x="11369" y="31278"/>
                    <a:pt x="13679" y="31764"/>
                  </a:cubicBezTo>
                  <a:cubicBezTo>
                    <a:pt x="15259" y="32099"/>
                    <a:pt x="16840" y="32524"/>
                    <a:pt x="18420" y="32889"/>
                  </a:cubicBezTo>
                  <a:cubicBezTo>
                    <a:pt x="18512" y="32919"/>
                    <a:pt x="18572" y="32919"/>
                    <a:pt x="18664" y="32950"/>
                  </a:cubicBezTo>
                  <a:cubicBezTo>
                    <a:pt x="18876" y="33041"/>
                    <a:pt x="18907" y="33132"/>
                    <a:pt x="18876" y="33527"/>
                  </a:cubicBezTo>
                  <a:cubicBezTo>
                    <a:pt x="18785" y="33953"/>
                    <a:pt x="18664" y="34500"/>
                    <a:pt x="18512" y="35047"/>
                  </a:cubicBezTo>
                  <a:cubicBezTo>
                    <a:pt x="18474" y="35180"/>
                    <a:pt x="18283" y="35253"/>
                    <a:pt x="18100" y="35253"/>
                  </a:cubicBezTo>
                  <a:cubicBezTo>
                    <a:pt x="17989" y="35253"/>
                    <a:pt x="17881" y="35226"/>
                    <a:pt x="17813" y="35169"/>
                  </a:cubicBezTo>
                  <a:cubicBezTo>
                    <a:pt x="17782" y="35138"/>
                    <a:pt x="17782" y="35077"/>
                    <a:pt x="17782" y="35017"/>
                  </a:cubicBezTo>
                  <a:cubicBezTo>
                    <a:pt x="17813" y="34925"/>
                    <a:pt x="17873" y="34804"/>
                    <a:pt x="17843" y="34713"/>
                  </a:cubicBezTo>
                  <a:cubicBezTo>
                    <a:pt x="17813" y="34591"/>
                    <a:pt x="17661" y="34591"/>
                    <a:pt x="17509" y="34561"/>
                  </a:cubicBezTo>
                  <a:cubicBezTo>
                    <a:pt x="15199" y="34196"/>
                    <a:pt x="12949" y="33497"/>
                    <a:pt x="10639" y="32950"/>
                  </a:cubicBezTo>
                  <a:cubicBezTo>
                    <a:pt x="8755" y="32494"/>
                    <a:pt x="6870" y="32099"/>
                    <a:pt x="4925" y="31886"/>
                  </a:cubicBezTo>
                  <a:cubicBezTo>
                    <a:pt x="4773" y="31886"/>
                    <a:pt x="4621" y="31856"/>
                    <a:pt x="4469" y="31825"/>
                  </a:cubicBezTo>
                  <a:cubicBezTo>
                    <a:pt x="4317" y="31795"/>
                    <a:pt x="4226" y="31704"/>
                    <a:pt x="4195" y="31582"/>
                  </a:cubicBezTo>
                  <a:cubicBezTo>
                    <a:pt x="4165" y="30974"/>
                    <a:pt x="3891" y="30457"/>
                    <a:pt x="3527" y="30032"/>
                  </a:cubicBezTo>
                  <a:cubicBezTo>
                    <a:pt x="3466" y="29971"/>
                    <a:pt x="3466" y="29880"/>
                    <a:pt x="3527" y="29819"/>
                  </a:cubicBezTo>
                  <a:cubicBezTo>
                    <a:pt x="3557" y="29789"/>
                    <a:pt x="3618" y="29789"/>
                    <a:pt x="3679" y="29789"/>
                  </a:cubicBezTo>
                  <a:close/>
                  <a:moveTo>
                    <a:pt x="22491" y="33878"/>
                  </a:moveTo>
                  <a:cubicBezTo>
                    <a:pt x="22660" y="33878"/>
                    <a:pt x="22955" y="33987"/>
                    <a:pt x="23557" y="34105"/>
                  </a:cubicBezTo>
                  <a:cubicBezTo>
                    <a:pt x="23983" y="34166"/>
                    <a:pt x="24378" y="34287"/>
                    <a:pt x="24804" y="34378"/>
                  </a:cubicBezTo>
                  <a:cubicBezTo>
                    <a:pt x="24773" y="34682"/>
                    <a:pt x="24621" y="34956"/>
                    <a:pt x="24773" y="35229"/>
                  </a:cubicBezTo>
                  <a:cubicBezTo>
                    <a:pt x="24925" y="35473"/>
                    <a:pt x="25077" y="35716"/>
                    <a:pt x="25260" y="36020"/>
                  </a:cubicBezTo>
                  <a:lnTo>
                    <a:pt x="24864" y="36020"/>
                  </a:lnTo>
                  <a:cubicBezTo>
                    <a:pt x="23983" y="35837"/>
                    <a:pt x="23101" y="35685"/>
                    <a:pt x="22190" y="35503"/>
                  </a:cubicBezTo>
                  <a:cubicBezTo>
                    <a:pt x="21916" y="35473"/>
                    <a:pt x="21825" y="35351"/>
                    <a:pt x="21916" y="35077"/>
                  </a:cubicBezTo>
                  <a:cubicBezTo>
                    <a:pt x="22269" y="34148"/>
                    <a:pt x="22224" y="33878"/>
                    <a:pt x="22491" y="33878"/>
                  </a:cubicBezTo>
                  <a:close/>
                  <a:moveTo>
                    <a:pt x="32038" y="9302"/>
                  </a:moveTo>
                  <a:cubicBezTo>
                    <a:pt x="32342" y="9728"/>
                    <a:pt x="32676" y="10123"/>
                    <a:pt x="33132" y="10366"/>
                  </a:cubicBezTo>
                  <a:cubicBezTo>
                    <a:pt x="33223" y="10427"/>
                    <a:pt x="33254" y="10548"/>
                    <a:pt x="33223" y="10670"/>
                  </a:cubicBezTo>
                  <a:cubicBezTo>
                    <a:pt x="33223" y="10822"/>
                    <a:pt x="33162" y="10974"/>
                    <a:pt x="33132" y="11126"/>
                  </a:cubicBezTo>
                  <a:cubicBezTo>
                    <a:pt x="31460" y="17509"/>
                    <a:pt x="29788" y="23892"/>
                    <a:pt x="28117" y="30305"/>
                  </a:cubicBezTo>
                  <a:cubicBezTo>
                    <a:pt x="27661" y="32008"/>
                    <a:pt x="27205" y="33679"/>
                    <a:pt x="26779" y="35381"/>
                  </a:cubicBezTo>
                  <a:cubicBezTo>
                    <a:pt x="26719" y="35594"/>
                    <a:pt x="26658" y="35807"/>
                    <a:pt x="26597" y="35989"/>
                  </a:cubicBezTo>
                  <a:cubicBezTo>
                    <a:pt x="26560" y="36118"/>
                    <a:pt x="26512" y="36169"/>
                    <a:pt x="26433" y="36169"/>
                  </a:cubicBezTo>
                  <a:cubicBezTo>
                    <a:pt x="26382" y="36169"/>
                    <a:pt x="26316" y="36147"/>
                    <a:pt x="26232" y="36111"/>
                  </a:cubicBezTo>
                  <a:cubicBezTo>
                    <a:pt x="25959" y="35929"/>
                    <a:pt x="25685" y="35716"/>
                    <a:pt x="25472" y="35442"/>
                  </a:cubicBezTo>
                  <a:cubicBezTo>
                    <a:pt x="25260" y="35199"/>
                    <a:pt x="25260" y="35199"/>
                    <a:pt x="25503" y="34834"/>
                  </a:cubicBezTo>
                  <a:cubicBezTo>
                    <a:pt x="25807" y="34409"/>
                    <a:pt x="25867" y="33862"/>
                    <a:pt x="25928" y="33375"/>
                  </a:cubicBezTo>
                  <a:cubicBezTo>
                    <a:pt x="25989" y="32798"/>
                    <a:pt x="26080" y="32281"/>
                    <a:pt x="26202" y="31734"/>
                  </a:cubicBezTo>
                  <a:cubicBezTo>
                    <a:pt x="26779" y="29515"/>
                    <a:pt x="27387" y="27296"/>
                    <a:pt x="27965" y="25047"/>
                  </a:cubicBezTo>
                  <a:cubicBezTo>
                    <a:pt x="28451" y="23010"/>
                    <a:pt x="28877" y="20944"/>
                    <a:pt x="29363" y="18907"/>
                  </a:cubicBezTo>
                  <a:cubicBezTo>
                    <a:pt x="29971" y="16597"/>
                    <a:pt x="30640" y="14256"/>
                    <a:pt x="31247" y="11946"/>
                  </a:cubicBezTo>
                  <a:cubicBezTo>
                    <a:pt x="31460" y="11187"/>
                    <a:pt x="31643" y="10396"/>
                    <a:pt x="31825" y="9636"/>
                  </a:cubicBezTo>
                  <a:cubicBezTo>
                    <a:pt x="31855" y="9515"/>
                    <a:pt x="31855" y="9393"/>
                    <a:pt x="32038" y="9302"/>
                  </a:cubicBezTo>
                  <a:close/>
                  <a:moveTo>
                    <a:pt x="21825" y="35898"/>
                  </a:moveTo>
                  <a:cubicBezTo>
                    <a:pt x="22220" y="35959"/>
                    <a:pt x="22615" y="36020"/>
                    <a:pt x="22980" y="36081"/>
                  </a:cubicBezTo>
                  <a:cubicBezTo>
                    <a:pt x="23983" y="36293"/>
                    <a:pt x="24986" y="36476"/>
                    <a:pt x="25989" y="36688"/>
                  </a:cubicBezTo>
                  <a:cubicBezTo>
                    <a:pt x="26080" y="36719"/>
                    <a:pt x="26141" y="36810"/>
                    <a:pt x="26111" y="36932"/>
                  </a:cubicBezTo>
                  <a:cubicBezTo>
                    <a:pt x="26080" y="37053"/>
                    <a:pt x="25989" y="37053"/>
                    <a:pt x="25867" y="37053"/>
                  </a:cubicBezTo>
                  <a:cubicBezTo>
                    <a:pt x="24500" y="36932"/>
                    <a:pt x="23162" y="36567"/>
                    <a:pt x="21794" y="36293"/>
                  </a:cubicBezTo>
                  <a:cubicBezTo>
                    <a:pt x="21612" y="36263"/>
                    <a:pt x="21521" y="36141"/>
                    <a:pt x="21582" y="36050"/>
                  </a:cubicBezTo>
                  <a:cubicBezTo>
                    <a:pt x="21642" y="35929"/>
                    <a:pt x="21734" y="35898"/>
                    <a:pt x="21825" y="35898"/>
                  </a:cubicBezTo>
                  <a:close/>
                  <a:moveTo>
                    <a:pt x="19617" y="33205"/>
                  </a:moveTo>
                  <a:cubicBezTo>
                    <a:pt x="19658" y="33205"/>
                    <a:pt x="19704" y="33211"/>
                    <a:pt x="19758" y="33223"/>
                  </a:cubicBezTo>
                  <a:cubicBezTo>
                    <a:pt x="20457" y="33406"/>
                    <a:pt x="21126" y="33558"/>
                    <a:pt x="21794" y="33740"/>
                  </a:cubicBezTo>
                  <a:cubicBezTo>
                    <a:pt x="21855" y="34014"/>
                    <a:pt x="21734" y="34226"/>
                    <a:pt x="21673" y="34439"/>
                  </a:cubicBezTo>
                  <a:cubicBezTo>
                    <a:pt x="21521" y="34895"/>
                    <a:pt x="21338" y="35321"/>
                    <a:pt x="21156" y="35746"/>
                  </a:cubicBezTo>
                  <a:cubicBezTo>
                    <a:pt x="21095" y="35959"/>
                    <a:pt x="21004" y="36141"/>
                    <a:pt x="20761" y="36202"/>
                  </a:cubicBezTo>
                  <a:cubicBezTo>
                    <a:pt x="20639" y="36263"/>
                    <a:pt x="20609" y="36415"/>
                    <a:pt x="20700" y="36536"/>
                  </a:cubicBezTo>
                  <a:cubicBezTo>
                    <a:pt x="20822" y="36749"/>
                    <a:pt x="20700" y="36932"/>
                    <a:pt x="20548" y="37084"/>
                  </a:cubicBezTo>
                  <a:cubicBezTo>
                    <a:pt x="20305" y="37023"/>
                    <a:pt x="20244" y="36810"/>
                    <a:pt x="20092" y="36658"/>
                  </a:cubicBezTo>
                  <a:cubicBezTo>
                    <a:pt x="19774" y="36283"/>
                    <a:pt x="19629" y="36128"/>
                    <a:pt x="19386" y="36128"/>
                  </a:cubicBezTo>
                  <a:cubicBezTo>
                    <a:pt x="19235" y="36128"/>
                    <a:pt x="19046" y="36188"/>
                    <a:pt x="18755" y="36293"/>
                  </a:cubicBezTo>
                  <a:cubicBezTo>
                    <a:pt x="18755" y="36141"/>
                    <a:pt x="18755" y="36020"/>
                    <a:pt x="18785" y="35898"/>
                  </a:cubicBezTo>
                  <a:cubicBezTo>
                    <a:pt x="18968" y="35108"/>
                    <a:pt x="19180" y="34318"/>
                    <a:pt x="19332" y="33527"/>
                  </a:cubicBezTo>
                  <a:cubicBezTo>
                    <a:pt x="19381" y="33307"/>
                    <a:pt x="19450" y="33205"/>
                    <a:pt x="19617" y="33205"/>
                  </a:cubicBezTo>
                  <a:close/>
                  <a:moveTo>
                    <a:pt x="8025" y="1"/>
                  </a:moveTo>
                  <a:cubicBezTo>
                    <a:pt x="7904" y="1"/>
                    <a:pt x="7752" y="31"/>
                    <a:pt x="7721" y="183"/>
                  </a:cubicBezTo>
                  <a:cubicBezTo>
                    <a:pt x="7721" y="305"/>
                    <a:pt x="7782" y="396"/>
                    <a:pt x="7904" y="426"/>
                  </a:cubicBezTo>
                  <a:cubicBezTo>
                    <a:pt x="8147" y="487"/>
                    <a:pt x="8238" y="639"/>
                    <a:pt x="8147" y="882"/>
                  </a:cubicBezTo>
                  <a:cubicBezTo>
                    <a:pt x="8086" y="1065"/>
                    <a:pt x="8025" y="1247"/>
                    <a:pt x="7995" y="1430"/>
                  </a:cubicBezTo>
                  <a:cubicBezTo>
                    <a:pt x="7204" y="4135"/>
                    <a:pt x="6353" y="6840"/>
                    <a:pt x="5685" y="9606"/>
                  </a:cubicBezTo>
                  <a:cubicBezTo>
                    <a:pt x="5168" y="11825"/>
                    <a:pt x="4621" y="14044"/>
                    <a:pt x="4013" y="16232"/>
                  </a:cubicBezTo>
                  <a:cubicBezTo>
                    <a:pt x="3375" y="18451"/>
                    <a:pt x="2736" y="20670"/>
                    <a:pt x="2250" y="22950"/>
                  </a:cubicBezTo>
                  <a:cubicBezTo>
                    <a:pt x="1885" y="24561"/>
                    <a:pt x="1520" y="26202"/>
                    <a:pt x="1034" y="27813"/>
                  </a:cubicBezTo>
                  <a:cubicBezTo>
                    <a:pt x="852" y="28360"/>
                    <a:pt x="700" y="28907"/>
                    <a:pt x="335" y="29393"/>
                  </a:cubicBezTo>
                  <a:cubicBezTo>
                    <a:pt x="1" y="29849"/>
                    <a:pt x="31" y="30397"/>
                    <a:pt x="396" y="30852"/>
                  </a:cubicBezTo>
                  <a:cubicBezTo>
                    <a:pt x="578" y="31156"/>
                    <a:pt x="821" y="31369"/>
                    <a:pt x="1125" y="31552"/>
                  </a:cubicBezTo>
                  <a:cubicBezTo>
                    <a:pt x="1916" y="32008"/>
                    <a:pt x="2706" y="32463"/>
                    <a:pt x="3618" y="32676"/>
                  </a:cubicBezTo>
                  <a:cubicBezTo>
                    <a:pt x="6019" y="33223"/>
                    <a:pt x="8451" y="33740"/>
                    <a:pt x="10852" y="34196"/>
                  </a:cubicBezTo>
                  <a:cubicBezTo>
                    <a:pt x="12676" y="34561"/>
                    <a:pt x="14499" y="34956"/>
                    <a:pt x="16323" y="35321"/>
                  </a:cubicBezTo>
                  <a:cubicBezTo>
                    <a:pt x="16810" y="35442"/>
                    <a:pt x="17296" y="35564"/>
                    <a:pt x="17782" y="35655"/>
                  </a:cubicBezTo>
                  <a:cubicBezTo>
                    <a:pt x="18269" y="35746"/>
                    <a:pt x="18329" y="35868"/>
                    <a:pt x="18208" y="36384"/>
                  </a:cubicBezTo>
                  <a:cubicBezTo>
                    <a:pt x="18147" y="36597"/>
                    <a:pt x="18086" y="36840"/>
                    <a:pt x="18086" y="37084"/>
                  </a:cubicBezTo>
                  <a:cubicBezTo>
                    <a:pt x="18109" y="37199"/>
                    <a:pt x="18221" y="37297"/>
                    <a:pt x="18339" y="37297"/>
                  </a:cubicBezTo>
                  <a:cubicBezTo>
                    <a:pt x="18377" y="37297"/>
                    <a:pt x="18415" y="37288"/>
                    <a:pt x="18451" y="37266"/>
                  </a:cubicBezTo>
                  <a:cubicBezTo>
                    <a:pt x="18664" y="37114"/>
                    <a:pt x="18907" y="36901"/>
                    <a:pt x="19120" y="36749"/>
                  </a:cubicBezTo>
                  <a:cubicBezTo>
                    <a:pt x="19207" y="36677"/>
                    <a:pt x="19287" y="36639"/>
                    <a:pt x="19363" y="36639"/>
                  </a:cubicBezTo>
                  <a:cubicBezTo>
                    <a:pt x="19447" y="36639"/>
                    <a:pt x="19526" y="36684"/>
                    <a:pt x="19606" y="36780"/>
                  </a:cubicBezTo>
                  <a:cubicBezTo>
                    <a:pt x="19819" y="37053"/>
                    <a:pt x="20031" y="37357"/>
                    <a:pt x="20275" y="37661"/>
                  </a:cubicBezTo>
                  <a:cubicBezTo>
                    <a:pt x="20344" y="37745"/>
                    <a:pt x="20433" y="37784"/>
                    <a:pt x="20521" y="37784"/>
                  </a:cubicBezTo>
                  <a:cubicBezTo>
                    <a:pt x="20624" y="37784"/>
                    <a:pt x="20726" y="37729"/>
                    <a:pt x="20791" y="37631"/>
                  </a:cubicBezTo>
                  <a:cubicBezTo>
                    <a:pt x="20943" y="37418"/>
                    <a:pt x="21035" y="37205"/>
                    <a:pt x="21156" y="36992"/>
                  </a:cubicBezTo>
                  <a:cubicBezTo>
                    <a:pt x="21229" y="36823"/>
                    <a:pt x="21340" y="36731"/>
                    <a:pt x="21505" y="36731"/>
                  </a:cubicBezTo>
                  <a:cubicBezTo>
                    <a:pt x="21547" y="36731"/>
                    <a:pt x="21593" y="36737"/>
                    <a:pt x="21642" y="36749"/>
                  </a:cubicBezTo>
                  <a:cubicBezTo>
                    <a:pt x="22129" y="36840"/>
                    <a:pt x="22615" y="36932"/>
                    <a:pt x="23101" y="37053"/>
                  </a:cubicBezTo>
                  <a:cubicBezTo>
                    <a:pt x="24196" y="37296"/>
                    <a:pt x="25290" y="37418"/>
                    <a:pt x="26384" y="37600"/>
                  </a:cubicBezTo>
                  <a:cubicBezTo>
                    <a:pt x="26415" y="37603"/>
                    <a:pt x="26444" y="37605"/>
                    <a:pt x="26472" y="37605"/>
                  </a:cubicBezTo>
                  <a:cubicBezTo>
                    <a:pt x="26724" y="37605"/>
                    <a:pt x="26883" y="37482"/>
                    <a:pt x="26992" y="37236"/>
                  </a:cubicBezTo>
                  <a:cubicBezTo>
                    <a:pt x="27174" y="36932"/>
                    <a:pt x="27296" y="36628"/>
                    <a:pt x="27418" y="36293"/>
                  </a:cubicBezTo>
                  <a:cubicBezTo>
                    <a:pt x="28056" y="34074"/>
                    <a:pt x="28785" y="31886"/>
                    <a:pt x="29302" y="29637"/>
                  </a:cubicBezTo>
                  <a:cubicBezTo>
                    <a:pt x="29910" y="26962"/>
                    <a:pt x="30579" y="24317"/>
                    <a:pt x="31430" y="21734"/>
                  </a:cubicBezTo>
                  <a:cubicBezTo>
                    <a:pt x="32342" y="18816"/>
                    <a:pt x="33010" y="15867"/>
                    <a:pt x="33710" y="12889"/>
                  </a:cubicBezTo>
                  <a:cubicBezTo>
                    <a:pt x="33892" y="12098"/>
                    <a:pt x="34013" y="11247"/>
                    <a:pt x="34409" y="10487"/>
                  </a:cubicBezTo>
                  <a:cubicBezTo>
                    <a:pt x="34469" y="10366"/>
                    <a:pt x="34378" y="10244"/>
                    <a:pt x="34287" y="10244"/>
                  </a:cubicBezTo>
                  <a:cubicBezTo>
                    <a:pt x="33983" y="10244"/>
                    <a:pt x="33740" y="10123"/>
                    <a:pt x="33466" y="10001"/>
                  </a:cubicBezTo>
                  <a:cubicBezTo>
                    <a:pt x="32950" y="9758"/>
                    <a:pt x="32615" y="9332"/>
                    <a:pt x="32342" y="8846"/>
                  </a:cubicBezTo>
                  <a:cubicBezTo>
                    <a:pt x="32129" y="8390"/>
                    <a:pt x="32190" y="7965"/>
                    <a:pt x="32311" y="7539"/>
                  </a:cubicBezTo>
                  <a:cubicBezTo>
                    <a:pt x="32463" y="7053"/>
                    <a:pt x="32494" y="6566"/>
                    <a:pt x="32706" y="6110"/>
                  </a:cubicBezTo>
                  <a:cubicBezTo>
                    <a:pt x="32858" y="5807"/>
                    <a:pt x="32706" y="5533"/>
                    <a:pt x="32372" y="5442"/>
                  </a:cubicBezTo>
                  <a:cubicBezTo>
                    <a:pt x="31977" y="5351"/>
                    <a:pt x="31582" y="5290"/>
                    <a:pt x="31217" y="5168"/>
                  </a:cubicBezTo>
                  <a:cubicBezTo>
                    <a:pt x="27144" y="4044"/>
                    <a:pt x="23041" y="3041"/>
                    <a:pt x="18907" y="2129"/>
                  </a:cubicBezTo>
                  <a:cubicBezTo>
                    <a:pt x="15898" y="1460"/>
                    <a:pt x="12858" y="882"/>
                    <a:pt x="9819" y="275"/>
                  </a:cubicBezTo>
                  <a:cubicBezTo>
                    <a:pt x="9332" y="183"/>
                    <a:pt x="8846" y="123"/>
                    <a:pt x="8329" y="31"/>
                  </a:cubicBezTo>
                  <a:cubicBezTo>
                    <a:pt x="8238" y="1"/>
                    <a:pt x="8147" y="1"/>
                    <a:pt x="8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2457926" y="1247248"/>
              <a:ext cx="125139" cy="473025"/>
            </a:xfrm>
            <a:custGeom>
              <a:rect b="b" l="l" r="r" t="t"/>
              <a:pathLst>
                <a:path extrusionOk="0" h="23557" w="6232">
                  <a:moveTo>
                    <a:pt x="6018" y="0"/>
                  </a:moveTo>
                  <a:cubicBezTo>
                    <a:pt x="5866" y="0"/>
                    <a:pt x="5806" y="122"/>
                    <a:pt x="5775" y="243"/>
                  </a:cubicBezTo>
                  <a:cubicBezTo>
                    <a:pt x="5745" y="365"/>
                    <a:pt x="5714" y="456"/>
                    <a:pt x="5684" y="547"/>
                  </a:cubicBezTo>
                  <a:cubicBezTo>
                    <a:pt x="5441" y="1459"/>
                    <a:pt x="5228" y="2371"/>
                    <a:pt x="4985" y="3283"/>
                  </a:cubicBezTo>
                  <a:cubicBezTo>
                    <a:pt x="4347" y="5532"/>
                    <a:pt x="3678" y="7781"/>
                    <a:pt x="3222" y="10061"/>
                  </a:cubicBezTo>
                  <a:cubicBezTo>
                    <a:pt x="2736" y="12341"/>
                    <a:pt x="2188" y="14620"/>
                    <a:pt x="1581" y="16870"/>
                  </a:cubicBezTo>
                  <a:cubicBezTo>
                    <a:pt x="1185" y="18298"/>
                    <a:pt x="790" y="19757"/>
                    <a:pt x="426" y="21186"/>
                  </a:cubicBezTo>
                  <a:cubicBezTo>
                    <a:pt x="274" y="21854"/>
                    <a:pt x="122" y="22523"/>
                    <a:pt x="0" y="23101"/>
                  </a:cubicBezTo>
                  <a:cubicBezTo>
                    <a:pt x="0" y="23253"/>
                    <a:pt x="0" y="23283"/>
                    <a:pt x="0" y="23344"/>
                  </a:cubicBezTo>
                  <a:cubicBezTo>
                    <a:pt x="30" y="23465"/>
                    <a:pt x="61" y="23557"/>
                    <a:pt x="182" y="23557"/>
                  </a:cubicBezTo>
                  <a:cubicBezTo>
                    <a:pt x="304" y="23557"/>
                    <a:pt x="395" y="23496"/>
                    <a:pt x="426" y="23405"/>
                  </a:cubicBezTo>
                  <a:cubicBezTo>
                    <a:pt x="456" y="23313"/>
                    <a:pt x="456" y="23253"/>
                    <a:pt x="486" y="23161"/>
                  </a:cubicBezTo>
                  <a:cubicBezTo>
                    <a:pt x="608" y="22523"/>
                    <a:pt x="730" y="21885"/>
                    <a:pt x="912" y="21247"/>
                  </a:cubicBezTo>
                  <a:cubicBezTo>
                    <a:pt x="1307" y="19666"/>
                    <a:pt x="1733" y="18085"/>
                    <a:pt x="2128" y="16535"/>
                  </a:cubicBezTo>
                  <a:cubicBezTo>
                    <a:pt x="2705" y="14468"/>
                    <a:pt x="3222" y="12371"/>
                    <a:pt x="3647" y="10274"/>
                  </a:cubicBezTo>
                  <a:cubicBezTo>
                    <a:pt x="4103" y="8085"/>
                    <a:pt x="4711" y="5927"/>
                    <a:pt x="5319" y="3799"/>
                  </a:cubicBezTo>
                  <a:cubicBezTo>
                    <a:pt x="5654" y="2644"/>
                    <a:pt x="5897" y="1520"/>
                    <a:pt x="6201" y="365"/>
                  </a:cubicBezTo>
                  <a:cubicBezTo>
                    <a:pt x="6231" y="182"/>
                    <a:pt x="6140" y="0"/>
                    <a:pt x="60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2563507" y="1338091"/>
              <a:ext cx="331440" cy="189917"/>
            </a:xfrm>
            <a:custGeom>
              <a:rect b="b" l="l" r="r" t="t"/>
              <a:pathLst>
                <a:path extrusionOk="0" h="9458" w="16506">
                  <a:moveTo>
                    <a:pt x="2483" y="0"/>
                  </a:moveTo>
                  <a:cubicBezTo>
                    <a:pt x="2280" y="0"/>
                    <a:pt x="2149" y="121"/>
                    <a:pt x="2067" y="339"/>
                  </a:cubicBezTo>
                  <a:cubicBezTo>
                    <a:pt x="2037" y="400"/>
                    <a:pt x="2037" y="491"/>
                    <a:pt x="2037" y="582"/>
                  </a:cubicBezTo>
                  <a:cubicBezTo>
                    <a:pt x="1581" y="2497"/>
                    <a:pt x="1186" y="4473"/>
                    <a:pt x="730" y="6388"/>
                  </a:cubicBezTo>
                  <a:cubicBezTo>
                    <a:pt x="548" y="7269"/>
                    <a:pt x="304" y="8121"/>
                    <a:pt x="61" y="9002"/>
                  </a:cubicBezTo>
                  <a:cubicBezTo>
                    <a:pt x="0" y="9245"/>
                    <a:pt x="92" y="9458"/>
                    <a:pt x="213" y="9458"/>
                  </a:cubicBezTo>
                  <a:cubicBezTo>
                    <a:pt x="426" y="9428"/>
                    <a:pt x="456" y="9276"/>
                    <a:pt x="517" y="9124"/>
                  </a:cubicBezTo>
                  <a:cubicBezTo>
                    <a:pt x="548" y="9032"/>
                    <a:pt x="548" y="8972"/>
                    <a:pt x="578" y="8880"/>
                  </a:cubicBezTo>
                  <a:cubicBezTo>
                    <a:pt x="1034" y="7148"/>
                    <a:pt x="1490" y="5385"/>
                    <a:pt x="1855" y="3622"/>
                  </a:cubicBezTo>
                  <a:cubicBezTo>
                    <a:pt x="2037" y="2680"/>
                    <a:pt x="2250" y="1707"/>
                    <a:pt x="2463" y="765"/>
                  </a:cubicBezTo>
                  <a:cubicBezTo>
                    <a:pt x="2509" y="579"/>
                    <a:pt x="2573" y="500"/>
                    <a:pt x="2709" y="500"/>
                  </a:cubicBezTo>
                  <a:cubicBezTo>
                    <a:pt x="2751" y="500"/>
                    <a:pt x="2800" y="507"/>
                    <a:pt x="2858" y="522"/>
                  </a:cubicBezTo>
                  <a:cubicBezTo>
                    <a:pt x="2979" y="552"/>
                    <a:pt x="3101" y="582"/>
                    <a:pt x="3253" y="613"/>
                  </a:cubicBezTo>
                  <a:cubicBezTo>
                    <a:pt x="3952" y="795"/>
                    <a:pt x="4651" y="1008"/>
                    <a:pt x="5381" y="1160"/>
                  </a:cubicBezTo>
                  <a:cubicBezTo>
                    <a:pt x="8268" y="1737"/>
                    <a:pt x="11186" y="2315"/>
                    <a:pt x="14104" y="2862"/>
                  </a:cubicBezTo>
                  <a:cubicBezTo>
                    <a:pt x="14773" y="2984"/>
                    <a:pt x="15441" y="3105"/>
                    <a:pt x="16080" y="3196"/>
                  </a:cubicBezTo>
                  <a:lnTo>
                    <a:pt x="16262" y="3196"/>
                  </a:lnTo>
                  <a:cubicBezTo>
                    <a:pt x="16384" y="3196"/>
                    <a:pt x="16475" y="3136"/>
                    <a:pt x="16475" y="3014"/>
                  </a:cubicBezTo>
                  <a:cubicBezTo>
                    <a:pt x="16505" y="2923"/>
                    <a:pt x="16414" y="2832"/>
                    <a:pt x="16323" y="2801"/>
                  </a:cubicBezTo>
                  <a:cubicBezTo>
                    <a:pt x="16201" y="2771"/>
                    <a:pt x="16080" y="2741"/>
                    <a:pt x="15928" y="2710"/>
                  </a:cubicBezTo>
                  <a:cubicBezTo>
                    <a:pt x="14560" y="2467"/>
                    <a:pt x="13131" y="2254"/>
                    <a:pt x="11764" y="1981"/>
                  </a:cubicBezTo>
                  <a:cubicBezTo>
                    <a:pt x="8846" y="1403"/>
                    <a:pt x="5928" y="917"/>
                    <a:pt x="3070" y="96"/>
                  </a:cubicBezTo>
                  <a:cubicBezTo>
                    <a:pt x="2918" y="35"/>
                    <a:pt x="2706" y="5"/>
                    <a:pt x="2554" y="5"/>
                  </a:cubicBezTo>
                  <a:cubicBezTo>
                    <a:pt x="2529" y="2"/>
                    <a:pt x="2506" y="0"/>
                    <a:pt x="2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2594029" y="1545699"/>
              <a:ext cx="243550" cy="65481"/>
            </a:xfrm>
            <a:custGeom>
              <a:rect b="b" l="l" r="r" t="t"/>
              <a:pathLst>
                <a:path extrusionOk="0" h="3261" w="12129">
                  <a:moveTo>
                    <a:pt x="152" y="0"/>
                  </a:moveTo>
                  <a:cubicBezTo>
                    <a:pt x="91" y="61"/>
                    <a:pt x="31" y="122"/>
                    <a:pt x="0" y="183"/>
                  </a:cubicBezTo>
                  <a:cubicBezTo>
                    <a:pt x="0" y="244"/>
                    <a:pt x="31" y="335"/>
                    <a:pt x="61" y="396"/>
                  </a:cubicBezTo>
                  <a:cubicBezTo>
                    <a:pt x="213" y="517"/>
                    <a:pt x="395" y="548"/>
                    <a:pt x="578" y="578"/>
                  </a:cubicBezTo>
                  <a:cubicBezTo>
                    <a:pt x="1277" y="730"/>
                    <a:pt x="1976" y="852"/>
                    <a:pt x="2645" y="1003"/>
                  </a:cubicBezTo>
                  <a:cubicBezTo>
                    <a:pt x="5228" y="1642"/>
                    <a:pt x="7812" y="2250"/>
                    <a:pt x="10365" y="2858"/>
                  </a:cubicBezTo>
                  <a:cubicBezTo>
                    <a:pt x="10882" y="2979"/>
                    <a:pt x="11368" y="3131"/>
                    <a:pt x="11885" y="3253"/>
                  </a:cubicBezTo>
                  <a:cubicBezTo>
                    <a:pt x="11901" y="3258"/>
                    <a:pt x="11917" y="3261"/>
                    <a:pt x="11934" y="3261"/>
                  </a:cubicBezTo>
                  <a:cubicBezTo>
                    <a:pt x="12015" y="3261"/>
                    <a:pt x="12103" y="3202"/>
                    <a:pt x="12128" y="3101"/>
                  </a:cubicBezTo>
                  <a:cubicBezTo>
                    <a:pt x="12128" y="3040"/>
                    <a:pt x="12098" y="2949"/>
                    <a:pt x="12037" y="2888"/>
                  </a:cubicBezTo>
                  <a:cubicBezTo>
                    <a:pt x="11855" y="2736"/>
                    <a:pt x="11611" y="2706"/>
                    <a:pt x="11399" y="2645"/>
                  </a:cubicBezTo>
                  <a:cubicBezTo>
                    <a:pt x="9393" y="2159"/>
                    <a:pt x="7417" y="1703"/>
                    <a:pt x="5441" y="1216"/>
                  </a:cubicBezTo>
                  <a:cubicBezTo>
                    <a:pt x="3800" y="821"/>
                    <a:pt x="2128" y="396"/>
                    <a:pt x="456" y="61"/>
                  </a:cubicBezTo>
                  <a:cubicBezTo>
                    <a:pt x="365" y="61"/>
                    <a:pt x="274" y="31"/>
                    <a:pt x="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2632482" y="1447427"/>
              <a:ext cx="209354" cy="53252"/>
            </a:xfrm>
            <a:custGeom>
              <a:rect b="b" l="l" r="r" t="t"/>
              <a:pathLst>
                <a:path extrusionOk="0" h="2652" w="10426">
                  <a:moveTo>
                    <a:pt x="122" y="1"/>
                  </a:moveTo>
                  <a:cubicBezTo>
                    <a:pt x="91" y="1"/>
                    <a:pt x="31" y="62"/>
                    <a:pt x="0" y="92"/>
                  </a:cubicBezTo>
                  <a:cubicBezTo>
                    <a:pt x="0" y="183"/>
                    <a:pt x="0" y="274"/>
                    <a:pt x="31" y="305"/>
                  </a:cubicBezTo>
                  <a:cubicBezTo>
                    <a:pt x="213" y="517"/>
                    <a:pt x="456" y="517"/>
                    <a:pt x="699" y="548"/>
                  </a:cubicBezTo>
                  <a:cubicBezTo>
                    <a:pt x="3739" y="1247"/>
                    <a:pt x="6778" y="1916"/>
                    <a:pt x="9818" y="2615"/>
                  </a:cubicBezTo>
                  <a:cubicBezTo>
                    <a:pt x="9940" y="2645"/>
                    <a:pt x="10031" y="2645"/>
                    <a:pt x="10061" y="2645"/>
                  </a:cubicBezTo>
                  <a:cubicBezTo>
                    <a:pt x="10094" y="2649"/>
                    <a:pt x="10124" y="2651"/>
                    <a:pt x="10152" y="2651"/>
                  </a:cubicBezTo>
                  <a:cubicBezTo>
                    <a:pt x="10335" y="2651"/>
                    <a:pt x="10426" y="2572"/>
                    <a:pt x="10426" y="2493"/>
                  </a:cubicBezTo>
                  <a:cubicBezTo>
                    <a:pt x="10426" y="2372"/>
                    <a:pt x="10365" y="2280"/>
                    <a:pt x="10244" y="2250"/>
                  </a:cubicBezTo>
                  <a:cubicBezTo>
                    <a:pt x="10122" y="2220"/>
                    <a:pt x="10000" y="2189"/>
                    <a:pt x="9879" y="2159"/>
                  </a:cubicBezTo>
                  <a:cubicBezTo>
                    <a:pt x="9088" y="1976"/>
                    <a:pt x="8268" y="1794"/>
                    <a:pt x="7478" y="1612"/>
                  </a:cubicBezTo>
                  <a:cubicBezTo>
                    <a:pt x="5167" y="1095"/>
                    <a:pt x="2827" y="578"/>
                    <a:pt x="517" y="31"/>
                  </a:cubicBezTo>
                  <a:cubicBezTo>
                    <a:pt x="395" y="1"/>
                    <a:pt x="243" y="1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2653847" y="1409596"/>
              <a:ext cx="200198" cy="49658"/>
            </a:xfrm>
            <a:custGeom>
              <a:rect b="b" l="l" r="r" t="t"/>
              <a:pathLst>
                <a:path extrusionOk="0" h="2473" w="9970">
                  <a:moveTo>
                    <a:pt x="213" y="0"/>
                  </a:moveTo>
                  <a:cubicBezTo>
                    <a:pt x="152" y="61"/>
                    <a:pt x="91" y="91"/>
                    <a:pt x="30" y="152"/>
                  </a:cubicBezTo>
                  <a:cubicBezTo>
                    <a:pt x="0" y="274"/>
                    <a:pt x="61" y="365"/>
                    <a:pt x="152" y="426"/>
                  </a:cubicBezTo>
                  <a:cubicBezTo>
                    <a:pt x="365" y="487"/>
                    <a:pt x="608" y="578"/>
                    <a:pt x="851" y="608"/>
                  </a:cubicBezTo>
                  <a:cubicBezTo>
                    <a:pt x="3100" y="1003"/>
                    <a:pt x="5380" y="1429"/>
                    <a:pt x="7599" y="1976"/>
                  </a:cubicBezTo>
                  <a:cubicBezTo>
                    <a:pt x="8268" y="2158"/>
                    <a:pt x="8936" y="2310"/>
                    <a:pt x="9605" y="2462"/>
                  </a:cubicBezTo>
                  <a:cubicBezTo>
                    <a:pt x="9632" y="2469"/>
                    <a:pt x="9661" y="2473"/>
                    <a:pt x="9690" y="2473"/>
                  </a:cubicBezTo>
                  <a:cubicBezTo>
                    <a:pt x="9789" y="2473"/>
                    <a:pt x="9885" y="2428"/>
                    <a:pt x="9909" y="2310"/>
                  </a:cubicBezTo>
                  <a:cubicBezTo>
                    <a:pt x="9970" y="2158"/>
                    <a:pt x="9879" y="2067"/>
                    <a:pt x="9757" y="2006"/>
                  </a:cubicBezTo>
                  <a:cubicBezTo>
                    <a:pt x="9544" y="1946"/>
                    <a:pt x="9332" y="1915"/>
                    <a:pt x="9149" y="1854"/>
                  </a:cubicBezTo>
                  <a:cubicBezTo>
                    <a:pt x="6262" y="1155"/>
                    <a:pt x="3374" y="547"/>
                    <a:pt x="456" y="61"/>
                  </a:cubicBezTo>
                  <a:cubicBezTo>
                    <a:pt x="365" y="31"/>
                    <a:pt x="304" y="31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2867460" y="1407528"/>
              <a:ext cx="54336" cy="198611"/>
            </a:xfrm>
            <a:custGeom>
              <a:rect b="b" l="l" r="r" t="t"/>
              <a:pathLst>
                <a:path extrusionOk="0" h="9891" w="2706">
                  <a:moveTo>
                    <a:pt x="2482" y="0"/>
                  </a:moveTo>
                  <a:cubicBezTo>
                    <a:pt x="2418" y="0"/>
                    <a:pt x="2363" y="28"/>
                    <a:pt x="2341" y="73"/>
                  </a:cubicBezTo>
                  <a:cubicBezTo>
                    <a:pt x="2280" y="194"/>
                    <a:pt x="2189" y="346"/>
                    <a:pt x="2159" y="498"/>
                  </a:cubicBezTo>
                  <a:cubicBezTo>
                    <a:pt x="2037" y="924"/>
                    <a:pt x="1915" y="1349"/>
                    <a:pt x="1824" y="1775"/>
                  </a:cubicBezTo>
                  <a:cubicBezTo>
                    <a:pt x="1308" y="4115"/>
                    <a:pt x="791" y="6426"/>
                    <a:pt x="244" y="8736"/>
                  </a:cubicBezTo>
                  <a:cubicBezTo>
                    <a:pt x="183" y="9040"/>
                    <a:pt x="92" y="9343"/>
                    <a:pt x="31" y="9647"/>
                  </a:cubicBezTo>
                  <a:cubicBezTo>
                    <a:pt x="1" y="9769"/>
                    <a:pt x="92" y="9860"/>
                    <a:pt x="213" y="9891"/>
                  </a:cubicBezTo>
                  <a:cubicBezTo>
                    <a:pt x="274" y="9891"/>
                    <a:pt x="365" y="9830"/>
                    <a:pt x="396" y="9799"/>
                  </a:cubicBezTo>
                  <a:cubicBezTo>
                    <a:pt x="578" y="9465"/>
                    <a:pt x="639" y="9100"/>
                    <a:pt x="730" y="8736"/>
                  </a:cubicBezTo>
                  <a:cubicBezTo>
                    <a:pt x="1368" y="5970"/>
                    <a:pt x="1915" y="3173"/>
                    <a:pt x="2645" y="438"/>
                  </a:cubicBezTo>
                  <a:cubicBezTo>
                    <a:pt x="2675" y="346"/>
                    <a:pt x="2675" y="286"/>
                    <a:pt x="2706" y="164"/>
                  </a:cubicBezTo>
                  <a:cubicBezTo>
                    <a:pt x="2645" y="134"/>
                    <a:pt x="2615" y="42"/>
                    <a:pt x="2554" y="12"/>
                  </a:cubicBezTo>
                  <a:cubicBezTo>
                    <a:pt x="2529" y="4"/>
                    <a:pt x="2505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2638586" y="1507948"/>
              <a:ext cx="192266" cy="53031"/>
            </a:xfrm>
            <a:custGeom>
              <a:rect b="b" l="l" r="r" t="t"/>
              <a:pathLst>
                <a:path extrusionOk="0" h="2641" w="9575">
                  <a:moveTo>
                    <a:pt x="296" y="0"/>
                  </a:moveTo>
                  <a:cubicBezTo>
                    <a:pt x="258" y="0"/>
                    <a:pt x="220" y="7"/>
                    <a:pt x="183" y="26"/>
                  </a:cubicBezTo>
                  <a:cubicBezTo>
                    <a:pt x="122" y="57"/>
                    <a:pt x="91" y="87"/>
                    <a:pt x="61" y="117"/>
                  </a:cubicBezTo>
                  <a:cubicBezTo>
                    <a:pt x="0" y="209"/>
                    <a:pt x="31" y="300"/>
                    <a:pt x="91" y="330"/>
                  </a:cubicBezTo>
                  <a:cubicBezTo>
                    <a:pt x="304" y="482"/>
                    <a:pt x="517" y="513"/>
                    <a:pt x="760" y="573"/>
                  </a:cubicBezTo>
                  <a:cubicBezTo>
                    <a:pt x="3435" y="1242"/>
                    <a:pt x="6079" y="1880"/>
                    <a:pt x="8754" y="2549"/>
                  </a:cubicBezTo>
                  <a:cubicBezTo>
                    <a:pt x="8906" y="2580"/>
                    <a:pt x="9088" y="2610"/>
                    <a:pt x="9180" y="2640"/>
                  </a:cubicBezTo>
                  <a:lnTo>
                    <a:pt x="9392" y="2640"/>
                  </a:lnTo>
                  <a:cubicBezTo>
                    <a:pt x="9484" y="2610"/>
                    <a:pt x="9575" y="2549"/>
                    <a:pt x="9575" y="2428"/>
                  </a:cubicBezTo>
                  <a:cubicBezTo>
                    <a:pt x="9575" y="2306"/>
                    <a:pt x="9514" y="2245"/>
                    <a:pt x="9392" y="2215"/>
                  </a:cubicBezTo>
                  <a:cubicBezTo>
                    <a:pt x="9028" y="2124"/>
                    <a:pt x="8633" y="2032"/>
                    <a:pt x="8268" y="1941"/>
                  </a:cubicBezTo>
                  <a:cubicBezTo>
                    <a:pt x="5684" y="1303"/>
                    <a:pt x="3100" y="665"/>
                    <a:pt x="547" y="57"/>
                  </a:cubicBezTo>
                  <a:cubicBezTo>
                    <a:pt x="463" y="36"/>
                    <a:pt x="379" y="0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2639791" y="1479174"/>
              <a:ext cx="155058" cy="38473"/>
            </a:xfrm>
            <a:custGeom>
              <a:rect b="b" l="l" r="r" t="t"/>
              <a:pathLst>
                <a:path extrusionOk="0" h="1916" w="7722">
                  <a:moveTo>
                    <a:pt x="274" y="0"/>
                  </a:moveTo>
                  <a:cubicBezTo>
                    <a:pt x="153" y="31"/>
                    <a:pt x="1" y="152"/>
                    <a:pt x="31" y="274"/>
                  </a:cubicBezTo>
                  <a:cubicBezTo>
                    <a:pt x="31" y="395"/>
                    <a:pt x="123" y="426"/>
                    <a:pt x="244" y="456"/>
                  </a:cubicBezTo>
                  <a:cubicBezTo>
                    <a:pt x="700" y="547"/>
                    <a:pt x="1186" y="578"/>
                    <a:pt x="1642" y="699"/>
                  </a:cubicBezTo>
                  <a:cubicBezTo>
                    <a:pt x="3314" y="1034"/>
                    <a:pt x="5016" y="1399"/>
                    <a:pt x="6688" y="1763"/>
                  </a:cubicBezTo>
                  <a:cubicBezTo>
                    <a:pt x="6962" y="1824"/>
                    <a:pt x="7266" y="1885"/>
                    <a:pt x="7539" y="1915"/>
                  </a:cubicBezTo>
                  <a:cubicBezTo>
                    <a:pt x="7600" y="1915"/>
                    <a:pt x="7691" y="1824"/>
                    <a:pt x="7691" y="1763"/>
                  </a:cubicBezTo>
                  <a:cubicBezTo>
                    <a:pt x="7721" y="1702"/>
                    <a:pt x="7691" y="1581"/>
                    <a:pt x="7630" y="1581"/>
                  </a:cubicBezTo>
                  <a:cubicBezTo>
                    <a:pt x="7509" y="1490"/>
                    <a:pt x="7357" y="1429"/>
                    <a:pt x="7205" y="1399"/>
                  </a:cubicBezTo>
                  <a:cubicBezTo>
                    <a:pt x="5563" y="1034"/>
                    <a:pt x="3922" y="669"/>
                    <a:pt x="2281" y="335"/>
                  </a:cubicBezTo>
                  <a:cubicBezTo>
                    <a:pt x="1642" y="183"/>
                    <a:pt x="1004" y="92"/>
                    <a:pt x="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2755152" y="1449877"/>
              <a:ext cx="81806" cy="21988"/>
            </a:xfrm>
            <a:custGeom>
              <a:rect b="b" l="l" r="r" t="t"/>
              <a:pathLst>
                <a:path extrusionOk="0" h="1095" w="4074">
                  <a:moveTo>
                    <a:pt x="396" y="0"/>
                  </a:moveTo>
                  <a:cubicBezTo>
                    <a:pt x="274" y="31"/>
                    <a:pt x="183" y="61"/>
                    <a:pt x="92" y="92"/>
                  </a:cubicBezTo>
                  <a:cubicBezTo>
                    <a:pt x="62" y="122"/>
                    <a:pt x="1" y="183"/>
                    <a:pt x="1" y="213"/>
                  </a:cubicBezTo>
                  <a:cubicBezTo>
                    <a:pt x="1" y="304"/>
                    <a:pt x="1" y="365"/>
                    <a:pt x="92" y="426"/>
                  </a:cubicBezTo>
                  <a:cubicBezTo>
                    <a:pt x="122" y="426"/>
                    <a:pt x="183" y="456"/>
                    <a:pt x="213" y="487"/>
                  </a:cubicBezTo>
                  <a:cubicBezTo>
                    <a:pt x="1308" y="639"/>
                    <a:pt x="2402" y="821"/>
                    <a:pt x="3466" y="1064"/>
                  </a:cubicBezTo>
                  <a:cubicBezTo>
                    <a:pt x="3542" y="1079"/>
                    <a:pt x="3625" y="1095"/>
                    <a:pt x="3705" y="1095"/>
                  </a:cubicBezTo>
                  <a:cubicBezTo>
                    <a:pt x="3785" y="1095"/>
                    <a:pt x="3861" y="1079"/>
                    <a:pt x="3922" y="1034"/>
                  </a:cubicBezTo>
                  <a:cubicBezTo>
                    <a:pt x="3983" y="1003"/>
                    <a:pt x="4074" y="912"/>
                    <a:pt x="4074" y="851"/>
                  </a:cubicBezTo>
                  <a:cubicBezTo>
                    <a:pt x="4074" y="791"/>
                    <a:pt x="3983" y="699"/>
                    <a:pt x="3952" y="669"/>
                  </a:cubicBezTo>
                  <a:cubicBezTo>
                    <a:pt x="3496" y="578"/>
                    <a:pt x="3010" y="487"/>
                    <a:pt x="2554" y="395"/>
                  </a:cubicBezTo>
                  <a:cubicBezTo>
                    <a:pt x="1855" y="274"/>
                    <a:pt x="1125" y="152"/>
                    <a:pt x="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2654450" y="1431102"/>
              <a:ext cx="56786" cy="18273"/>
            </a:xfrm>
            <a:custGeom>
              <a:rect b="b" l="l" r="r" t="t"/>
              <a:pathLst>
                <a:path extrusionOk="0" h="910" w="2828">
                  <a:moveTo>
                    <a:pt x="320" y="1"/>
                  </a:moveTo>
                  <a:cubicBezTo>
                    <a:pt x="282" y="1"/>
                    <a:pt x="244" y="8"/>
                    <a:pt x="213" y="23"/>
                  </a:cubicBezTo>
                  <a:cubicBezTo>
                    <a:pt x="92" y="23"/>
                    <a:pt x="0" y="115"/>
                    <a:pt x="31" y="206"/>
                  </a:cubicBezTo>
                  <a:cubicBezTo>
                    <a:pt x="31" y="297"/>
                    <a:pt x="92" y="388"/>
                    <a:pt x="152" y="388"/>
                  </a:cubicBezTo>
                  <a:cubicBezTo>
                    <a:pt x="973" y="571"/>
                    <a:pt x="1824" y="753"/>
                    <a:pt x="2645" y="905"/>
                  </a:cubicBezTo>
                  <a:cubicBezTo>
                    <a:pt x="2658" y="908"/>
                    <a:pt x="2670" y="910"/>
                    <a:pt x="2682" y="910"/>
                  </a:cubicBezTo>
                  <a:cubicBezTo>
                    <a:pt x="2779" y="910"/>
                    <a:pt x="2827" y="804"/>
                    <a:pt x="2827" y="723"/>
                  </a:cubicBezTo>
                  <a:cubicBezTo>
                    <a:pt x="2797" y="571"/>
                    <a:pt x="2706" y="510"/>
                    <a:pt x="2584" y="479"/>
                  </a:cubicBezTo>
                  <a:cubicBezTo>
                    <a:pt x="1855" y="327"/>
                    <a:pt x="1155" y="175"/>
                    <a:pt x="426" y="23"/>
                  </a:cubicBezTo>
                  <a:cubicBezTo>
                    <a:pt x="396" y="8"/>
                    <a:pt x="358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2821677" y="1517005"/>
              <a:ext cx="22610" cy="11405"/>
            </a:xfrm>
            <a:custGeom>
              <a:rect b="b" l="l" r="r" t="t"/>
              <a:pathLst>
                <a:path extrusionOk="0" h="568" w="1126">
                  <a:moveTo>
                    <a:pt x="366" y="1"/>
                  </a:moveTo>
                  <a:cubicBezTo>
                    <a:pt x="274" y="1"/>
                    <a:pt x="183" y="31"/>
                    <a:pt x="122" y="62"/>
                  </a:cubicBezTo>
                  <a:cubicBezTo>
                    <a:pt x="92" y="62"/>
                    <a:pt x="62" y="122"/>
                    <a:pt x="31" y="153"/>
                  </a:cubicBezTo>
                  <a:cubicBezTo>
                    <a:pt x="1" y="244"/>
                    <a:pt x="1" y="335"/>
                    <a:pt x="62" y="366"/>
                  </a:cubicBezTo>
                  <a:cubicBezTo>
                    <a:pt x="277" y="485"/>
                    <a:pt x="511" y="567"/>
                    <a:pt x="763" y="567"/>
                  </a:cubicBezTo>
                  <a:cubicBezTo>
                    <a:pt x="832" y="567"/>
                    <a:pt x="902" y="561"/>
                    <a:pt x="974" y="548"/>
                  </a:cubicBezTo>
                  <a:cubicBezTo>
                    <a:pt x="1034" y="548"/>
                    <a:pt x="1095" y="457"/>
                    <a:pt x="1095" y="396"/>
                  </a:cubicBezTo>
                  <a:cubicBezTo>
                    <a:pt x="1125" y="335"/>
                    <a:pt x="1065" y="214"/>
                    <a:pt x="1004" y="183"/>
                  </a:cubicBezTo>
                  <a:cubicBezTo>
                    <a:pt x="791" y="122"/>
                    <a:pt x="578" y="62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2739891" y="1861238"/>
              <a:ext cx="50080" cy="75702"/>
            </a:xfrm>
            <a:custGeom>
              <a:rect b="b" l="l" r="r" t="t"/>
              <a:pathLst>
                <a:path extrusionOk="0" h="3770" w="2494">
                  <a:moveTo>
                    <a:pt x="670" y="1"/>
                  </a:moveTo>
                  <a:cubicBezTo>
                    <a:pt x="637" y="193"/>
                    <a:pt x="605" y="385"/>
                    <a:pt x="573" y="576"/>
                  </a:cubicBezTo>
                  <a:lnTo>
                    <a:pt x="573" y="576"/>
                  </a:lnTo>
                  <a:cubicBezTo>
                    <a:pt x="571" y="576"/>
                    <a:pt x="569" y="575"/>
                    <a:pt x="567" y="575"/>
                  </a:cubicBezTo>
                  <a:cubicBezTo>
                    <a:pt x="522" y="575"/>
                    <a:pt x="500" y="708"/>
                    <a:pt x="547" y="730"/>
                  </a:cubicBezTo>
                  <a:lnTo>
                    <a:pt x="547" y="730"/>
                  </a:lnTo>
                  <a:cubicBezTo>
                    <a:pt x="374" y="1754"/>
                    <a:pt x="197" y="2762"/>
                    <a:pt x="1" y="3770"/>
                  </a:cubicBezTo>
                  <a:cubicBezTo>
                    <a:pt x="122" y="3405"/>
                    <a:pt x="487" y="3101"/>
                    <a:pt x="882" y="3071"/>
                  </a:cubicBezTo>
                  <a:cubicBezTo>
                    <a:pt x="1277" y="3071"/>
                    <a:pt x="1673" y="3314"/>
                    <a:pt x="1794" y="3679"/>
                  </a:cubicBezTo>
                  <a:cubicBezTo>
                    <a:pt x="2098" y="3253"/>
                    <a:pt x="2341" y="2797"/>
                    <a:pt x="2432" y="2281"/>
                  </a:cubicBezTo>
                  <a:cubicBezTo>
                    <a:pt x="2493" y="1764"/>
                    <a:pt x="2372" y="1186"/>
                    <a:pt x="2007" y="822"/>
                  </a:cubicBezTo>
                  <a:cubicBezTo>
                    <a:pt x="1771" y="585"/>
                    <a:pt x="1433" y="438"/>
                    <a:pt x="1100" y="438"/>
                  </a:cubicBezTo>
                  <a:cubicBezTo>
                    <a:pt x="926" y="438"/>
                    <a:pt x="754" y="478"/>
                    <a:pt x="599" y="567"/>
                  </a:cubicBezTo>
                  <a:lnTo>
                    <a:pt x="599" y="567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imok Science Doodles Style Infographics - Daily Learning: STEM by Slidesgo">
  <a:themeElements>
    <a:clrScheme name="Simple Light">
      <a:dk1>
        <a:srgbClr val="FFFFFF"/>
      </a:dk1>
      <a:lt1>
        <a:srgbClr val="FFFFFF"/>
      </a:lt1>
      <a:dk2>
        <a:srgbClr val="9DCADF"/>
      </a:dk2>
      <a:lt2>
        <a:srgbClr val="E4CEC5"/>
      </a:lt2>
      <a:accent1>
        <a:srgbClr val="E0B1BD"/>
      </a:accent1>
      <a:accent2>
        <a:srgbClr val="5A4339"/>
      </a:accent2>
      <a:accent3>
        <a:srgbClr val="FFD678"/>
      </a:accent3>
      <a:accent4>
        <a:srgbClr val="B7D6A3"/>
      </a:accent4>
      <a:accent5>
        <a:srgbClr val="F8F2E5"/>
      </a:accent5>
      <a:accent6>
        <a:srgbClr val="FFFFFF"/>
      </a:accent6>
      <a:hlink>
        <a:srgbClr val="5A43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